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7"/>
  </p:notesMasterIdLst>
  <p:sldIdLst>
    <p:sldId id="299" r:id="rId2"/>
    <p:sldId id="300" r:id="rId3"/>
    <p:sldId id="338" r:id="rId4"/>
    <p:sldId id="318" r:id="rId5"/>
    <p:sldId id="319" r:id="rId6"/>
    <p:sldId id="320" r:id="rId7"/>
    <p:sldId id="302" r:id="rId8"/>
    <p:sldId id="321" r:id="rId9"/>
    <p:sldId id="303" r:id="rId10"/>
    <p:sldId id="322" r:id="rId11"/>
    <p:sldId id="323" r:id="rId12"/>
    <p:sldId id="324" r:id="rId13"/>
    <p:sldId id="325" r:id="rId14"/>
    <p:sldId id="305" r:id="rId15"/>
    <p:sldId id="326" r:id="rId16"/>
    <p:sldId id="327" r:id="rId17"/>
    <p:sldId id="328" r:id="rId18"/>
    <p:sldId id="307" r:id="rId19"/>
    <p:sldId id="329" r:id="rId20"/>
    <p:sldId id="309" r:id="rId21"/>
    <p:sldId id="330" r:id="rId22"/>
    <p:sldId id="331" r:id="rId23"/>
    <p:sldId id="332" r:id="rId24"/>
    <p:sldId id="333" r:id="rId25"/>
    <p:sldId id="311" r:id="rId26"/>
    <p:sldId id="312" r:id="rId27"/>
    <p:sldId id="334" r:id="rId28"/>
    <p:sldId id="313" r:id="rId29"/>
    <p:sldId id="314" r:id="rId30"/>
    <p:sldId id="335" r:id="rId31"/>
    <p:sldId id="336" r:id="rId32"/>
    <p:sldId id="337" r:id="rId33"/>
    <p:sldId id="316" r:id="rId34"/>
    <p:sldId id="317" r:id="rId35"/>
    <p:sldId id="272" r:id="rId36"/>
  </p:sldIdLst>
  <p:sldSz cx="12192000" cy="6858000"/>
  <p:notesSz cx="9144000" cy="6858000"/>
  <p:custDataLst>
    <p:tags r:id="rId3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A0ADBA"/>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9" autoAdjust="0"/>
    <p:restoredTop sz="86765" autoAdjust="0"/>
  </p:normalViewPr>
  <p:slideViewPr>
    <p:cSldViewPr snapToGrid="0" showGuides="1">
      <p:cViewPr varScale="1">
        <p:scale>
          <a:sx n="89" d="100"/>
          <a:sy n="89" d="100"/>
        </p:scale>
        <p:origin x="176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but this resulted in </a:t>
            </a:r>
            <a:r>
              <a:rPr lang="en-US" sz="1800" b="0" i="0" u="none" strike="noStrike">
                <a:solidFill>
                  <a:srgbClr val="000000"/>
                </a:solidFill>
                <a:effectLst/>
                <a:latin typeface="Calibri" panose="020F0502020204030204" pitchFamily="34" charset="0"/>
              </a:rPr>
              <a:t>challenges +in </a:t>
            </a:r>
            <a:r>
              <a:rPr lang="en-US" sz="1800" b="0" i="0" u="none" strike="noStrike" dirty="0">
                <a:solidFill>
                  <a:srgbClr val="000000"/>
                </a:solidFill>
                <a:effectLst/>
                <a:latin typeface="Calibri" panose="020F0502020204030204" pitchFamily="34" charset="0"/>
              </a:rPr>
              <a:t>aggregating </a:t>
            </a:r>
            <a:r>
              <a:rPr lang="en-US" sz="1800" b="0" i="0" u="none" strike="noStrike">
                <a:solidFill>
                  <a:srgbClr val="000000"/>
                </a:solidFill>
                <a:effectLst/>
                <a:latin typeface="Calibri" panose="020F0502020204030204" pitchFamily="34" charset="0"/>
              </a:rPr>
              <a:t>&amp; +sharing </a:t>
            </a:r>
            <a:r>
              <a:rPr lang="en-US" sz="1800" b="0" i="0" u="none" strike="noStrike" dirty="0">
                <a:solidFill>
                  <a:srgbClr val="000000"/>
                </a:solidFill>
                <a:effectLst/>
                <a:latin typeface="Calibri" panose="020F0502020204030204" pitchFamily="34" charset="0"/>
              </a:rPr>
              <a:t>data, as well </a:t>
            </a:r>
            <a:r>
              <a:rPr lang="en-US" sz="1800" b="0" i="0" u="none" strike="noStrike">
                <a:solidFill>
                  <a:srgbClr val="000000"/>
                </a:solidFill>
                <a:effectLst/>
                <a:latin typeface="Calibri" panose="020F0502020204030204" pitchFamily="34" charset="0"/>
              </a:rPr>
              <a:t>as +scaling </a:t>
            </a:r>
            <a:r>
              <a:rPr lang="en-US" sz="1800" b="0" i="0" u="none" strike="noStrike" dirty="0">
                <a:solidFill>
                  <a:srgbClr val="000000"/>
                </a:solidFill>
                <a:effectLst/>
                <a:latin typeface="Calibri" panose="020F0502020204030204" pitchFamily="34" charset="0"/>
              </a:rPr>
              <a:t>up implementations over time.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689535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+As a result, in 2004, development of a web-based DHIS2 began at the University of Oslo.</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4077223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As DHIS2 is +web-based, +users can enter and access their data anywhere with +internet connectivity. This model is still being expanded upon today, as DHIS2 incorporates the latest +web-based technologies to improve DHIS2’s performance and increase its functionality. </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598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This includes +offline data entry for areas with internet connectivity challenges, and the +incorporation of a mobile application for Android devices.</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99435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+first implementation of the web-based DHIS2 software was launched in +2006 in Kerala, India.</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629469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+2009, DHIS2 added components that allowed for the +collection of individual data. </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337716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This was in direct response to +requirements in Kerala where prospective mothers were tracked through their Antenatal care services. </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70674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+This individual data model eventually evolved into DHIS2 tracker.</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4018284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+2007 saw the first implementation of DHIS2 in +Africa, starting with +Sierra Leone. This was followed in +2010 by +Kenya, then Ghana, Rwanda &amp; Uganda.</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18</a:t>
            </a:fld>
            <a:endParaRPr lang="es-ES"/>
          </a:p>
        </p:txBody>
      </p:sp>
    </p:spTree>
    <p:extLst>
      <p:ext uri="{BB962C8B-B14F-4D97-AF65-F5344CB8AC3E}">
        <p14:creationId xmlns:p14="http://schemas.microsoft.com/office/powerpoint/2010/main" val="3848838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a:solidFill>
                  <a:srgbClr val="000000"/>
                </a:solidFill>
                <a:effectLst/>
                <a:sym typeface=""/>
              </a:rPr>
              <a:t>In +2011 the +DHIS2 Academy training program began. +The University of Oslo, in collaboration with HISP groups, offers +regional DHIS2 academies every year on key DHIS2 topics. Since +2017 the university has also run the DHIS2 Online Academy, which provides online courses for self-paced study. </a:t>
            </a:r>
            <a:endParaRPr lang="en-GB" dirty="0">
              <a:solidFill>
                <a:srgbClr val="000000"/>
              </a:solidFill>
              <a:sym typeface=""/>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19</a:t>
            </a:fld>
            <a:endParaRPr lang="es-ES"/>
          </a:p>
        </p:txBody>
      </p:sp>
    </p:spTree>
    <p:extLst>
      <p:ext uri="{BB962C8B-B14F-4D97-AF65-F5344CB8AC3E}">
        <p14:creationId xmlns:p14="http://schemas.microsoft.com/office/powerpoint/2010/main" val="4195135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a:solidFill>
                  <a:srgbClr val="000000"/>
                </a:solidFill>
                <a:effectLst/>
                <a:sym typeface=""/>
              </a:rPr>
              <a:t>+DHIS2 is a product of the +HISP Centre at the University of Oslo, also known as +HIPS UiO.</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166200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+2012 and 2013, adoption of +DHIS2 as a national platform for routine health information continued in Africa, Asia and Latin America,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20</a:t>
            </a:fld>
            <a:endParaRPr lang="es-ES"/>
          </a:p>
        </p:txBody>
      </p:sp>
    </p:spTree>
    <p:extLst>
      <p:ext uri="{BB962C8B-B14F-4D97-AF65-F5344CB8AC3E}">
        <p14:creationId xmlns:p14="http://schemas.microsoft.com/office/powerpoint/2010/main" val="1826416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with support from +</a:t>
            </a:r>
            <a:r>
              <a:rPr lang="en-US" sz="1800" b="0" i="0" u="none" strike="noStrike" dirty="0" err="1">
                <a:solidFill>
                  <a:srgbClr val="000000"/>
                </a:solidFill>
                <a:effectLst/>
                <a:latin typeface="Calibri" panose="020F0502020204030204" pitchFamily="34" charset="0"/>
              </a:rPr>
              <a:t>Norad</a:t>
            </a:r>
            <a:r>
              <a:rPr lang="en-US" sz="1800" b="0" i="0" u="none" strike="noStrike" dirty="0">
                <a:solidFill>
                  <a:srgbClr val="000000"/>
                </a:solidFill>
                <a:effectLst/>
                <a:latin typeface="Calibri" panose="020F0502020204030204" pitchFamily="34" charset="0"/>
              </a:rPr>
              <a:t>, the +Global Fund, and +PEPFAR.</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21</a:t>
            </a:fld>
            <a:endParaRPr lang="es-ES"/>
          </a:p>
        </p:txBody>
      </p:sp>
    </p:spTree>
    <p:extLst>
      <p:ext uri="{BB962C8B-B14F-4D97-AF65-F5344CB8AC3E}">
        <p14:creationId xmlns:p14="http://schemas.microsoft.com/office/powerpoint/2010/main" val="4240635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+2014, the HISP network assisted health authorities in</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22</a:t>
            </a:fld>
            <a:endParaRPr lang="es-ES"/>
          </a:p>
        </p:txBody>
      </p:sp>
    </p:spTree>
    <p:extLst>
      <p:ext uri="{BB962C8B-B14F-4D97-AF65-F5344CB8AC3E}">
        <p14:creationId xmlns:p14="http://schemas.microsoft.com/office/powerpoint/2010/main" val="3713138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+Liberia in deploying DHIS2 Tracker for the Ebola outbreak response. </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23</a:t>
            </a:fld>
            <a:endParaRPr lang="es-ES"/>
          </a:p>
        </p:txBody>
      </p:sp>
    </p:spTree>
    <p:extLst>
      <p:ext uri="{BB962C8B-B14F-4D97-AF65-F5344CB8AC3E}">
        <p14:creationId xmlns:p14="http://schemas.microsoft.com/office/powerpoint/2010/main" val="1080572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With the support of the +U.S. Centers for Disease Control and Prevention, +the </a:t>
            </a:r>
            <a:r>
              <a:rPr lang="en-US" sz="1800" b="0" i="0" u="none" strike="noStrike">
                <a:solidFill>
                  <a:srgbClr val="000000"/>
                </a:solidFill>
                <a:effectLst/>
                <a:latin typeface="Calibri" panose="020F0502020204030204" pitchFamily="34" charset="0"/>
              </a:rPr>
              <a:t>Gates Foundation, +Gavi,  </a:t>
            </a:r>
            <a:r>
              <a:rPr lang="en-US" sz="1800" b="0" i="0" u="none" strike="noStrike" dirty="0">
                <a:solidFill>
                  <a:srgbClr val="000000"/>
                </a:solidFill>
                <a:effectLst/>
                <a:latin typeface="Calibri" panose="020F0502020204030204" pitchFamily="34" charset="0"/>
              </a:rPr>
              <a:t>and other partners, The initial Tracker models deployed in Liberia there have since been expanded upon for case-based surveillance of other diseases, +including COVID-19. </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24</a:t>
            </a:fld>
            <a:endParaRPr lang="es-ES"/>
          </a:p>
        </p:txBody>
      </p:sp>
    </p:spTree>
    <p:extLst>
      <p:ext uri="{BB962C8B-B14F-4D97-AF65-F5344CB8AC3E}">
        <p14:creationId xmlns:p14="http://schemas.microsoft.com/office/powerpoint/2010/main" val="412794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+2015, +DATIM was launched, a PEPFAR-specific version of DHIS2. DATIM is used by PEPFAR in more than 50 countries. +DATIM continues to be one of the largest examples of a +global data warehouse within DHIS2; +sharing standards and +collating subnational HIV data routinely across large and varied geographies.</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25</a:t>
            </a:fld>
            <a:endParaRPr lang="es-ES"/>
          </a:p>
        </p:txBody>
      </p:sp>
    </p:spTree>
    <p:extLst>
      <p:ext uri="{BB962C8B-B14F-4D97-AF65-F5344CB8AC3E}">
        <p14:creationId xmlns:p14="http://schemas.microsoft.com/office/powerpoint/2010/main" val="3788680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+2017, +</a:t>
            </a:r>
            <a:r>
              <a:rPr lang="en-US" sz="1800" b="0" i="0" u="none" strike="noStrike" dirty="0" err="1">
                <a:solidFill>
                  <a:srgbClr val="000000"/>
                </a:solidFill>
                <a:effectLst/>
                <a:latin typeface="Calibri" panose="020F0502020204030204" pitchFamily="34" charset="0"/>
              </a:rPr>
              <a:t>UiO</a:t>
            </a:r>
            <a:r>
              <a:rPr lang="en-US" sz="1800" b="0" i="0" u="none" strike="noStrike" dirty="0">
                <a:solidFill>
                  <a:srgbClr val="000000"/>
                </a:solidFill>
                <a:effectLst/>
                <a:latin typeface="Calibri" panose="020F0502020204030204" pitchFamily="34" charset="0"/>
              </a:rPr>
              <a:t> became an official +World Health </a:t>
            </a:r>
            <a:r>
              <a:rPr lang="en-US" sz="1800" b="0" i="0" u="none" strike="noStrike" dirty="0" err="1">
                <a:solidFill>
                  <a:srgbClr val="000000"/>
                </a:solidFill>
                <a:effectLst/>
                <a:latin typeface="Calibri" panose="020F0502020204030204" pitchFamily="34" charset="0"/>
              </a:rPr>
              <a:t>Organisation</a:t>
            </a:r>
            <a:r>
              <a:rPr lang="en-US" sz="1800" b="0" i="0" u="none" strike="noStrike" dirty="0">
                <a:solidFill>
                  <a:srgbClr val="000000"/>
                </a:solidFill>
                <a:effectLst/>
                <a:latin typeface="Calibri" panose="020F0502020204030204" pitchFamily="34" charset="0"/>
              </a:rPr>
              <a:t> +Collaborating Centre for Innovation and Implementation Research for +health information systems strengthening.</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26</a:t>
            </a:fld>
            <a:endParaRPr lang="es-ES"/>
          </a:p>
        </p:txBody>
      </p:sp>
    </p:spTree>
    <p:extLst>
      <p:ext uri="{BB962C8B-B14F-4D97-AF65-F5344CB8AC3E}">
        <p14:creationId xmlns:p14="http://schemas.microsoft.com/office/powerpoint/2010/main" val="1520181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This collaboration led to the +metadata package concept, a method of sharing best practice configuration and functionality, developed by DHIS2 and health subject matter experts.</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27</a:t>
            </a:fld>
            <a:endParaRPr lang="es-ES"/>
          </a:p>
        </p:txBody>
      </p:sp>
    </p:spTree>
    <p:extLst>
      <p:ext uri="{BB962C8B-B14F-4D97-AF65-F5344CB8AC3E}">
        <p14:creationId xmlns:p14="http://schemas.microsoft.com/office/powerpoint/2010/main" val="2949512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+2018 saw the +DHIS2 Community of Practice launch, providing an online portal to +help the community of DHIS2 practitioners to connect with each other and share best practice globally.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28</a:t>
            </a:fld>
            <a:endParaRPr lang="es-ES"/>
          </a:p>
        </p:txBody>
      </p:sp>
    </p:spTree>
    <p:extLst>
      <p:ext uri="{BB962C8B-B14F-4D97-AF65-F5344CB8AC3E}">
        <p14:creationId xmlns:p14="http://schemas.microsoft.com/office/powerpoint/2010/main" val="2609678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+2019 saw +DHIS2 being piloted as an Education Management Information System</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29</a:t>
            </a:fld>
            <a:endParaRPr lang="es-ES"/>
          </a:p>
        </p:txBody>
      </p:sp>
    </p:spTree>
    <p:extLst>
      <p:ext uri="{BB962C8B-B14F-4D97-AF65-F5344CB8AC3E}">
        <p14:creationId xmlns:p14="http://schemas.microsoft.com/office/powerpoint/2010/main" val="3963300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HISP </a:t>
            </a:r>
            <a:r>
              <a:rPr lang="en-US" sz="1800" b="0" i="0" u="none" strike="noStrike" dirty="0">
                <a:solidFill>
                  <a:srgbClr val="000000"/>
                </a:solidFill>
                <a:effectLst/>
                <a:latin typeface="Calibri" panose="020F0502020204030204" pitchFamily="34" charset="0"/>
              </a:rPr>
              <a:t>is a global action research network, +initiated jointly by the +University of Oslo and the +University of Western Cape in South Africa in +1994,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128997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the Gambia and Uganda, extending the use of DHIS2 into the education +domain, +for school and infrastructure management, +student tracking, and more.</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30</a:t>
            </a:fld>
            <a:endParaRPr lang="es-ES"/>
          </a:p>
        </p:txBody>
      </p:sp>
    </p:spTree>
    <p:extLst>
      <p:ext uri="{BB962C8B-B14F-4D97-AF65-F5344CB8AC3E}">
        <p14:creationId xmlns:p14="http://schemas.microsoft.com/office/powerpoint/2010/main" val="457298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+2020, DHIS2 was quickly adopted to combat the COVID-19 pandemic. </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31</a:t>
            </a:fld>
            <a:endParaRPr lang="es-ES"/>
          </a:p>
        </p:txBody>
      </p:sp>
    </p:spTree>
    <p:extLst>
      <p:ext uri="{BB962C8B-B14F-4D97-AF65-F5344CB8AC3E}">
        <p14:creationId xmlns:p14="http://schemas.microsoft.com/office/powerpoint/2010/main" val="3286820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+University of Oslo worked with the +HISP network to launch +COVID-19 metadata packages that allowed countries to rapidly implement +Case-based Surveillance, +Contact Tracing and +Ports of Entry programs.</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32</a:t>
            </a:fld>
            <a:endParaRPr lang="es-ES"/>
          </a:p>
        </p:txBody>
      </p:sp>
    </p:spTree>
    <p:extLst>
      <p:ext uri="{BB962C8B-B14F-4D97-AF65-F5344CB8AC3E}">
        <p14:creationId xmlns:p14="http://schemas.microsoft.com/office/powerpoint/2010/main" val="2020704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+2021, new +metadata packages were released to support delivery of +COVID-19 vaccines, based on previous work developing the DHIS2 immunization toolkit with the support of +WHO, </a:t>
            </a:r>
            <a:r>
              <a:rPr lang="en-US" sz="1800" b="0" i="0" u="none" strike="noStrike" dirty="0" err="1">
                <a:solidFill>
                  <a:srgbClr val="000000"/>
                </a:solidFill>
                <a:effectLst/>
                <a:latin typeface="Calibri" panose="020F0502020204030204" pitchFamily="34" charset="0"/>
              </a:rPr>
              <a:t>Unicef</a:t>
            </a:r>
            <a:r>
              <a:rPr lang="en-US" sz="1800" b="0" i="0" u="none" strike="noStrike" dirty="0">
                <a:solidFill>
                  <a:srgbClr val="000000"/>
                </a:solidFill>
                <a:effectLst/>
                <a:latin typeface="Calibri" panose="020F0502020204030204" pitchFamily="34" charset="0"/>
              </a:rPr>
              <a:t>, and Gavi, the vaccine alliance.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33</a:t>
            </a:fld>
            <a:endParaRPr lang="es-ES"/>
          </a:p>
        </p:txBody>
      </p:sp>
    </p:spTree>
    <p:extLst>
      <p:ext uri="{BB962C8B-B14F-4D97-AF65-F5344CB8AC3E}">
        <p14:creationId xmlns:p14="http://schemas.microsoft.com/office/powerpoint/2010/main" val="1856106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+DHIS2 continues to evolve thanks to the work of the core +DHIS2 team and HISP network, +the support of our international partners, and the input of global DHIS2 community, who help sustain DHIS2 as a +global public good that can adapt to meet the health information needs of the future.</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34</a:t>
            </a:fld>
            <a:endParaRPr lang="es-ES"/>
          </a:p>
        </p:txBody>
      </p:sp>
    </p:spTree>
    <p:extLst>
      <p:ext uri="{BB962C8B-B14F-4D97-AF65-F5344CB8AC3E}">
        <p14:creationId xmlns:p14="http://schemas.microsoft.com/office/powerpoint/2010/main" val="709565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35</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with +funding </a:t>
            </a:r>
            <a:r>
              <a:rPr lang="en-US" sz="1800" b="0" i="0" u="none" strike="noStrike" dirty="0">
                <a:solidFill>
                  <a:srgbClr val="000000"/>
                </a:solidFill>
                <a:effectLst/>
                <a:latin typeface="Calibri" panose="020F0502020204030204" pitchFamily="34" charset="0"/>
              </a:rPr>
              <a:t>from </a:t>
            </a:r>
            <a:r>
              <a:rPr lang="en-US" sz="1800" b="0" i="0" u="none" strike="noStrike">
                <a:solidFill>
                  <a:srgbClr val="000000"/>
                </a:solidFill>
                <a:effectLst/>
                <a:latin typeface="Calibri" panose="020F0502020204030204" pitchFamily="34" charset="0"/>
              </a:rPr>
              <a:t>the +Norwegian </a:t>
            </a:r>
            <a:r>
              <a:rPr lang="en-US" sz="1800" b="0" i="0" u="none" strike="noStrike" dirty="0">
                <a:solidFill>
                  <a:srgbClr val="000000"/>
                </a:solidFill>
                <a:effectLst/>
                <a:latin typeface="Calibri" panose="020F0502020204030204" pitchFamily="34" charset="0"/>
              </a:rPr>
              <a:t>Agency for </a:t>
            </a:r>
            <a:r>
              <a:rPr lang="en-US" sz="1800" b="0" i="0" u="none" strike="noStrike">
                <a:solidFill>
                  <a:srgbClr val="000000"/>
                </a:solidFill>
                <a:effectLst/>
                <a:latin typeface="Calibri" panose="020F0502020204030204" pitchFamily="34" charset="0"/>
              </a:rPr>
              <a:t>Development Corporation+, </a:t>
            </a:r>
            <a:r>
              <a:rPr lang="en-US" sz="1800" b="0" i="0" u="none" strike="noStrike" dirty="0" err="1">
                <a:solidFill>
                  <a:srgbClr val="000000"/>
                </a:solidFill>
                <a:effectLst/>
                <a:latin typeface="Calibri" panose="020F0502020204030204" pitchFamily="34" charset="0"/>
              </a:rPr>
              <a:t>Norad</a:t>
            </a:r>
            <a:r>
              <a:rPr lang="en-US" sz="1800" b="0" i="0" u="none" strike="noStrike" dirty="0">
                <a:solidFill>
                  <a:srgbClr val="000000"/>
                </a:solidFill>
                <a:effectLst/>
                <a:latin typeface="Calibri" panose="020F0502020204030204" pitchFamily="34" charset="0"/>
              </a:rPr>
              <a:t>..</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9747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As </a:t>
            </a:r>
            <a:r>
              <a:rPr lang="en-US" sz="1800" b="0" i="0" u="none" strike="noStrike" dirty="0">
                <a:solidFill>
                  <a:srgbClr val="000000"/>
                </a:solidFill>
                <a:effectLst/>
                <a:latin typeface="Calibri" panose="020F0502020204030204" pitchFamily="34" charset="0"/>
              </a:rPr>
              <a:t>a result of the +HISP collaboration, the +District Health Information Software, or +DHIS, was launched in +South Africa +in 1996, starting in one district and</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61877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becoming their +national standard health information system in </a:t>
            </a:r>
            <a:r>
              <a:rPr lang="en-US" sz="1800" b="0" i="0" u="none" strike="noStrike">
                <a:solidFill>
                  <a:srgbClr val="000000"/>
                </a:solidFill>
                <a:effectLst/>
                <a:latin typeface="Calibri" panose="020F0502020204030204" pitchFamily="34" charset="0"/>
              </a:rPr>
              <a:t>1999.</a:t>
            </a:r>
          </a:p>
          <a:p>
            <a:r>
              <a:rPr lang="en-US" sz="1800" b="0" i="0" u="none" strike="noStrike">
                <a:solidFill>
                  <a:srgbClr val="000000"/>
                </a:solidFill>
                <a:effectLst/>
                <a:latin typeface="Calibri" panose="020F0502020204030204" pitchFamily="34" charset="0"/>
              </a:rPr>
              <a:t>From its initial conception, the core aim of DHIS2 </a:t>
            </a:r>
            <a:endParaRPr lang="en-GB" sz="1800" dirty="0"/>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38666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has </a:t>
            </a:r>
            <a:r>
              <a:rPr lang="en-US" sz="1800" b="0" i="0" u="none" strike="noStrike" dirty="0">
                <a:solidFill>
                  <a:srgbClr val="000000"/>
                </a:solidFill>
                <a:effectLst/>
                <a:latin typeface="Calibri" panose="020F0502020204030204" pitchFamily="34" charset="0"/>
              </a:rPr>
              <a:t>been to +support local management of health care delivery and information flows in low and middle-income countries.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449981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+To that end, we share our software, DHIS2, globally as a digital public good.</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96094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The +original DHIS </a:t>
            </a:r>
            <a:r>
              <a:rPr lang="en-US" sz="1800" b="0" i="0" u="none" strike="noStrike" dirty="0">
                <a:solidFill>
                  <a:srgbClr val="000000"/>
                </a:solidFill>
                <a:effectLst/>
                <a:latin typeface="Calibri" panose="020F0502020204030204" pitchFamily="34" charset="0"/>
              </a:rPr>
              <a:t>software +functioned using local, offline databases,.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24946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media/image36.sv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notesSlide" Target="../notesSlides/notesSlide16.xml"/><Relationship Id="rId7" Type="http://schemas.openxmlformats.org/officeDocument/2006/relationships/image" Target="../media/image42.png"/><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7.xml"/><Relationship Id="rId7" Type="http://schemas.openxmlformats.org/officeDocument/2006/relationships/image" Target="../media/image43.svg"/><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21.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notesSlide" Target="../notesSlides/notesSlide20.xml"/><Relationship Id="rId7"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tags" Target="../tags/tag2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12.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1.xml"/><Relationship Id="rId7" Type="http://schemas.openxmlformats.org/officeDocument/2006/relationships/image" Target="../media/image12.png"/><Relationship Id="rId12" Type="http://schemas.openxmlformats.org/officeDocument/2006/relationships/image" Target="../media/image51.png"/><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53.jpg"/><Relationship Id="rId11" Type="http://schemas.openxmlformats.org/officeDocument/2006/relationships/image" Target="../media/image50.svg"/><Relationship Id="rId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48.sv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5.svg"/><Relationship Id="rId3" Type="http://schemas.openxmlformats.org/officeDocument/2006/relationships/notesSlide" Target="../notesSlides/notesSlide22.xml"/><Relationship Id="rId7" Type="http://schemas.openxmlformats.org/officeDocument/2006/relationships/image" Target="../media/image12.png"/><Relationship Id="rId12" Type="http://schemas.openxmlformats.org/officeDocument/2006/relationships/image" Target="../media/image54.png"/><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53.jpg"/><Relationship Id="rId11" Type="http://schemas.openxmlformats.org/officeDocument/2006/relationships/image" Target="../media/image50.svg"/><Relationship Id="rId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48.sv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62.png"/><Relationship Id="rId3" Type="http://schemas.openxmlformats.org/officeDocument/2006/relationships/notesSlide" Target="../notesSlides/notesSlide24.xml"/><Relationship Id="rId7" Type="http://schemas.openxmlformats.org/officeDocument/2006/relationships/image" Target="../media/image57.svg"/><Relationship Id="rId12" Type="http://schemas.openxmlformats.org/officeDocument/2006/relationships/image" Target="../media/image61.png"/><Relationship Id="rId2" Type="http://schemas.openxmlformats.org/officeDocument/2006/relationships/slideLayout" Target="../slideLayouts/slideLayout5.xml"/><Relationship Id="rId1" Type="http://schemas.openxmlformats.org/officeDocument/2006/relationships/tags" Target="../tags/tag2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43.svg"/><Relationship Id="rId10" Type="http://schemas.openxmlformats.org/officeDocument/2006/relationships/image" Target="../media/image59.svg"/><Relationship Id="rId4" Type="http://schemas.openxmlformats.org/officeDocument/2006/relationships/image" Target="../media/image42.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26.xml"/><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4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27.xml"/><Relationship Id="rId7" Type="http://schemas.openxmlformats.org/officeDocument/2006/relationships/image" Target="../media/image69.png"/><Relationship Id="rId2" Type="http://schemas.openxmlformats.org/officeDocument/2006/relationships/slideLayout" Target="../slideLayouts/slideLayout5.xml"/><Relationship Id="rId1" Type="http://schemas.openxmlformats.org/officeDocument/2006/relationships/tags" Target="../tags/tag2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12.png"/><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2.png"/><Relationship Id="rId5" Type="http://schemas.openxmlformats.org/officeDocument/2006/relationships/image" Target="../media/image34.sv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61.png"/><Relationship Id="rId2" Type="http://schemas.openxmlformats.org/officeDocument/2006/relationships/slideLayout" Target="../slideLayouts/slideLayout4.xml"/><Relationship Id="rId1" Type="http://schemas.openxmlformats.org/officeDocument/2006/relationships/tags" Target="../tags/tag32.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68.png"/><Relationship Id="rId5" Type="http://schemas.openxmlformats.org/officeDocument/2006/relationships/image" Target="../media/image23.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0.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79.png"/><Relationship Id="rId5" Type="http://schemas.openxmlformats.org/officeDocument/2006/relationships/image" Target="../media/image65.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24.png"/><Relationship Id="rId3" Type="http://schemas.openxmlformats.org/officeDocument/2006/relationships/notesSlide" Target="../notesSlides/notesSlide34.xml"/><Relationship Id="rId7" Type="http://schemas.openxmlformats.org/officeDocument/2006/relationships/image" Target="../media/image12.png"/><Relationship Id="rId12" Type="http://schemas.openxmlformats.org/officeDocument/2006/relationships/image" Target="../media/image60.png"/><Relationship Id="rId2" Type="http://schemas.openxmlformats.org/officeDocument/2006/relationships/slideLayout" Target="../slideLayouts/slideLayout25.xml"/><Relationship Id="rId1" Type="http://schemas.openxmlformats.org/officeDocument/2006/relationships/tags" Target="../tags/tag35.xml"/><Relationship Id="rId6" Type="http://schemas.openxmlformats.org/officeDocument/2006/relationships/image" Target="../media/image23.png"/><Relationship Id="rId11" Type="http://schemas.openxmlformats.org/officeDocument/2006/relationships/image" Target="../media/image59.svg"/><Relationship Id="rId5" Type="http://schemas.openxmlformats.org/officeDocument/2006/relationships/image" Target="../media/image79.png"/><Relationship Id="rId15" Type="http://schemas.openxmlformats.org/officeDocument/2006/relationships/image" Target="../media/image32.png"/><Relationship Id="rId10" Type="http://schemas.openxmlformats.org/officeDocument/2006/relationships/image" Target="../media/image58.png"/><Relationship Id="rId4" Type="http://schemas.openxmlformats.org/officeDocument/2006/relationships/image" Target="../media/image53.jpg"/><Relationship Id="rId9" Type="http://schemas.openxmlformats.org/officeDocument/2006/relationships/image" Target="../media/image80.png"/><Relationship Id="rId1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5.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5.xml"/><Relationship Id="rId7" Type="http://schemas.openxmlformats.org/officeDocument/2006/relationships/image" Target="../media/image24.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6.xml"/><Relationship Id="rId7" Type="http://schemas.openxmlformats.org/officeDocument/2006/relationships/image" Target="../media/image24.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1.sv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s-ES" dirty="0"/>
              <a:t>Once </a:t>
            </a:r>
            <a:r>
              <a:rPr lang="es-ES" dirty="0" err="1"/>
              <a:t>Upon</a:t>
            </a:r>
            <a:r>
              <a:rPr lang="es-ES" dirty="0"/>
              <a:t> a Time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a:t>Introduction</a:t>
            </a:r>
            <a:r>
              <a:rPr lang="es-ES" dirty="0"/>
              <a:t> </a:t>
            </a:r>
            <a:r>
              <a:rPr lang="es-ES" dirty="0" err="1"/>
              <a:t>to</a:t>
            </a:r>
            <a:r>
              <a:rPr lang="es-ES" dirty="0"/>
              <a:t> DHIS2</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p14:dur="0" advTm="12904"/>
    </mc:Choice>
    <mc:Fallback>
      <p:transition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a:r>
              <a:rPr lang="en-GB" dirty="0"/>
              <a:t>DHIS2 - Original features</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15" name="Graphic 11" descr="Database outline">
            <a:extLst>
              <a:ext uri="{FF2B5EF4-FFF2-40B4-BE49-F238E27FC236}">
                <a16:creationId xmlns:a16="http://schemas.microsoft.com/office/drawing/2014/main" id="{E6DFC245-4F58-43E0-BBF5-37E673CE6103}"/>
              </a:ext>
            </a:extLst>
          </p:cNvPr>
          <p:cNvGrpSpPr/>
          <p:nvPr/>
        </p:nvGrpSpPr>
        <p:grpSpPr>
          <a:xfrm>
            <a:off x="2170475" y="3762082"/>
            <a:ext cx="854390" cy="1149007"/>
            <a:chOff x="4187022" y="3310752"/>
            <a:chExt cx="854390" cy="1149007"/>
          </a:xfrm>
          <a:solidFill>
            <a:schemeClr val="accent1"/>
          </a:solidFill>
        </p:grpSpPr>
        <p:sp>
          <p:nvSpPr>
            <p:cNvPr id="16" name="Graphic 11" descr="Database outline">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name="connsiteX0" fmla="*/ 854390 w 854390"/>
                <a:gd name="connsiteY0" fmla="*/ 1016430 h 1149007"/>
                <a:gd name="connsiteX1" fmla="*/ 854390 w 854390"/>
                <a:gd name="connsiteY1" fmla="*/ 132578 h 1149007"/>
                <a:gd name="connsiteX2" fmla="*/ 427195 w 854390"/>
                <a:gd name="connsiteY2" fmla="*/ 0 h 1149007"/>
                <a:gd name="connsiteX3" fmla="*/ 0 w 854390"/>
                <a:gd name="connsiteY3" fmla="*/ 132578 h 1149007"/>
                <a:gd name="connsiteX4" fmla="*/ 0 w 854390"/>
                <a:gd name="connsiteY4" fmla="*/ 1016430 h 1149007"/>
                <a:gd name="connsiteX5" fmla="*/ 427195 w 854390"/>
                <a:gd name="connsiteY5" fmla="*/ 1149008 h 1149007"/>
                <a:gd name="connsiteX6" fmla="*/ 854390 w 854390"/>
                <a:gd name="connsiteY6" fmla="*/ 1016430 h 1149007"/>
                <a:gd name="connsiteX7" fmla="*/ 427195 w 854390"/>
                <a:gd name="connsiteY7" fmla="*/ 29462 h 1149007"/>
                <a:gd name="connsiteX8" fmla="*/ 824928 w 854390"/>
                <a:gd name="connsiteY8" fmla="*/ 132578 h 1149007"/>
                <a:gd name="connsiteX9" fmla="*/ 427195 w 854390"/>
                <a:gd name="connsiteY9" fmla="*/ 235694 h 1149007"/>
                <a:gd name="connsiteX10" fmla="*/ 29462 w 854390"/>
                <a:gd name="connsiteY10" fmla="*/ 132578 h 1149007"/>
                <a:gd name="connsiteX11" fmla="*/ 427195 w 854390"/>
                <a:gd name="connsiteY11" fmla="*/ 29462 h 1149007"/>
                <a:gd name="connsiteX12" fmla="*/ 29462 w 854390"/>
                <a:gd name="connsiteY12" fmla="*/ 183547 h 1149007"/>
                <a:gd name="connsiteX13" fmla="*/ 427195 w 854390"/>
                <a:gd name="connsiteY13" fmla="*/ 265156 h 1149007"/>
                <a:gd name="connsiteX14" fmla="*/ 824928 w 854390"/>
                <a:gd name="connsiteY14" fmla="*/ 183547 h 1149007"/>
                <a:gd name="connsiteX15" fmla="*/ 824928 w 854390"/>
                <a:gd name="connsiteY15" fmla="*/ 427195 h 1149007"/>
                <a:gd name="connsiteX16" fmla="*/ 427195 w 854390"/>
                <a:gd name="connsiteY16" fmla="*/ 530311 h 1149007"/>
                <a:gd name="connsiteX17" fmla="*/ 29462 w 854390"/>
                <a:gd name="connsiteY17" fmla="*/ 427195 h 1149007"/>
                <a:gd name="connsiteX18" fmla="*/ 29462 w 854390"/>
                <a:gd name="connsiteY18" fmla="*/ 478164 h 1149007"/>
                <a:gd name="connsiteX19" fmla="*/ 427195 w 854390"/>
                <a:gd name="connsiteY19" fmla="*/ 559773 h 1149007"/>
                <a:gd name="connsiteX20" fmla="*/ 824928 w 854390"/>
                <a:gd name="connsiteY20" fmla="*/ 478164 h 1149007"/>
                <a:gd name="connsiteX21" fmla="*/ 824928 w 854390"/>
                <a:gd name="connsiteY21" fmla="*/ 721812 h 1149007"/>
                <a:gd name="connsiteX22" fmla="*/ 427195 w 854390"/>
                <a:gd name="connsiteY22" fmla="*/ 824928 h 1149007"/>
                <a:gd name="connsiteX23" fmla="*/ 29462 w 854390"/>
                <a:gd name="connsiteY23" fmla="*/ 721812 h 1149007"/>
                <a:gd name="connsiteX24" fmla="*/ 29462 w 854390"/>
                <a:gd name="connsiteY24" fmla="*/ 1016430 h 1149007"/>
                <a:gd name="connsiteX25" fmla="*/ 29462 w 854390"/>
                <a:gd name="connsiteY25" fmla="*/ 772781 h 1149007"/>
                <a:gd name="connsiteX26" fmla="*/ 427195 w 854390"/>
                <a:gd name="connsiteY26" fmla="*/ 854390 h 1149007"/>
                <a:gd name="connsiteX27" fmla="*/ 824928 w 854390"/>
                <a:gd name="connsiteY27" fmla="*/ 772781 h 1149007"/>
                <a:gd name="connsiteX28" fmla="*/ 824928 w 854390"/>
                <a:gd name="connsiteY28" fmla="*/ 1016430 h 1149007"/>
                <a:gd name="connsiteX29" fmla="*/ 427195 w 854390"/>
                <a:gd name="connsiteY29" fmla="*/ 1119546 h 1149007"/>
                <a:gd name="connsiteX30" fmla="*/ 29462 w 854390"/>
                <a:gd name="connsiteY30" fmla="*/ 1016430 h 11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4390" h="1149007">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w="14684" cap="flat">
              <a:noFill/>
              <a:prstDash val="solid"/>
              <a:miter/>
            </a:ln>
          </p:spPr>
          <p:txBody>
            <a:bodyPr rtlCol="0" anchor="ctr"/>
            <a:lstStyle/>
            <a:p>
              <a:endParaRPr lang="en-GB"/>
            </a:p>
          </p:txBody>
        </p:sp>
        <p:sp>
          <p:nvSpPr>
            <p:cNvPr id="17" name="Graphic 11" descr="Database outline">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18" name="Graphic 11" descr="Database outline">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19" name="Graphic 11" descr="Database outline">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grpSp>
      <p:grpSp>
        <p:nvGrpSpPr>
          <p:cNvPr id="20" name="Graphic 11" descr="Database outline">
            <a:extLst>
              <a:ext uri="{FF2B5EF4-FFF2-40B4-BE49-F238E27FC236}">
                <a16:creationId xmlns:a16="http://schemas.microsoft.com/office/drawing/2014/main" id="{BEA44969-A73D-4891-A58F-496CC27CEAA2}"/>
              </a:ext>
            </a:extLst>
          </p:cNvPr>
          <p:cNvGrpSpPr/>
          <p:nvPr/>
        </p:nvGrpSpPr>
        <p:grpSpPr>
          <a:xfrm>
            <a:off x="3698675" y="3762083"/>
            <a:ext cx="854390" cy="1149007"/>
            <a:chOff x="4187022" y="3310752"/>
            <a:chExt cx="854390" cy="1149007"/>
          </a:xfrm>
          <a:solidFill>
            <a:schemeClr val="accent1"/>
          </a:solidFill>
        </p:grpSpPr>
        <p:sp>
          <p:nvSpPr>
            <p:cNvPr id="21" name="Graphic 11" descr="Database outline">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name="connsiteX0" fmla="*/ 854390 w 854390"/>
                <a:gd name="connsiteY0" fmla="*/ 1016430 h 1149007"/>
                <a:gd name="connsiteX1" fmla="*/ 854390 w 854390"/>
                <a:gd name="connsiteY1" fmla="*/ 132578 h 1149007"/>
                <a:gd name="connsiteX2" fmla="*/ 427195 w 854390"/>
                <a:gd name="connsiteY2" fmla="*/ 0 h 1149007"/>
                <a:gd name="connsiteX3" fmla="*/ 0 w 854390"/>
                <a:gd name="connsiteY3" fmla="*/ 132578 h 1149007"/>
                <a:gd name="connsiteX4" fmla="*/ 0 w 854390"/>
                <a:gd name="connsiteY4" fmla="*/ 1016430 h 1149007"/>
                <a:gd name="connsiteX5" fmla="*/ 427195 w 854390"/>
                <a:gd name="connsiteY5" fmla="*/ 1149008 h 1149007"/>
                <a:gd name="connsiteX6" fmla="*/ 854390 w 854390"/>
                <a:gd name="connsiteY6" fmla="*/ 1016430 h 1149007"/>
                <a:gd name="connsiteX7" fmla="*/ 427195 w 854390"/>
                <a:gd name="connsiteY7" fmla="*/ 29462 h 1149007"/>
                <a:gd name="connsiteX8" fmla="*/ 824928 w 854390"/>
                <a:gd name="connsiteY8" fmla="*/ 132578 h 1149007"/>
                <a:gd name="connsiteX9" fmla="*/ 427195 w 854390"/>
                <a:gd name="connsiteY9" fmla="*/ 235694 h 1149007"/>
                <a:gd name="connsiteX10" fmla="*/ 29462 w 854390"/>
                <a:gd name="connsiteY10" fmla="*/ 132578 h 1149007"/>
                <a:gd name="connsiteX11" fmla="*/ 427195 w 854390"/>
                <a:gd name="connsiteY11" fmla="*/ 29462 h 1149007"/>
                <a:gd name="connsiteX12" fmla="*/ 29462 w 854390"/>
                <a:gd name="connsiteY12" fmla="*/ 183547 h 1149007"/>
                <a:gd name="connsiteX13" fmla="*/ 427195 w 854390"/>
                <a:gd name="connsiteY13" fmla="*/ 265156 h 1149007"/>
                <a:gd name="connsiteX14" fmla="*/ 824928 w 854390"/>
                <a:gd name="connsiteY14" fmla="*/ 183547 h 1149007"/>
                <a:gd name="connsiteX15" fmla="*/ 824928 w 854390"/>
                <a:gd name="connsiteY15" fmla="*/ 427195 h 1149007"/>
                <a:gd name="connsiteX16" fmla="*/ 427195 w 854390"/>
                <a:gd name="connsiteY16" fmla="*/ 530311 h 1149007"/>
                <a:gd name="connsiteX17" fmla="*/ 29462 w 854390"/>
                <a:gd name="connsiteY17" fmla="*/ 427195 h 1149007"/>
                <a:gd name="connsiteX18" fmla="*/ 29462 w 854390"/>
                <a:gd name="connsiteY18" fmla="*/ 478164 h 1149007"/>
                <a:gd name="connsiteX19" fmla="*/ 427195 w 854390"/>
                <a:gd name="connsiteY19" fmla="*/ 559773 h 1149007"/>
                <a:gd name="connsiteX20" fmla="*/ 824928 w 854390"/>
                <a:gd name="connsiteY20" fmla="*/ 478164 h 1149007"/>
                <a:gd name="connsiteX21" fmla="*/ 824928 w 854390"/>
                <a:gd name="connsiteY21" fmla="*/ 721812 h 1149007"/>
                <a:gd name="connsiteX22" fmla="*/ 427195 w 854390"/>
                <a:gd name="connsiteY22" fmla="*/ 824928 h 1149007"/>
                <a:gd name="connsiteX23" fmla="*/ 29462 w 854390"/>
                <a:gd name="connsiteY23" fmla="*/ 721812 h 1149007"/>
                <a:gd name="connsiteX24" fmla="*/ 29462 w 854390"/>
                <a:gd name="connsiteY24" fmla="*/ 1016430 h 1149007"/>
                <a:gd name="connsiteX25" fmla="*/ 29462 w 854390"/>
                <a:gd name="connsiteY25" fmla="*/ 772781 h 1149007"/>
                <a:gd name="connsiteX26" fmla="*/ 427195 w 854390"/>
                <a:gd name="connsiteY26" fmla="*/ 854390 h 1149007"/>
                <a:gd name="connsiteX27" fmla="*/ 824928 w 854390"/>
                <a:gd name="connsiteY27" fmla="*/ 772781 h 1149007"/>
                <a:gd name="connsiteX28" fmla="*/ 824928 w 854390"/>
                <a:gd name="connsiteY28" fmla="*/ 1016430 h 1149007"/>
                <a:gd name="connsiteX29" fmla="*/ 427195 w 854390"/>
                <a:gd name="connsiteY29" fmla="*/ 1119546 h 1149007"/>
                <a:gd name="connsiteX30" fmla="*/ 29462 w 854390"/>
                <a:gd name="connsiteY30" fmla="*/ 1016430 h 11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4390" h="1149007">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w="14684" cap="flat">
              <a:noFill/>
              <a:prstDash val="solid"/>
              <a:miter/>
            </a:ln>
          </p:spPr>
          <p:txBody>
            <a:bodyPr rtlCol="0" anchor="ctr"/>
            <a:lstStyle/>
            <a:p>
              <a:endParaRPr lang="en-GB"/>
            </a:p>
          </p:txBody>
        </p:sp>
        <p:sp>
          <p:nvSpPr>
            <p:cNvPr id="22" name="Graphic 11" descr="Database outline">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3" name="Graphic 11" descr="Database outline">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4" name="Graphic 11" descr="Database outline">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grpSp>
      <p:grpSp>
        <p:nvGrpSpPr>
          <p:cNvPr id="25" name="Graphic 11" descr="Database outline">
            <a:extLst>
              <a:ext uri="{FF2B5EF4-FFF2-40B4-BE49-F238E27FC236}">
                <a16:creationId xmlns:a16="http://schemas.microsoft.com/office/drawing/2014/main" id="{29C90B14-58F7-4A15-87DF-1D994B7A06B5}"/>
              </a:ext>
            </a:extLst>
          </p:cNvPr>
          <p:cNvGrpSpPr/>
          <p:nvPr/>
        </p:nvGrpSpPr>
        <p:grpSpPr>
          <a:xfrm>
            <a:off x="5226875" y="3762082"/>
            <a:ext cx="854390" cy="1149007"/>
            <a:chOff x="4187022" y="3310752"/>
            <a:chExt cx="854390" cy="1149007"/>
          </a:xfrm>
          <a:solidFill>
            <a:schemeClr val="accent1"/>
          </a:solidFill>
        </p:grpSpPr>
        <p:sp>
          <p:nvSpPr>
            <p:cNvPr id="26" name="Graphic 11" descr="Database outline">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name="connsiteX0" fmla="*/ 854390 w 854390"/>
                <a:gd name="connsiteY0" fmla="*/ 1016430 h 1149007"/>
                <a:gd name="connsiteX1" fmla="*/ 854390 w 854390"/>
                <a:gd name="connsiteY1" fmla="*/ 132578 h 1149007"/>
                <a:gd name="connsiteX2" fmla="*/ 427195 w 854390"/>
                <a:gd name="connsiteY2" fmla="*/ 0 h 1149007"/>
                <a:gd name="connsiteX3" fmla="*/ 0 w 854390"/>
                <a:gd name="connsiteY3" fmla="*/ 132578 h 1149007"/>
                <a:gd name="connsiteX4" fmla="*/ 0 w 854390"/>
                <a:gd name="connsiteY4" fmla="*/ 1016430 h 1149007"/>
                <a:gd name="connsiteX5" fmla="*/ 427195 w 854390"/>
                <a:gd name="connsiteY5" fmla="*/ 1149008 h 1149007"/>
                <a:gd name="connsiteX6" fmla="*/ 854390 w 854390"/>
                <a:gd name="connsiteY6" fmla="*/ 1016430 h 1149007"/>
                <a:gd name="connsiteX7" fmla="*/ 427195 w 854390"/>
                <a:gd name="connsiteY7" fmla="*/ 29462 h 1149007"/>
                <a:gd name="connsiteX8" fmla="*/ 824928 w 854390"/>
                <a:gd name="connsiteY8" fmla="*/ 132578 h 1149007"/>
                <a:gd name="connsiteX9" fmla="*/ 427195 w 854390"/>
                <a:gd name="connsiteY9" fmla="*/ 235694 h 1149007"/>
                <a:gd name="connsiteX10" fmla="*/ 29462 w 854390"/>
                <a:gd name="connsiteY10" fmla="*/ 132578 h 1149007"/>
                <a:gd name="connsiteX11" fmla="*/ 427195 w 854390"/>
                <a:gd name="connsiteY11" fmla="*/ 29462 h 1149007"/>
                <a:gd name="connsiteX12" fmla="*/ 29462 w 854390"/>
                <a:gd name="connsiteY12" fmla="*/ 183547 h 1149007"/>
                <a:gd name="connsiteX13" fmla="*/ 427195 w 854390"/>
                <a:gd name="connsiteY13" fmla="*/ 265156 h 1149007"/>
                <a:gd name="connsiteX14" fmla="*/ 824928 w 854390"/>
                <a:gd name="connsiteY14" fmla="*/ 183547 h 1149007"/>
                <a:gd name="connsiteX15" fmla="*/ 824928 w 854390"/>
                <a:gd name="connsiteY15" fmla="*/ 427195 h 1149007"/>
                <a:gd name="connsiteX16" fmla="*/ 427195 w 854390"/>
                <a:gd name="connsiteY16" fmla="*/ 530311 h 1149007"/>
                <a:gd name="connsiteX17" fmla="*/ 29462 w 854390"/>
                <a:gd name="connsiteY17" fmla="*/ 427195 h 1149007"/>
                <a:gd name="connsiteX18" fmla="*/ 29462 w 854390"/>
                <a:gd name="connsiteY18" fmla="*/ 478164 h 1149007"/>
                <a:gd name="connsiteX19" fmla="*/ 427195 w 854390"/>
                <a:gd name="connsiteY19" fmla="*/ 559773 h 1149007"/>
                <a:gd name="connsiteX20" fmla="*/ 824928 w 854390"/>
                <a:gd name="connsiteY20" fmla="*/ 478164 h 1149007"/>
                <a:gd name="connsiteX21" fmla="*/ 824928 w 854390"/>
                <a:gd name="connsiteY21" fmla="*/ 721812 h 1149007"/>
                <a:gd name="connsiteX22" fmla="*/ 427195 w 854390"/>
                <a:gd name="connsiteY22" fmla="*/ 824928 h 1149007"/>
                <a:gd name="connsiteX23" fmla="*/ 29462 w 854390"/>
                <a:gd name="connsiteY23" fmla="*/ 721812 h 1149007"/>
                <a:gd name="connsiteX24" fmla="*/ 29462 w 854390"/>
                <a:gd name="connsiteY24" fmla="*/ 1016430 h 1149007"/>
                <a:gd name="connsiteX25" fmla="*/ 29462 w 854390"/>
                <a:gd name="connsiteY25" fmla="*/ 772781 h 1149007"/>
                <a:gd name="connsiteX26" fmla="*/ 427195 w 854390"/>
                <a:gd name="connsiteY26" fmla="*/ 854390 h 1149007"/>
                <a:gd name="connsiteX27" fmla="*/ 824928 w 854390"/>
                <a:gd name="connsiteY27" fmla="*/ 772781 h 1149007"/>
                <a:gd name="connsiteX28" fmla="*/ 824928 w 854390"/>
                <a:gd name="connsiteY28" fmla="*/ 1016430 h 1149007"/>
                <a:gd name="connsiteX29" fmla="*/ 427195 w 854390"/>
                <a:gd name="connsiteY29" fmla="*/ 1119546 h 1149007"/>
                <a:gd name="connsiteX30" fmla="*/ 29462 w 854390"/>
                <a:gd name="connsiteY30" fmla="*/ 1016430 h 11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4390" h="1149007">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w="14684" cap="flat">
              <a:noFill/>
              <a:prstDash val="solid"/>
              <a:miter/>
            </a:ln>
          </p:spPr>
          <p:txBody>
            <a:bodyPr rtlCol="0" anchor="ctr"/>
            <a:lstStyle/>
            <a:p>
              <a:endParaRPr lang="en-GB"/>
            </a:p>
          </p:txBody>
        </p:sp>
        <p:sp>
          <p:nvSpPr>
            <p:cNvPr id="27" name="Graphic 11" descr="Database outline">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8" name="Graphic 11" descr="Database outline">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9" name="Graphic 11" descr="Database outline">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4695611" y="4403531"/>
            <a:ext cx="432487" cy="0"/>
          </a:xfrm>
          <a:prstGeom prst="straightConnector1">
            <a:avLst/>
          </a:prstGeom>
          <a:ln w="22225" cap="rnd">
            <a:solidFill>
              <a:schemeClr val="accent2"/>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3193750" y="4403531"/>
            <a:ext cx="432487" cy="0"/>
          </a:xfrm>
          <a:prstGeom prst="straightConnector1">
            <a:avLst/>
          </a:prstGeom>
          <a:ln w="22225" cap="rnd">
            <a:solidFill>
              <a:schemeClr val="accent2"/>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4153259" y="3200810"/>
            <a:ext cx="0" cy="337750"/>
          </a:xfrm>
          <a:prstGeom prst="straightConnector1">
            <a:avLst/>
          </a:prstGeom>
          <a:ln w="22225" cap="rnd">
            <a:solidFill>
              <a:schemeClr val="accent2"/>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977881" y="1842280"/>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5400" dirty="0">
                <a:latin typeface="+mj-lt"/>
              </a:rPr>
              <a:t>DHIS</a:t>
            </a:r>
          </a:p>
        </p:txBody>
      </p:sp>
      <p:pic>
        <p:nvPicPr>
          <p:cNvPr id="11" name="Graphic 10" descr="Wireless with solid fill">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4911349" y="1864679"/>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5058193" y="2023157"/>
            <a:ext cx="748431" cy="725164"/>
          </a:xfrm>
          <a:prstGeom prst="line">
            <a:avLst/>
          </a:prstGeom>
          <a:ln w="603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CF382E-AAAD-4461-B6D0-D382C8479293}"/>
              </a:ext>
            </a:extLst>
          </p:cNvPr>
          <p:cNvSpPr txBox="1"/>
          <p:nvPr/>
        </p:nvSpPr>
        <p:spPr>
          <a:xfrm>
            <a:off x="6450226" y="2316264"/>
            <a:ext cx="3646273" cy="46400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Aggregating data</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47781" y="3418604"/>
            <a:ext cx="3646273" cy="46400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Sharing data</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50226" y="4525056"/>
            <a:ext cx="3646273" cy="46400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Scaling up</a:t>
            </a:r>
          </a:p>
        </p:txBody>
      </p:sp>
      <p:cxnSp>
        <p:nvCxnSpPr>
          <p:cNvPr id="14" name="Straight Connector 13">
            <a:extLst>
              <a:ext uri="{FF2B5EF4-FFF2-40B4-BE49-F238E27FC236}">
                <a16:creationId xmlns:a16="http://schemas.microsoft.com/office/drawing/2014/main" id="{CF8B7F12-96E1-4A7A-A0A2-11E2E30F0F9E}"/>
              </a:ext>
            </a:extLst>
          </p:cNvPr>
          <p:cNvCxnSpPr>
            <a:cxnSpLocks/>
          </p:cNvCxnSpPr>
          <p:nvPr/>
        </p:nvCxnSpPr>
        <p:spPr>
          <a:xfrm flipH="1">
            <a:off x="6729131" y="2548267"/>
            <a:ext cx="2743200" cy="0"/>
          </a:xfrm>
          <a:prstGeom prst="line">
            <a:avLst/>
          </a:prstGeom>
          <a:ln w="222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a:cxnSpLocks/>
          </p:cNvCxnSpPr>
          <p:nvPr/>
        </p:nvCxnSpPr>
        <p:spPr>
          <a:xfrm flipH="1">
            <a:off x="6729131" y="3657600"/>
            <a:ext cx="2103120" cy="0"/>
          </a:xfrm>
          <a:prstGeom prst="line">
            <a:avLst/>
          </a:prstGeom>
          <a:ln w="222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a:cxnSpLocks/>
          </p:cNvCxnSpPr>
          <p:nvPr/>
        </p:nvCxnSpPr>
        <p:spPr>
          <a:xfrm flipH="1">
            <a:off x="6729131" y="4763780"/>
            <a:ext cx="1828800" cy="0"/>
          </a:xfrm>
          <a:prstGeom prst="line">
            <a:avLst/>
          </a:prstGeom>
          <a:ln w="222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23836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Tm="8677">
        <p159:morph option="byObject"/>
      </p:transition>
    </mc:Choice>
    <mc:Fallback>
      <p:transition advTm="86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25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anim calcmode="lin" valueType="num">
                                      <p:cBhvr>
                                        <p:cTn id="19" dur="500" fill="hold"/>
                                        <p:tgtEl>
                                          <p:spTgt spid="35"/>
                                        </p:tgtEl>
                                        <p:attrNameLst>
                                          <p:attrName>ppt_x</p:attrName>
                                        </p:attrNameLst>
                                      </p:cBhvr>
                                      <p:tavLst>
                                        <p:tav tm="0">
                                          <p:val>
                                            <p:strVal val="#ppt_x"/>
                                          </p:val>
                                        </p:tav>
                                        <p:tav tm="100000">
                                          <p:val>
                                            <p:strVal val="#ppt_x"/>
                                          </p:val>
                                        </p:tav>
                                      </p:tavLst>
                                    </p:anim>
                                    <p:anim calcmode="lin" valueType="num">
                                      <p:cBhvr>
                                        <p:cTn id="20" dur="500" fill="hold"/>
                                        <p:tgtEl>
                                          <p:spTgt spid="35"/>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right)">
                                      <p:cBhvr>
                                        <p:cTn id="24" dur="25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anim calcmode="lin" valueType="num">
                                      <p:cBhvr>
                                        <p:cTn id="30" dur="500" fill="hold"/>
                                        <p:tgtEl>
                                          <p:spTgt spid="36"/>
                                        </p:tgtEl>
                                        <p:attrNameLst>
                                          <p:attrName>ppt_x</p:attrName>
                                        </p:attrNameLst>
                                      </p:cBhvr>
                                      <p:tavLst>
                                        <p:tav tm="0">
                                          <p:val>
                                            <p:strVal val="#ppt_x"/>
                                          </p:val>
                                        </p:tav>
                                        <p:tav tm="100000">
                                          <p:val>
                                            <p:strVal val="#ppt_x"/>
                                          </p:val>
                                        </p:tav>
                                      </p:tavLst>
                                    </p:anim>
                                    <p:anim calcmode="lin" valueType="num">
                                      <p:cBhvr>
                                        <p:cTn id="31" dur="500" fill="hold"/>
                                        <p:tgtEl>
                                          <p:spTgt spid="36"/>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right)">
                                      <p:cBhvr>
                                        <p:cTn id="35"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6" restart="whenNotActive" fill="hold" evtFilter="cancelBubble" nodeType="interactiveSeq">
                <p:stCondLst>
                  <p:cond evt="onClick" delay="0">
                    <p:tgtEl>
                      <p:spTgt spid="2"/>
                    </p:tgtEl>
                  </p:cond>
                </p:stCondLst>
                <p:endSync evt="end" delay="0">
                  <p:rtn val="all"/>
                </p:endSync>
                <p:childTnLst>
                  <p:par>
                    <p:cTn id="37" fill="hold">
                      <p:stCondLst>
                        <p:cond delay="0"/>
                      </p:stCondLst>
                      <p:childTnLst>
                        <p:par>
                          <p:cTn id="38" fill="hold">
                            <p:stCondLst>
                              <p:cond delay="0"/>
                            </p:stCondLst>
                            <p:childTnLst>
                              <p:par>
                                <p:cTn id="39" presetID="22" presetClass="entr" presetSubtype="4" repeatCount="indefinite"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down)">
                                      <p:cBhvr>
                                        <p:cTn id="41" dur="1000"/>
                                        <p:tgtEl>
                                          <p:spTgt spid="33"/>
                                        </p:tgtEl>
                                      </p:cBhvr>
                                    </p:animEffect>
                                  </p:childTnLst>
                                </p:cTn>
                              </p:par>
                              <p:par>
                                <p:cTn id="42" presetID="22" presetClass="entr" presetSubtype="2" repeatCount="indefinite"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right)">
                                      <p:cBhvr>
                                        <p:cTn id="44" dur="1000"/>
                                        <p:tgtEl>
                                          <p:spTgt spid="32"/>
                                        </p:tgtEl>
                                      </p:cBhvr>
                                    </p:animEffect>
                                  </p:childTnLst>
                                </p:cTn>
                              </p:par>
                              <p:par>
                                <p:cTn id="45" presetID="22" presetClass="entr" presetSubtype="8" repeatCount="indefinite"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1000"/>
                                        <p:tgtEl>
                                          <p:spTgt spid="31"/>
                                        </p:tgtEl>
                                      </p:cBhvr>
                                    </p:animEffect>
                                  </p:childTnLst>
                                </p:cTn>
                              </p:par>
                            </p:childTnLst>
                          </p:cTn>
                        </p:par>
                        <p:par>
                          <p:cTn id="48" fill="hold">
                            <p:stCondLst>
                              <p:cond delay="1000"/>
                            </p:stCondLst>
                            <p:childTnLst>
                              <p:par>
                                <p:cTn id="49" presetID="22" presetClass="exit" presetSubtype="4" repeatCount="indefinite" fill="hold" nodeType="afterEffect">
                                  <p:stCondLst>
                                    <p:cond delay="0"/>
                                  </p:stCondLst>
                                  <p:childTnLst>
                                    <p:animEffect transition="out" filter="wipe(down)">
                                      <p:cBhvr>
                                        <p:cTn id="50" dur="1000"/>
                                        <p:tgtEl>
                                          <p:spTgt spid="33"/>
                                        </p:tgtEl>
                                      </p:cBhvr>
                                    </p:animEffect>
                                    <p:set>
                                      <p:cBhvr>
                                        <p:cTn id="51" dur="1" fill="hold">
                                          <p:stCondLst>
                                            <p:cond delay="999"/>
                                          </p:stCondLst>
                                        </p:cTn>
                                        <p:tgtEl>
                                          <p:spTgt spid="33"/>
                                        </p:tgtEl>
                                        <p:attrNameLst>
                                          <p:attrName>style.visibility</p:attrName>
                                        </p:attrNameLst>
                                      </p:cBhvr>
                                      <p:to>
                                        <p:strVal val="hidden"/>
                                      </p:to>
                                    </p:set>
                                  </p:childTnLst>
                                </p:cTn>
                              </p:par>
                              <p:par>
                                <p:cTn id="52" presetID="22" presetClass="exit" presetSubtype="4" repeatCount="indefinite" fill="hold" nodeType="withEffect">
                                  <p:stCondLst>
                                    <p:cond delay="0"/>
                                  </p:stCondLst>
                                  <p:childTnLst>
                                    <p:animEffect transition="out" filter="wipe(down)">
                                      <p:cBhvr>
                                        <p:cTn id="53" dur="1000"/>
                                        <p:tgtEl>
                                          <p:spTgt spid="31"/>
                                        </p:tgtEl>
                                      </p:cBhvr>
                                    </p:animEffect>
                                    <p:set>
                                      <p:cBhvr>
                                        <p:cTn id="54" dur="1" fill="hold">
                                          <p:stCondLst>
                                            <p:cond delay="999"/>
                                          </p:stCondLst>
                                        </p:cTn>
                                        <p:tgtEl>
                                          <p:spTgt spid="31"/>
                                        </p:tgtEl>
                                        <p:attrNameLst>
                                          <p:attrName>style.visibility</p:attrName>
                                        </p:attrNameLst>
                                      </p:cBhvr>
                                      <p:to>
                                        <p:strVal val="hidden"/>
                                      </p:to>
                                    </p:set>
                                  </p:childTnLst>
                                </p:cTn>
                              </p:par>
                              <p:par>
                                <p:cTn id="55" presetID="22" presetClass="exit" presetSubtype="2" repeatCount="indefinite" fill="hold" nodeType="withEffect">
                                  <p:stCondLst>
                                    <p:cond delay="0"/>
                                  </p:stCondLst>
                                  <p:childTnLst>
                                    <p:animEffect transition="out" filter="wipe(right)">
                                      <p:cBhvr>
                                        <p:cTn id="56" dur="1000"/>
                                        <p:tgtEl>
                                          <p:spTgt spid="32"/>
                                        </p:tgtEl>
                                      </p:cBhvr>
                                    </p:animEffect>
                                    <p:set>
                                      <p:cBhvr>
                                        <p:cTn id="57" dur="1" fill="hold">
                                          <p:stCondLst>
                                            <p:cond delay="9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
                  </p:tgtEl>
                </p:cond>
              </p:nextCondLst>
            </p:seq>
          </p:childTnLst>
        </p:cTn>
      </p:par>
    </p:tnLst>
    <p:bldLst>
      <p:bldP spid="3" grpId="0"/>
      <p:bldP spid="35"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a:r>
              <a:rPr lang="en-GB" dirty="0"/>
              <a:t>DHIS2 - Evolution</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15" name="Graphic 11" descr="Database outline">
            <a:extLst>
              <a:ext uri="{FF2B5EF4-FFF2-40B4-BE49-F238E27FC236}">
                <a16:creationId xmlns:a16="http://schemas.microsoft.com/office/drawing/2014/main" id="{E6DFC245-4F58-43E0-BBF5-37E673CE6103}"/>
              </a:ext>
            </a:extLst>
          </p:cNvPr>
          <p:cNvGrpSpPr/>
          <p:nvPr/>
        </p:nvGrpSpPr>
        <p:grpSpPr>
          <a:xfrm>
            <a:off x="-10690119" y="3786702"/>
            <a:ext cx="854390" cy="1149007"/>
            <a:chOff x="4187022" y="3310752"/>
            <a:chExt cx="854390" cy="1149007"/>
          </a:xfrm>
          <a:solidFill>
            <a:schemeClr val="accent1"/>
          </a:solidFill>
        </p:grpSpPr>
        <p:sp>
          <p:nvSpPr>
            <p:cNvPr id="16" name="Graphic 11" descr="Database outline">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name="connsiteX0" fmla="*/ 854390 w 854390"/>
                <a:gd name="connsiteY0" fmla="*/ 1016430 h 1149007"/>
                <a:gd name="connsiteX1" fmla="*/ 854390 w 854390"/>
                <a:gd name="connsiteY1" fmla="*/ 132578 h 1149007"/>
                <a:gd name="connsiteX2" fmla="*/ 427195 w 854390"/>
                <a:gd name="connsiteY2" fmla="*/ 0 h 1149007"/>
                <a:gd name="connsiteX3" fmla="*/ 0 w 854390"/>
                <a:gd name="connsiteY3" fmla="*/ 132578 h 1149007"/>
                <a:gd name="connsiteX4" fmla="*/ 0 w 854390"/>
                <a:gd name="connsiteY4" fmla="*/ 1016430 h 1149007"/>
                <a:gd name="connsiteX5" fmla="*/ 427195 w 854390"/>
                <a:gd name="connsiteY5" fmla="*/ 1149008 h 1149007"/>
                <a:gd name="connsiteX6" fmla="*/ 854390 w 854390"/>
                <a:gd name="connsiteY6" fmla="*/ 1016430 h 1149007"/>
                <a:gd name="connsiteX7" fmla="*/ 427195 w 854390"/>
                <a:gd name="connsiteY7" fmla="*/ 29462 h 1149007"/>
                <a:gd name="connsiteX8" fmla="*/ 824928 w 854390"/>
                <a:gd name="connsiteY8" fmla="*/ 132578 h 1149007"/>
                <a:gd name="connsiteX9" fmla="*/ 427195 w 854390"/>
                <a:gd name="connsiteY9" fmla="*/ 235694 h 1149007"/>
                <a:gd name="connsiteX10" fmla="*/ 29462 w 854390"/>
                <a:gd name="connsiteY10" fmla="*/ 132578 h 1149007"/>
                <a:gd name="connsiteX11" fmla="*/ 427195 w 854390"/>
                <a:gd name="connsiteY11" fmla="*/ 29462 h 1149007"/>
                <a:gd name="connsiteX12" fmla="*/ 29462 w 854390"/>
                <a:gd name="connsiteY12" fmla="*/ 183547 h 1149007"/>
                <a:gd name="connsiteX13" fmla="*/ 427195 w 854390"/>
                <a:gd name="connsiteY13" fmla="*/ 265156 h 1149007"/>
                <a:gd name="connsiteX14" fmla="*/ 824928 w 854390"/>
                <a:gd name="connsiteY14" fmla="*/ 183547 h 1149007"/>
                <a:gd name="connsiteX15" fmla="*/ 824928 w 854390"/>
                <a:gd name="connsiteY15" fmla="*/ 427195 h 1149007"/>
                <a:gd name="connsiteX16" fmla="*/ 427195 w 854390"/>
                <a:gd name="connsiteY16" fmla="*/ 530311 h 1149007"/>
                <a:gd name="connsiteX17" fmla="*/ 29462 w 854390"/>
                <a:gd name="connsiteY17" fmla="*/ 427195 h 1149007"/>
                <a:gd name="connsiteX18" fmla="*/ 29462 w 854390"/>
                <a:gd name="connsiteY18" fmla="*/ 478164 h 1149007"/>
                <a:gd name="connsiteX19" fmla="*/ 427195 w 854390"/>
                <a:gd name="connsiteY19" fmla="*/ 559773 h 1149007"/>
                <a:gd name="connsiteX20" fmla="*/ 824928 w 854390"/>
                <a:gd name="connsiteY20" fmla="*/ 478164 h 1149007"/>
                <a:gd name="connsiteX21" fmla="*/ 824928 w 854390"/>
                <a:gd name="connsiteY21" fmla="*/ 721812 h 1149007"/>
                <a:gd name="connsiteX22" fmla="*/ 427195 w 854390"/>
                <a:gd name="connsiteY22" fmla="*/ 824928 h 1149007"/>
                <a:gd name="connsiteX23" fmla="*/ 29462 w 854390"/>
                <a:gd name="connsiteY23" fmla="*/ 721812 h 1149007"/>
                <a:gd name="connsiteX24" fmla="*/ 29462 w 854390"/>
                <a:gd name="connsiteY24" fmla="*/ 1016430 h 1149007"/>
                <a:gd name="connsiteX25" fmla="*/ 29462 w 854390"/>
                <a:gd name="connsiteY25" fmla="*/ 772781 h 1149007"/>
                <a:gd name="connsiteX26" fmla="*/ 427195 w 854390"/>
                <a:gd name="connsiteY26" fmla="*/ 854390 h 1149007"/>
                <a:gd name="connsiteX27" fmla="*/ 824928 w 854390"/>
                <a:gd name="connsiteY27" fmla="*/ 772781 h 1149007"/>
                <a:gd name="connsiteX28" fmla="*/ 824928 w 854390"/>
                <a:gd name="connsiteY28" fmla="*/ 1016430 h 1149007"/>
                <a:gd name="connsiteX29" fmla="*/ 427195 w 854390"/>
                <a:gd name="connsiteY29" fmla="*/ 1119546 h 1149007"/>
                <a:gd name="connsiteX30" fmla="*/ 29462 w 854390"/>
                <a:gd name="connsiteY30" fmla="*/ 1016430 h 11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4390" h="1149007">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w="14684" cap="flat">
              <a:noFill/>
              <a:prstDash val="solid"/>
              <a:miter/>
            </a:ln>
          </p:spPr>
          <p:txBody>
            <a:bodyPr rtlCol="0" anchor="ctr"/>
            <a:lstStyle/>
            <a:p>
              <a:endParaRPr lang="en-GB"/>
            </a:p>
          </p:txBody>
        </p:sp>
        <p:sp>
          <p:nvSpPr>
            <p:cNvPr id="17" name="Graphic 11" descr="Database outline">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18" name="Graphic 11" descr="Database outline">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19" name="Graphic 11" descr="Database outline">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grpSp>
      <p:grpSp>
        <p:nvGrpSpPr>
          <p:cNvPr id="20" name="Graphic 11" descr="Database outline">
            <a:extLst>
              <a:ext uri="{FF2B5EF4-FFF2-40B4-BE49-F238E27FC236}">
                <a16:creationId xmlns:a16="http://schemas.microsoft.com/office/drawing/2014/main" id="{BEA44969-A73D-4891-A58F-496CC27CEAA2}"/>
              </a:ext>
            </a:extLst>
          </p:cNvPr>
          <p:cNvGrpSpPr/>
          <p:nvPr/>
        </p:nvGrpSpPr>
        <p:grpSpPr>
          <a:xfrm>
            <a:off x="-9161919" y="3786703"/>
            <a:ext cx="854390" cy="1149007"/>
            <a:chOff x="4187022" y="3310752"/>
            <a:chExt cx="854390" cy="1149007"/>
          </a:xfrm>
          <a:solidFill>
            <a:schemeClr val="accent1"/>
          </a:solidFill>
        </p:grpSpPr>
        <p:sp>
          <p:nvSpPr>
            <p:cNvPr id="21" name="Graphic 11" descr="Database outline">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name="connsiteX0" fmla="*/ 854390 w 854390"/>
                <a:gd name="connsiteY0" fmla="*/ 1016430 h 1149007"/>
                <a:gd name="connsiteX1" fmla="*/ 854390 w 854390"/>
                <a:gd name="connsiteY1" fmla="*/ 132578 h 1149007"/>
                <a:gd name="connsiteX2" fmla="*/ 427195 w 854390"/>
                <a:gd name="connsiteY2" fmla="*/ 0 h 1149007"/>
                <a:gd name="connsiteX3" fmla="*/ 0 w 854390"/>
                <a:gd name="connsiteY3" fmla="*/ 132578 h 1149007"/>
                <a:gd name="connsiteX4" fmla="*/ 0 w 854390"/>
                <a:gd name="connsiteY4" fmla="*/ 1016430 h 1149007"/>
                <a:gd name="connsiteX5" fmla="*/ 427195 w 854390"/>
                <a:gd name="connsiteY5" fmla="*/ 1149008 h 1149007"/>
                <a:gd name="connsiteX6" fmla="*/ 854390 w 854390"/>
                <a:gd name="connsiteY6" fmla="*/ 1016430 h 1149007"/>
                <a:gd name="connsiteX7" fmla="*/ 427195 w 854390"/>
                <a:gd name="connsiteY7" fmla="*/ 29462 h 1149007"/>
                <a:gd name="connsiteX8" fmla="*/ 824928 w 854390"/>
                <a:gd name="connsiteY8" fmla="*/ 132578 h 1149007"/>
                <a:gd name="connsiteX9" fmla="*/ 427195 w 854390"/>
                <a:gd name="connsiteY9" fmla="*/ 235694 h 1149007"/>
                <a:gd name="connsiteX10" fmla="*/ 29462 w 854390"/>
                <a:gd name="connsiteY10" fmla="*/ 132578 h 1149007"/>
                <a:gd name="connsiteX11" fmla="*/ 427195 w 854390"/>
                <a:gd name="connsiteY11" fmla="*/ 29462 h 1149007"/>
                <a:gd name="connsiteX12" fmla="*/ 29462 w 854390"/>
                <a:gd name="connsiteY12" fmla="*/ 183547 h 1149007"/>
                <a:gd name="connsiteX13" fmla="*/ 427195 w 854390"/>
                <a:gd name="connsiteY13" fmla="*/ 265156 h 1149007"/>
                <a:gd name="connsiteX14" fmla="*/ 824928 w 854390"/>
                <a:gd name="connsiteY14" fmla="*/ 183547 h 1149007"/>
                <a:gd name="connsiteX15" fmla="*/ 824928 w 854390"/>
                <a:gd name="connsiteY15" fmla="*/ 427195 h 1149007"/>
                <a:gd name="connsiteX16" fmla="*/ 427195 w 854390"/>
                <a:gd name="connsiteY16" fmla="*/ 530311 h 1149007"/>
                <a:gd name="connsiteX17" fmla="*/ 29462 w 854390"/>
                <a:gd name="connsiteY17" fmla="*/ 427195 h 1149007"/>
                <a:gd name="connsiteX18" fmla="*/ 29462 w 854390"/>
                <a:gd name="connsiteY18" fmla="*/ 478164 h 1149007"/>
                <a:gd name="connsiteX19" fmla="*/ 427195 w 854390"/>
                <a:gd name="connsiteY19" fmla="*/ 559773 h 1149007"/>
                <a:gd name="connsiteX20" fmla="*/ 824928 w 854390"/>
                <a:gd name="connsiteY20" fmla="*/ 478164 h 1149007"/>
                <a:gd name="connsiteX21" fmla="*/ 824928 w 854390"/>
                <a:gd name="connsiteY21" fmla="*/ 721812 h 1149007"/>
                <a:gd name="connsiteX22" fmla="*/ 427195 w 854390"/>
                <a:gd name="connsiteY22" fmla="*/ 824928 h 1149007"/>
                <a:gd name="connsiteX23" fmla="*/ 29462 w 854390"/>
                <a:gd name="connsiteY23" fmla="*/ 721812 h 1149007"/>
                <a:gd name="connsiteX24" fmla="*/ 29462 w 854390"/>
                <a:gd name="connsiteY24" fmla="*/ 1016430 h 1149007"/>
                <a:gd name="connsiteX25" fmla="*/ 29462 w 854390"/>
                <a:gd name="connsiteY25" fmla="*/ 772781 h 1149007"/>
                <a:gd name="connsiteX26" fmla="*/ 427195 w 854390"/>
                <a:gd name="connsiteY26" fmla="*/ 854390 h 1149007"/>
                <a:gd name="connsiteX27" fmla="*/ 824928 w 854390"/>
                <a:gd name="connsiteY27" fmla="*/ 772781 h 1149007"/>
                <a:gd name="connsiteX28" fmla="*/ 824928 w 854390"/>
                <a:gd name="connsiteY28" fmla="*/ 1016430 h 1149007"/>
                <a:gd name="connsiteX29" fmla="*/ 427195 w 854390"/>
                <a:gd name="connsiteY29" fmla="*/ 1119546 h 1149007"/>
                <a:gd name="connsiteX30" fmla="*/ 29462 w 854390"/>
                <a:gd name="connsiteY30" fmla="*/ 1016430 h 11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4390" h="1149007">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w="14684" cap="flat">
              <a:noFill/>
              <a:prstDash val="solid"/>
              <a:miter/>
            </a:ln>
          </p:spPr>
          <p:txBody>
            <a:bodyPr rtlCol="0" anchor="ctr"/>
            <a:lstStyle/>
            <a:p>
              <a:endParaRPr lang="en-GB"/>
            </a:p>
          </p:txBody>
        </p:sp>
        <p:sp>
          <p:nvSpPr>
            <p:cNvPr id="22" name="Graphic 11" descr="Database outline">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3" name="Graphic 11" descr="Database outline">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4" name="Graphic 11" descr="Database outline">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grpSp>
      <p:grpSp>
        <p:nvGrpSpPr>
          <p:cNvPr id="25" name="Graphic 11" descr="Database outline">
            <a:extLst>
              <a:ext uri="{FF2B5EF4-FFF2-40B4-BE49-F238E27FC236}">
                <a16:creationId xmlns:a16="http://schemas.microsoft.com/office/drawing/2014/main" id="{29C90B14-58F7-4A15-87DF-1D994B7A06B5}"/>
              </a:ext>
            </a:extLst>
          </p:cNvPr>
          <p:cNvGrpSpPr/>
          <p:nvPr/>
        </p:nvGrpSpPr>
        <p:grpSpPr>
          <a:xfrm>
            <a:off x="-7633719" y="3786702"/>
            <a:ext cx="854390" cy="1149007"/>
            <a:chOff x="4187022" y="3310752"/>
            <a:chExt cx="854390" cy="1149007"/>
          </a:xfrm>
          <a:solidFill>
            <a:schemeClr val="accent1"/>
          </a:solidFill>
        </p:grpSpPr>
        <p:sp>
          <p:nvSpPr>
            <p:cNvPr id="26" name="Graphic 11" descr="Database outline">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name="connsiteX0" fmla="*/ 854390 w 854390"/>
                <a:gd name="connsiteY0" fmla="*/ 1016430 h 1149007"/>
                <a:gd name="connsiteX1" fmla="*/ 854390 w 854390"/>
                <a:gd name="connsiteY1" fmla="*/ 132578 h 1149007"/>
                <a:gd name="connsiteX2" fmla="*/ 427195 w 854390"/>
                <a:gd name="connsiteY2" fmla="*/ 0 h 1149007"/>
                <a:gd name="connsiteX3" fmla="*/ 0 w 854390"/>
                <a:gd name="connsiteY3" fmla="*/ 132578 h 1149007"/>
                <a:gd name="connsiteX4" fmla="*/ 0 w 854390"/>
                <a:gd name="connsiteY4" fmla="*/ 1016430 h 1149007"/>
                <a:gd name="connsiteX5" fmla="*/ 427195 w 854390"/>
                <a:gd name="connsiteY5" fmla="*/ 1149008 h 1149007"/>
                <a:gd name="connsiteX6" fmla="*/ 854390 w 854390"/>
                <a:gd name="connsiteY6" fmla="*/ 1016430 h 1149007"/>
                <a:gd name="connsiteX7" fmla="*/ 427195 w 854390"/>
                <a:gd name="connsiteY7" fmla="*/ 29462 h 1149007"/>
                <a:gd name="connsiteX8" fmla="*/ 824928 w 854390"/>
                <a:gd name="connsiteY8" fmla="*/ 132578 h 1149007"/>
                <a:gd name="connsiteX9" fmla="*/ 427195 w 854390"/>
                <a:gd name="connsiteY9" fmla="*/ 235694 h 1149007"/>
                <a:gd name="connsiteX10" fmla="*/ 29462 w 854390"/>
                <a:gd name="connsiteY10" fmla="*/ 132578 h 1149007"/>
                <a:gd name="connsiteX11" fmla="*/ 427195 w 854390"/>
                <a:gd name="connsiteY11" fmla="*/ 29462 h 1149007"/>
                <a:gd name="connsiteX12" fmla="*/ 29462 w 854390"/>
                <a:gd name="connsiteY12" fmla="*/ 183547 h 1149007"/>
                <a:gd name="connsiteX13" fmla="*/ 427195 w 854390"/>
                <a:gd name="connsiteY13" fmla="*/ 265156 h 1149007"/>
                <a:gd name="connsiteX14" fmla="*/ 824928 w 854390"/>
                <a:gd name="connsiteY14" fmla="*/ 183547 h 1149007"/>
                <a:gd name="connsiteX15" fmla="*/ 824928 w 854390"/>
                <a:gd name="connsiteY15" fmla="*/ 427195 h 1149007"/>
                <a:gd name="connsiteX16" fmla="*/ 427195 w 854390"/>
                <a:gd name="connsiteY16" fmla="*/ 530311 h 1149007"/>
                <a:gd name="connsiteX17" fmla="*/ 29462 w 854390"/>
                <a:gd name="connsiteY17" fmla="*/ 427195 h 1149007"/>
                <a:gd name="connsiteX18" fmla="*/ 29462 w 854390"/>
                <a:gd name="connsiteY18" fmla="*/ 478164 h 1149007"/>
                <a:gd name="connsiteX19" fmla="*/ 427195 w 854390"/>
                <a:gd name="connsiteY19" fmla="*/ 559773 h 1149007"/>
                <a:gd name="connsiteX20" fmla="*/ 824928 w 854390"/>
                <a:gd name="connsiteY20" fmla="*/ 478164 h 1149007"/>
                <a:gd name="connsiteX21" fmla="*/ 824928 w 854390"/>
                <a:gd name="connsiteY21" fmla="*/ 721812 h 1149007"/>
                <a:gd name="connsiteX22" fmla="*/ 427195 w 854390"/>
                <a:gd name="connsiteY22" fmla="*/ 824928 h 1149007"/>
                <a:gd name="connsiteX23" fmla="*/ 29462 w 854390"/>
                <a:gd name="connsiteY23" fmla="*/ 721812 h 1149007"/>
                <a:gd name="connsiteX24" fmla="*/ 29462 w 854390"/>
                <a:gd name="connsiteY24" fmla="*/ 1016430 h 1149007"/>
                <a:gd name="connsiteX25" fmla="*/ 29462 w 854390"/>
                <a:gd name="connsiteY25" fmla="*/ 772781 h 1149007"/>
                <a:gd name="connsiteX26" fmla="*/ 427195 w 854390"/>
                <a:gd name="connsiteY26" fmla="*/ 854390 h 1149007"/>
                <a:gd name="connsiteX27" fmla="*/ 824928 w 854390"/>
                <a:gd name="connsiteY27" fmla="*/ 772781 h 1149007"/>
                <a:gd name="connsiteX28" fmla="*/ 824928 w 854390"/>
                <a:gd name="connsiteY28" fmla="*/ 1016430 h 1149007"/>
                <a:gd name="connsiteX29" fmla="*/ 427195 w 854390"/>
                <a:gd name="connsiteY29" fmla="*/ 1119546 h 1149007"/>
                <a:gd name="connsiteX30" fmla="*/ 29462 w 854390"/>
                <a:gd name="connsiteY30" fmla="*/ 1016430 h 11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4390" h="1149007">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w="14684" cap="flat">
              <a:noFill/>
              <a:prstDash val="solid"/>
              <a:miter/>
            </a:ln>
          </p:spPr>
          <p:txBody>
            <a:bodyPr rtlCol="0" anchor="ctr"/>
            <a:lstStyle/>
            <a:p>
              <a:endParaRPr lang="en-GB"/>
            </a:p>
          </p:txBody>
        </p:sp>
        <p:sp>
          <p:nvSpPr>
            <p:cNvPr id="27" name="Graphic 11" descr="Database outline">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8" name="Graphic 11" descr="Database outline">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9" name="Graphic 11" descr="Database outline">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8164983" y="4428151"/>
            <a:ext cx="432487" cy="0"/>
          </a:xfrm>
          <a:prstGeom prst="straightConnector1">
            <a:avLst/>
          </a:prstGeom>
          <a:ln w="22225" cap="rnd">
            <a:solidFill>
              <a:schemeClr val="accent2"/>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9666844" y="4428151"/>
            <a:ext cx="432487" cy="0"/>
          </a:xfrm>
          <a:prstGeom prst="straightConnector1">
            <a:avLst/>
          </a:prstGeom>
          <a:ln w="22225" cap="rnd">
            <a:solidFill>
              <a:schemeClr val="accent2"/>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8707335" y="3225430"/>
            <a:ext cx="0" cy="337750"/>
          </a:xfrm>
          <a:prstGeom prst="straightConnector1">
            <a:avLst/>
          </a:prstGeom>
          <a:ln w="22225" cap="rnd">
            <a:solidFill>
              <a:schemeClr val="accent2"/>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0882713" y="1866900"/>
            <a:ext cx="4154930" cy="1195199"/>
          </a:xfrm>
          <a:prstGeom prst="roundRect">
            <a:avLst/>
          </a:prstGeom>
          <a:solidFill>
            <a:schemeClr val="tx2"/>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5400" dirty="0"/>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891556" y="1898202"/>
            <a:ext cx="1042119" cy="1042119"/>
            <a:chOff x="8759051" y="3911456"/>
            <a:chExt cx="1042119" cy="1042119"/>
          </a:xfrm>
        </p:grpSpPr>
        <p:pic>
          <p:nvPicPr>
            <p:cNvPr id="11" name="Graphic 10" descr="Wireless with solid fill">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w="603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BCF382E-AAAD-4461-B6D0-D382C8479293}"/>
              </a:ext>
            </a:extLst>
          </p:cNvPr>
          <p:cNvSpPr txBox="1"/>
          <p:nvPr/>
        </p:nvSpPr>
        <p:spPr>
          <a:xfrm>
            <a:off x="-6410368" y="2340884"/>
            <a:ext cx="3646273" cy="46400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Aggregating data</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12813" y="3443224"/>
            <a:ext cx="3646273" cy="46400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Sharing data</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10368" y="4549676"/>
            <a:ext cx="3646273" cy="46400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Scaling up</a:t>
            </a:r>
          </a:p>
        </p:txBody>
      </p:sp>
      <p:cxnSp>
        <p:nvCxnSpPr>
          <p:cNvPr id="14" name="Straight Connector 13">
            <a:extLst>
              <a:ext uri="{FF2B5EF4-FFF2-40B4-BE49-F238E27FC236}">
                <a16:creationId xmlns:a16="http://schemas.microsoft.com/office/drawing/2014/main" id="{CF8B7F12-96E1-4A7A-A0A2-11E2E30F0F9E}"/>
              </a:ext>
            </a:extLst>
          </p:cNvPr>
          <p:cNvCxnSpPr>
            <a:stCxn id="3" idx="3"/>
            <a:endCxn id="3" idx="1"/>
          </p:cNvCxnSpPr>
          <p:nvPr/>
        </p:nvCxnSpPr>
        <p:spPr>
          <a:xfrm flipH="1">
            <a:off x="-6410368" y="2572887"/>
            <a:ext cx="3646273" cy="0"/>
          </a:xfrm>
          <a:prstGeom prst="line">
            <a:avLst/>
          </a:prstGeom>
          <a:ln w="222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p:nvPr/>
        </p:nvCxnSpPr>
        <p:spPr>
          <a:xfrm flipH="1">
            <a:off x="-6412814" y="3682220"/>
            <a:ext cx="3646273" cy="0"/>
          </a:xfrm>
          <a:prstGeom prst="line">
            <a:avLst/>
          </a:prstGeom>
          <a:ln w="222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p:nvPr/>
        </p:nvCxnSpPr>
        <p:spPr>
          <a:xfrm flipH="1">
            <a:off x="-6412815" y="4788400"/>
            <a:ext cx="3646273" cy="0"/>
          </a:xfrm>
          <a:prstGeom prst="line">
            <a:avLst/>
          </a:prstGeom>
          <a:ln w="222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Graphic 7" descr="Ethernet outline">
            <a:extLst>
              <a:ext uri="{FF2B5EF4-FFF2-40B4-BE49-F238E27FC236}">
                <a16:creationId xmlns:a16="http://schemas.microsoft.com/office/drawing/2014/main" id="{F512496E-CD9E-404E-B896-137508CDB716}"/>
              </a:ext>
            </a:extLst>
          </p:cNvPr>
          <p:cNvSpPr/>
          <p:nvPr/>
        </p:nvSpPr>
        <p:spPr>
          <a:xfrm>
            <a:off x="6665497" y="2887082"/>
            <a:ext cx="803332" cy="1503964"/>
          </a:xfrm>
          <a:custGeom>
            <a:avLst/>
            <a:gdLst>
              <a:gd name="connsiteX0" fmla="*/ 51350 w 803332"/>
              <a:gd name="connsiteY0" fmla="*/ 1503964 h 1503964"/>
              <a:gd name="connsiteX1" fmla="*/ 0 w 803332"/>
              <a:gd name="connsiteY1" fmla="*/ 1452614 h 1503964"/>
              <a:gd name="connsiteX2" fmla="*/ 700632 w 803332"/>
              <a:gd name="connsiteY2" fmla="*/ 751982 h 1503964"/>
              <a:gd name="connsiteX3" fmla="*/ 0 w 803332"/>
              <a:gd name="connsiteY3" fmla="*/ 51350 h 1503964"/>
              <a:gd name="connsiteX4" fmla="*/ 51350 w 803332"/>
              <a:gd name="connsiteY4" fmla="*/ 0 h 1503964"/>
              <a:gd name="connsiteX5" fmla="*/ 803332 w 803332"/>
              <a:gd name="connsiteY5" fmla="*/ 751982 h 1503964"/>
              <a:gd name="connsiteX6" fmla="*/ 51350 w 803332"/>
              <a:gd name="connsiteY6" fmla="*/ 1503964 h 150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332" h="1503964">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w="36314" cap="flat">
            <a:noFill/>
            <a:prstDash val="solid"/>
            <a:miter/>
          </a:ln>
        </p:spPr>
        <p:txBody>
          <a:bodyPr rtlCol="0" anchor="ctr"/>
          <a:lstStyle/>
          <a:p>
            <a:endParaRPr lang="en-GB"/>
          </a:p>
        </p:txBody>
      </p:sp>
      <p:sp>
        <p:nvSpPr>
          <p:cNvPr id="30" name="Graphic 7" descr="Ethernet outline">
            <a:extLst>
              <a:ext uri="{FF2B5EF4-FFF2-40B4-BE49-F238E27FC236}">
                <a16:creationId xmlns:a16="http://schemas.microsoft.com/office/drawing/2014/main" id="{2C6C3711-01FB-417E-96BF-BA6D95E62103}"/>
              </a:ext>
            </a:extLst>
          </p:cNvPr>
          <p:cNvSpPr/>
          <p:nvPr/>
        </p:nvSpPr>
        <p:spPr>
          <a:xfrm>
            <a:off x="6582226" y="3530118"/>
            <a:ext cx="217892" cy="217892"/>
          </a:xfrm>
          <a:custGeom>
            <a:avLst/>
            <a:gdLst>
              <a:gd name="connsiteX0" fmla="*/ 217892 w 217892"/>
              <a:gd name="connsiteY0" fmla="*/ 108946 h 217892"/>
              <a:gd name="connsiteX1" fmla="*/ 108946 w 217892"/>
              <a:gd name="connsiteY1" fmla="*/ 217892 h 217892"/>
              <a:gd name="connsiteX2" fmla="*/ 0 w 217892"/>
              <a:gd name="connsiteY2" fmla="*/ 108946 h 217892"/>
              <a:gd name="connsiteX3" fmla="*/ 108946 w 217892"/>
              <a:gd name="connsiteY3" fmla="*/ 0 h 217892"/>
              <a:gd name="connsiteX4" fmla="*/ 217892 w 217892"/>
              <a:gd name="connsiteY4" fmla="*/ 108946 h 21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2" h="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w="36314" cap="flat">
            <a:noFill/>
            <a:prstDash val="solid"/>
            <a:miter/>
          </a:ln>
        </p:spPr>
        <p:txBody>
          <a:bodyPr rtlCol="0" anchor="ctr"/>
          <a:lstStyle/>
          <a:p>
            <a:endParaRPr lang="en-GB" dirty="0"/>
          </a:p>
        </p:txBody>
      </p:sp>
      <p:sp>
        <p:nvSpPr>
          <p:cNvPr id="44" name="Graphic 7" descr="Ethernet outline">
            <a:extLst>
              <a:ext uri="{FF2B5EF4-FFF2-40B4-BE49-F238E27FC236}">
                <a16:creationId xmlns:a16="http://schemas.microsoft.com/office/drawing/2014/main" id="{B631BBE1-A645-483E-BB2B-A07C7FE88A25}"/>
              </a:ext>
            </a:extLst>
          </p:cNvPr>
          <p:cNvSpPr/>
          <p:nvPr/>
        </p:nvSpPr>
        <p:spPr>
          <a:xfrm>
            <a:off x="6001180" y="3530118"/>
            <a:ext cx="217892" cy="217892"/>
          </a:xfrm>
          <a:custGeom>
            <a:avLst/>
            <a:gdLst>
              <a:gd name="connsiteX0" fmla="*/ 217892 w 217892"/>
              <a:gd name="connsiteY0" fmla="*/ 108946 h 217892"/>
              <a:gd name="connsiteX1" fmla="*/ 108946 w 217892"/>
              <a:gd name="connsiteY1" fmla="*/ 217892 h 217892"/>
              <a:gd name="connsiteX2" fmla="*/ 0 w 217892"/>
              <a:gd name="connsiteY2" fmla="*/ 108946 h 217892"/>
              <a:gd name="connsiteX3" fmla="*/ 108946 w 217892"/>
              <a:gd name="connsiteY3" fmla="*/ 0 h 217892"/>
              <a:gd name="connsiteX4" fmla="*/ 217892 w 217892"/>
              <a:gd name="connsiteY4" fmla="*/ 108946 h 21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2" h="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w="36314" cap="flat">
            <a:noFill/>
            <a:prstDash val="solid"/>
            <a:miter/>
          </a:ln>
        </p:spPr>
        <p:txBody>
          <a:bodyPr rtlCol="0" anchor="ctr"/>
          <a:lstStyle/>
          <a:p>
            <a:endParaRPr lang="en-GB"/>
          </a:p>
        </p:txBody>
      </p:sp>
      <p:sp>
        <p:nvSpPr>
          <p:cNvPr id="45" name="Graphic 7" descr="Ethernet outline">
            <a:extLst>
              <a:ext uri="{FF2B5EF4-FFF2-40B4-BE49-F238E27FC236}">
                <a16:creationId xmlns:a16="http://schemas.microsoft.com/office/drawing/2014/main" id="{2B816A75-7C90-45B7-B972-0732DC34B19C}"/>
              </a:ext>
            </a:extLst>
          </p:cNvPr>
          <p:cNvSpPr/>
          <p:nvPr/>
        </p:nvSpPr>
        <p:spPr>
          <a:xfrm>
            <a:off x="4751424" y="2887082"/>
            <a:ext cx="803331" cy="1503964"/>
          </a:xfrm>
          <a:custGeom>
            <a:avLst/>
            <a:gdLst>
              <a:gd name="connsiteX0" fmla="*/ 751982 w 803331"/>
              <a:gd name="connsiteY0" fmla="*/ 1503964 h 1503964"/>
              <a:gd name="connsiteX1" fmla="*/ 0 w 803331"/>
              <a:gd name="connsiteY1" fmla="*/ 751982 h 1503964"/>
              <a:gd name="connsiteX2" fmla="*/ 751982 w 803331"/>
              <a:gd name="connsiteY2" fmla="*/ 0 h 1503964"/>
              <a:gd name="connsiteX3" fmla="*/ 803332 w 803331"/>
              <a:gd name="connsiteY3" fmla="*/ 51350 h 1503964"/>
              <a:gd name="connsiteX4" fmla="*/ 102700 w 803331"/>
              <a:gd name="connsiteY4" fmla="*/ 751982 h 1503964"/>
              <a:gd name="connsiteX5" fmla="*/ 803332 w 803331"/>
              <a:gd name="connsiteY5" fmla="*/ 1452614 h 1503964"/>
              <a:gd name="connsiteX6" fmla="*/ 751982 w 803331"/>
              <a:gd name="connsiteY6" fmla="*/ 1503964 h 150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331" h="1503964">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w="36314" cap="flat">
            <a:noFill/>
            <a:prstDash val="solid"/>
            <a:miter/>
          </a:ln>
        </p:spPr>
        <p:txBody>
          <a:bodyPr rtlCol="0" anchor="ctr"/>
          <a:lstStyle/>
          <a:p>
            <a:endParaRPr lang="en-GB"/>
          </a:p>
        </p:txBody>
      </p:sp>
      <p:sp>
        <p:nvSpPr>
          <p:cNvPr id="46" name="Graphic 7" descr="Ethernet outline">
            <a:extLst>
              <a:ext uri="{FF2B5EF4-FFF2-40B4-BE49-F238E27FC236}">
                <a16:creationId xmlns:a16="http://schemas.microsoft.com/office/drawing/2014/main" id="{190686C8-4088-4FCD-9E1E-5DA3C9B8FBEE}"/>
              </a:ext>
            </a:extLst>
          </p:cNvPr>
          <p:cNvSpPr/>
          <p:nvPr/>
        </p:nvSpPr>
        <p:spPr>
          <a:xfrm>
            <a:off x="5420135" y="3530118"/>
            <a:ext cx="217892" cy="217892"/>
          </a:xfrm>
          <a:custGeom>
            <a:avLst/>
            <a:gdLst>
              <a:gd name="connsiteX0" fmla="*/ 217892 w 217892"/>
              <a:gd name="connsiteY0" fmla="*/ 108946 h 217892"/>
              <a:gd name="connsiteX1" fmla="*/ 108946 w 217892"/>
              <a:gd name="connsiteY1" fmla="*/ 217892 h 217892"/>
              <a:gd name="connsiteX2" fmla="*/ 0 w 217892"/>
              <a:gd name="connsiteY2" fmla="*/ 108946 h 217892"/>
              <a:gd name="connsiteX3" fmla="*/ 108946 w 217892"/>
              <a:gd name="connsiteY3" fmla="*/ 0 h 217892"/>
              <a:gd name="connsiteX4" fmla="*/ 217892 w 217892"/>
              <a:gd name="connsiteY4" fmla="*/ 108946 h 21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2" h="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w="36314" cap="flat">
            <a:noFill/>
            <a:prstDash val="solid"/>
            <a:miter/>
          </a:ln>
        </p:spPr>
        <p:txBody>
          <a:bodyPr rtlCol="0" anchor="ctr"/>
          <a:lstStyle/>
          <a:p>
            <a:endParaRPr lang="en-GB" dirty="0"/>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3925265" y="4719214"/>
            <a:ext cx="4374292" cy="71882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GB" sz="2400" dirty="0"/>
              <a:t>DHIS2 development begins</a:t>
            </a:r>
          </a:p>
        </p:txBody>
      </p:sp>
      <p:sp>
        <p:nvSpPr>
          <p:cNvPr id="48" name="Oval 47">
            <a:extLst>
              <a:ext uri="{FF2B5EF4-FFF2-40B4-BE49-F238E27FC236}">
                <a16:creationId xmlns:a16="http://schemas.microsoft.com/office/drawing/2014/main" id="{FBE1C4A1-1C43-48D1-9759-B951D365A2F6}"/>
              </a:ext>
            </a:extLst>
          </p:cNvPr>
          <p:cNvSpPr/>
          <p:nvPr/>
        </p:nvSpPr>
        <p:spPr>
          <a:xfrm>
            <a:off x="612047" y="5166833"/>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2004</a:t>
            </a:r>
          </a:p>
        </p:txBody>
      </p:sp>
    </p:spTree>
    <p:custDataLst>
      <p:tags r:id="rId1"/>
    </p:custDataLst>
    <p:extLst>
      <p:ext uri="{BB962C8B-B14F-4D97-AF65-F5344CB8AC3E}">
        <p14:creationId xmlns:p14="http://schemas.microsoft.com/office/powerpoint/2010/main" val="1756670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552" advTm="9284">
        <p159:morph option="byObject"/>
      </p:transition>
    </mc:Choice>
    <mc:Fallback>
      <p:transition spd="med" advTm="92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1+#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anim calcmode="lin" valueType="num">
                                      <p:cBhvr>
                                        <p:cTn id="13" dur="500" fill="hold"/>
                                        <p:tgtEl>
                                          <p:spTgt spid="47"/>
                                        </p:tgtEl>
                                        <p:attrNameLst>
                                          <p:attrName>ppt_x</p:attrName>
                                        </p:attrNameLst>
                                      </p:cBhvr>
                                      <p:tavLst>
                                        <p:tav tm="0">
                                          <p:val>
                                            <p:strVal val="#ppt_x"/>
                                          </p:val>
                                        </p:tav>
                                        <p:tav tm="100000">
                                          <p:val>
                                            <p:strVal val="#ppt_x"/>
                                          </p:val>
                                        </p:tav>
                                      </p:tavLst>
                                    </p:anim>
                                    <p:anim calcmode="lin" valueType="num">
                                      <p:cBhvr>
                                        <p:cTn id="14" dur="500" fill="hold"/>
                                        <p:tgtEl>
                                          <p:spTgt spid="47"/>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par>
                          <p:cTn id="21" fill="hold">
                            <p:stCondLst>
                              <p:cond delay="1000"/>
                            </p:stCondLst>
                            <p:childTnLst>
                              <p:par>
                                <p:cTn id="22" presetID="10" presetClass="entr" presetSubtype="0" repeatCount="indefinite" fill="hold" grpId="0"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1500"/>
                                        <p:tgtEl>
                                          <p:spTgt spid="46"/>
                                        </p:tgtEl>
                                      </p:cBhvr>
                                    </p:animEffect>
                                  </p:childTnLst>
                                </p:cTn>
                              </p:par>
                              <p:par>
                                <p:cTn id="25" presetID="10" presetClass="entr" presetSubtype="0" repeatCount="indefinite" fill="hold" grpId="0" nodeType="withEffect">
                                  <p:stCondLst>
                                    <p:cond delay="15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1500"/>
                                        <p:tgtEl>
                                          <p:spTgt spid="44"/>
                                        </p:tgtEl>
                                      </p:cBhvr>
                                    </p:animEffect>
                                  </p:childTnLst>
                                </p:cTn>
                              </p:par>
                              <p:par>
                                <p:cTn id="28" presetID="10" presetClass="entr" presetSubtype="0" repeatCount="indefinite" fill="hold" grpId="0" nodeType="withEffect">
                                  <p:stCondLst>
                                    <p:cond delay="30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44" grpId="0" animBg="1"/>
      <p:bldP spid="45" grpId="0" animBg="1"/>
      <p:bldP spid="46" grpId="0" animBg="1"/>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a:r>
              <a:rPr lang="en-GB"/>
              <a:t>DHIS2 functionalities</a:t>
            </a:r>
            <a:endParaRPr lang="en-GB" dirty="0"/>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2" name="Graphic 7" descr="Ethernet outline">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name="connsiteX0" fmla="*/ 51350 w 803332"/>
              <a:gd name="connsiteY0" fmla="*/ 1503964 h 1503964"/>
              <a:gd name="connsiteX1" fmla="*/ 0 w 803332"/>
              <a:gd name="connsiteY1" fmla="*/ 1452614 h 1503964"/>
              <a:gd name="connsiteX2" fmla="*/ 700632 w 803332"/>
              <a:gd name="connsiteY2" fmla="*/ 751982 h 1503964"/>
              <a:gd name="connsiteX3" fmla="*/ 0 w 803332"/>
              <a:gd name="connsiteY3" fmla="*/ 51350 h 1503964"/>
              <a:gd name="connsiteX4" fmla="*/ 51350 w 803332"/>
              <a:gd name="connsiteY4" fmla="*/ 0 h 1503964"/>
              <a:gd name="connsiteX5" fmla="*/ 803332 w 803332"/>
              <a:gd name="connsiteY5" fmla="*/ 751982 h 1503964"/>
              <a:gd name="connsiteX6" fmla="*/ 51350 w 803332"/>
              <a:gd name="connsiteY6" fmla="*/ 1503964 h 150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332" h="1503964">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w="36314" cap="flat">
            <a:noFill/>
            <a:prstDash val="solid"/>
            <a:miter/>
          </a:ln>
        </p:spPr>
        <p:txBody>
          <a:bodyPr rtlCol="0" anchor="ctr"/>
          <a:lstStyle/>
          <a:p>
            <a:endParaRPr lang="en-GB"/>
          </a:p>
        </p:txBody>
      </p:sp>
      <p:sp>
        <p:nvSpPr>
          <p:cNvPr id="30" name="Graphic 7" descr="Ethernet outline">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name="connsiteX0" fmla="*/ 217892 w 217892"/>
              <a:gd name="connsiteY0" fmla="*/ 108946 h 217892"/>
              <a:gd name="connsiteX1" fmla="*/ 108946 w 217892"/>
              <a:gd name="connsiteY1" fmla="*/ 217892 h 217892"/>
              <a:gd name="connsiteX2" fmla="*/ 0 w 217892"/>
              <a:gd name="connsiteY2" fmla="*/ 108946 h 217892"/>
              <a:gd name="connsiteX3" fmla="*/ 108946 w 217892"/>
              <a:gd name="connsiteY3" fmla="*/ 0 h 217892"/>
              <a:gd name="connsiteX4" fmla="*/ 217892 w 217892"/>
              <a:gd name="connsiteY4" fmla="*/ 108946 h 21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2" h="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w="36314" cap="flat">
            <a:noFill/>
            <a:prstDash val="solid"/>
            <a:miter/>
          </a:ln>
        </p:spPr>
        <p:txBody>
          <a:bodyPr rtlCol="0" anchor="ctr"/>
          <a:lstStyle/>
          <a:p>
            <a:endParaRPr lang="en-GB" dirty="0"/>
          </a:p>
        </p:txBody>
      </p:sp>
      <p:sp>
        <p:nvSpPr>
          <p:cNvPr id="44" name="Graphic 7" descr="Ethernet outline">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name="connsiteX0" fmla="*/ 217892 w 217892"/>
              <a:gd name="connsiteY0" fmla="*/ 108946 h 217892"/>
              <a:gd name="connsiteX1" fmla="*/ 108946 w 217892"/>
              <a:gd name="connsiteY1" fmla="*/ 217892 h 217892"/>
              <a:gd name="connsiteX2" fmla="*/ 0 w 217892"/>
              <a:gd name="connsiteY2" fmla="*/ 108946 h 217892"/>
              <a:gd name="connsiteX3" fmla="*/ 108946 w 217892"/>
              <a:gd name="connsiteY3" fmla="*/ 0 h 217892"/>
              <a:gd name="connsiteX4" fmla="*/ 217892 w 217892"/>
              <a:gd name="connsiteY4" fmla="*/ 108946 h 21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2" h="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w="36314" cap="flat">
            <a:noFill/>
            <a:prstDash val="solid"/>
            <a:miter/>
          </a:ln>
        </p:spPr>
        <p:txBody>
          <a:bodyPr rtlCol="0" anchor="ctr"/>
          <a:lstStyle/>
          <a:p>
            <a:endParaRPr lang="en-GB"/>
          </a:p>
        </p:txBody>
      </p:sp>
      <p:sp>
        <p:nvSpPr>
          <p:cNvPr id="45" name="Graphic 7" descr="Ethernet outline">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name="connsiteX0" fmla="*/ 751982 w 803331"/>
              <a:gd name="connsiteY0" fmla="*/ 1503964 h 1503964"/>
              <a:gd name="connsiteX1" fmla="*/ 0 w 803331"/>
              <a:gd name="connsiteY1" fmla="*/ 751982 h 1503964"/>
              <a:gd name="connsiteX2" fmla="*/ 751982 w 803331"/>
              <a:gd name="connsiteY2" fmla="*/ 0 h 1503964"/>
              <a:gd name="connsiteX3" fmla="*/ 803332 w 803331"/>
              <a:gd name="connsiteY3" fmla="*/ 51350 h 1503964"/>
              <a:gd name="connsiteX4" fmla="*/ 102700 w 803331"/>
              <a:gd name="connsiteY4" fmla="*/ 751982 h 1503964"/>
              <a:gd name="connsiteX5" fmla="*/ 803332 w 803331"/>
              <a:gd name="connsiteY5" fmla="*/ 1452614 h 1503964"/>
              <a:gd name="connsiteX6" fmla="*/ 751982 w 803331"/>
              <a:gd name="connsiteY6" fmla="*/ 1503964 h 150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331" h="1503964">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w="36314" cap="flat">
            <a:noFill/>
            <a:prstDash val="solid"/>
            <a:miter/>
          </a:ln>
        </p:spPr>
        <p:txBody>
          <a:bodyPr rtlCol="0" anchor="ctr"/>
          <a:lstStyle/>
          <a:p>
            <a:endParaRPr lang="en-GB"/>
          </a:p>
        </p:txBody>
      </p:sp>
      <p:sp>
        <p:nvSpPr>
          <p:cNvPr id="46" name="Graphic 7" descr="Ethernet outline">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name="connsiteX0" fmla="*/ 217892 w 217892"/>
              <a:gd name="connsiteY0" fmla="*/ 108946 h 217892"/>
              <a:gd name="connsiteX1" fmla="*/ 108946 w 217892"/>
              <a:gd name="connsiteY1" fmla="*/ 217892 h 217892"/>
              <a:gd name="connsiteX2" fmla="*/ 0 w 217892"/>
              <a:gd name="connsiteY2" fmla="*/ 108946 h 217892"/>
              <a:gd name="connsiteX3" fmla="*/ 108946 w 217892"/>
              <a:gd name="connsiteY3" fmla="*/ 0 h 217892"/>
              <a:gd name="connsiteX4" fmla="*/ 217892 w 217892"/>
              <a:gd name="connsiteY4" fmla="*/ 108946 h 21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2" h="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w="36314" cap="flat">
            <a:noFill/>
            <a:prstDash val="solid"/>
            <a:miter/>
          </a:ln>
        </p:spPr>
        <p:txBody>
          <a:bodyPr rtlCol="0" anchor="ctr"/>
          <a:lstStyle/>
          <a:p>
            <a:endParaRPr lang="en-GB" dirty="0"/>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DHIS2 development begins</a:t>
            </a:r>
          </a:p>
        </p:txBody>
      </p:sp>
      <p:pic>
        <p:nvPicPr>
          <p:cNvPr id="8" name="Picture 7" descr="Icon&#10;&#10;Description automatically generated">
            <a:extLst>
              <a:ext uri="{FF2B5EF4-FFF2-40B4-BE49-F238E27FC236}">
                <a16:creationId xmlns:a16="http://schemas.microsoft.com/office/drawing/2014/main" id="{68421203-9197-4491-938D-504149EB4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228" y="2325015"/>
            <a:ext cx="2665170" cy="2665170"/>
          </a:xfrm>
          <a:prstGeom prst="rect">
            <a:avLst/>
          </a:prstGeom>
        </p:spPr>
      </p:pic>
      <p:grpSp>
        <p:nvGrpSpPr>
          <p:cNvPr id="54" name="Graphic 5" descr="Web design outline">
            <a:extLst>
              <a:ext uri="{FF2B5EF4-FFF2-40B4-BE49-F238E27FC236}">
                <a16:creationId xmlns:a16="http://schemas.microsoft.com/office/drawing/2014/main" id="{013CEE37-21ED-4846-98AE-4AF94A1EE1F2}"/>
              </a:ext>
            </a:extLst>
          </p:cNvPr>
          <p:cNvGrpSpPr/>
          <p:nvPr/>
        </p:nvGrpSpPr>
        <p:grpSpPr>
          <a:xfrm>
            <a:off x="2367679" y="3023967"/>
            <a:ext cx="1611690" cy="1249059"/>
            <a:chOff x="2310191" y="3023967"/>
            <a:chExt cx="1611690" cy="1249059"/>
          </a:xfrm>
          <a:solidFill>
            <a:schemeClr val="tx2"/>
          </a:solidFill>
        </p:grpSpPr>
        <p:sp>
          <p:nvSpPr>
            <p:cNvPr id="55" name="Graphic 5" descr="Web design outline">
              <a:extLst>
                <a:ext uri="{FF2B5EF4-FFF2-40B4-BE49-F238E27FC236}">
                  <a16:creationId xmlns:a16="http://schemas.microsoft.com/office/drawing/2014/main" id="{C104388B-CDD8-41BA-A58F-52E86FDD6F60}"/>
                </a:ext>
              </a:extLst>
            </p:cNvPr>
            <p:cNvSpPr/>
            <p:nvPr/>
          </p:nvSpPr>
          <p:spPr>
            <a:xfrm>
              <a:off x="2644334" y="3533523"/>
              <a:ext cx="244191" cy="431409"/>
            </a:xfrm>
            <a:custGeom>
              <a:avLst/>
              <a:gdLst>
                <a:gd name="connsiteX0" fmla="*/ 215705 w 244191"/>
                <a:gd name="connsiteY0" fmla="*/ 0 h 431409"/>
                <a:gd name="connsiteX1" fmla="*/ 0 w 244191"/>
                <a:gd name="connsiteY1" fmla="*/ 215705 h 431409"/>
                <a:gd name="connsiteX2" fmla="*/ 215705 w 244191"/>
                <a:gd name="connsiteY2" fmla="*/ 431409 h 431409"/>
                <a:gd name="connsiteX3" fmla="*/ 244191 w 244191"/>
                <a:gd name="connsiteY3" fmla="*/ 402923 h 431409"/>
                <a:gd name="connsiteX4" fmla="*/ 56973 w 244191"/>
                <a:gd name="connsiteY4" fmla="*/ 215705 h 431409"/>
                <a:gd name="connsiteX5" fmla="*/ 244191 w 244191"/>
                <a:gd name="connsiteY5" fmla="*/ 28487 h 431409"/>
                <a:gd name="connsiteX6" fmla="*/ 215705 w 244191"/>
                <a:gd name="connsiteY6" fmla="*/ 0 h 43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191" h="431409">
                  <a:moveTo>
                    <a:pt x="215705" y="0"/>
                  </a:moveTo>
                  <a:lnTo>
                    <a:pt x="0" y="215705"/>
                  </a:lnTo>
                  <a:lnTo>
                    <a:pt x="215705" y="431409"/>
                  </a:lnTo>
                  <a:lnTo>
                    <a:pt x="244191" y="402923"/>
                  </a:lnTo>
                  <a:lnTo>
                    <a:pt x="56973" y="215705"/>
                  </a:lnTo>
                  <a:lnTo>
                    <a:pt x="244191" y="28487"/>
                  </a:lnTo>
                  <a:lnTo>
                    <a:pt x="215705" y="0"/>
                  </a:lnTo>
                  <a:close/>
                </a:path>
              </a:pathLst>
            </a:custGeom>
            <a:solidFill>
              <a:schemeClr val="accent1"/>
            </a:solidFill>
            <a:ln w="20141" cap="flat">
              <a:noFill/>
              <a:prstDash val="solid"/>
              <a:miter/>
            </a:ln>
          </p:spPr>
          <p:txBody>
            <a:bodyPr rtlCol="0" anchor="ctr"/>
            <a:lstStyle/>
            <a:p>
              <a:endParaRPr lang="en-GB"/>
            </a:p>
          </p:txBody>
        </p:sp>
        <p:sp>
          <p:nvSpPr>
            <p:cNvPr id="56" name="Graphic 5" descr="Web design outline">
              <a:extLst>
                <a:ext uri="{FF2B5EF4-FFF2-40B4-BE49-F238E27FC236}">
                  <a16:creationId xmlns:a16="http://schemas.microsoft.com/office/drawing/2014/main" id="{557C1601-AE2D-4332-A945-B039439D60E9}"/>
                </a:ext>
              </a:extLst>
            </p:cNvPr>
            <p:cNvSpPr/>
            <p:nvPr/>
          </p:nvSpPr>
          <p:spPr>
            <a:xfrm>
              <a:off x="3343546" y="3533523"/>
              <a:ext cx="244191" cy="431409"/>
            </a:xfrm>
            <a:custGeom>
              <a:avLst/>
              <a:gdLst>
                <a:gd name="connsiteX0" fmla="*/ 0 w 244191"/>
                <a:gd name="connsiteY0" fmla="*/ 28487 h 431409"/>
                <a:gd name="connsiteX1" fmla="*/ 187218 w 244191"/>
                <a:gd name="connsiteY1" fmla="*/ 215705 h 431409"/>
                <a:gd name="connsiteX2" fmla="*/ 0 w 244191"/>
                <a:gd name="connsiteY2" fmla="*/ 402923 h 431409"/>
                <a:gd name="connsiteX3" fmla="*/ 28487 w 244191"/>
                <a:gd name="connsiteY3" fmla="*/ 431409 h 431409"/>
                <a:gd name="connsiteX4" fmla="*/ 244191 w 244191"/>
                <a:gd name="connsiteY4" fmla="*/ 215705 h 431409"/>
                <a:gd name="connsiteX5" fmla="*/ 28487 w 244191"/>
                <a:gd name="connsiteY5" fmla="*/ 0 h 431409"/>
                <a:gd name="connsiteX6" fmla="*/ 0 w 244191"/>
                <a:gd name="connsiteY6" fmla="*/ 28487 h 43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4191" h="431409">
                  <a:moveTo>
                    <a:pt x="0" y="28487"/>
                  </a:moveTo>
                  <a:lnTo>
                    <a:pt x="187218" y="215705"/>
                  </a:lnTo>
                  <a:lnTo>
                    <a:pt x="0" y="402923"/>
                  </a:lnTo>
                  <a:lnTo>
                    <a:pt x="28487" y="431409"/>
                  </a:lnTo>
                  <a:lnTo>
                    <a:pt x="244191" y="215705"/>
                  </a:lnTo>
                  <a:lnTo>
                    <a:pt x="28487" y="0"/>
                  </a:lnTo>
                  <a:lnTo>
                    <a:pt x="0" y="28487"/>
                  </a:lnTo>
                  <a:close/>
                </a:path>
              </a:pathLst>
            </a:custGeom>
            <a:solidFill>
              <a:schemeClr val="accent1"/>
            </a:solidFill>
            <a:ln w="20141" cap="flat">
              <a:noFill/>
              <a:prstDash val="solid"/>
              <a:miter/>
            </a:ln>
          </p:spPr>
          <p:txBody>
            <a:bodyPr rtlCol="0" anchor="ctr"/>
            <a:lstStyle/>
            <a:p>
              <a:endParaRPr lang="en-GB"/>
            </a:p>
          </p:txBody>
        </p:sp>
        <p:sp>
          <p:nvSpPr>
            <p:cNvPr id="57" name="Graphic 5" descr="Web design outline">
              <a:extLst>
                <a:ext uri="{FF2B5EF4-FFF2-40B4-BE49-F238E27FC236}">
                  <a16:creationId xmlns:a16="http://schemas.microsoft.com/office/drawing/2014/main" id="{142E3FFF-9BBC-4A0C-8B39-E86FAE055A2B}"/>
                </a:ext>
              </a:extLst>
            </p:cNvPr>
            <p:cNvSpPr/>
            <p:nvPr/>
          </p:nvSpPr>
          <p:spPr>
            <a:xfrm rot="-3990120">
              <a:off x="2863401" y="3739150"/>
              <a:ext cx="505264" cy="40292"/>
            </a:xfrm>
            <a:custGeom>
              <a:avLst/>
              <a:gdLst>
                <a:gd name="connsiteX0" fmla="*/ 0 w 505264"/>
                <a:gd name="connsiteY0" fmla="*/ 0 h 40292"/>
                <a:gd name="connsiteX1" fmla="*/ 505265 w 505264"/>
                <a:gd name="connsiteY1" fmla="*/ 0 h 40292"/>
                <a:gd name="connsiteX2" fmla="*/ 505265 w 505264"/>
                <a:gd name="connsiteY2" fmla="*/ 40292 h 40292"/>
                <a:gd name="connsiteX3" fmla="*/ 0 w 505264"/>
                <a:gd name="connsiteY3" fmla="*/ 40292 h 40292"/>
              </a:gdLst>
              <a:ahLst/>
              <a:cxnLst>
                <a:cxn ang="0">
                  <a:pos x="connsiteX0" y="connsiteY0"/>
                </a:cxn>
                <a:cxn ang="0">
                  <a:pos x="connsiteX1" y="connsiteY1"/>
                </a:cxn>
                <a:cxn ang="0">
                  <a:pos x="connsiteX2" y="connsiteY2"/>
                </a:cxn>
                <a:cxn ang="0">
                  <a:pos x="connsiteX3" y="connsiteY3"/>
                </a:cxn>
              </a:cxnLst>
              <a:rect l="l" t="t" r="r" b="b"/>
              <a:pathLst>
                <a:path w="505264" h="40292">
                  <a:moveTo>
                    <a:pt x="0" y="0"/>
                  </a:moveTo>
                  <a:lnTo>
                    <a:pt x="505265" y="0"/>
                  </a:lnTo>
                  <a:lnTo>
                    <a:pt x="505265" y="40292"/>
                  </a:lnTo>
                  <a:lnTo>
                    <a:pt x="0" y="40292"/>
                  </a:lnTo>
                  <a:close/>
                </a:path>
              </a:pathLst>
            </a:custGeom>
            <a:solidFill>
              <a:schemeClr val="tx2"/>
            </a:solidFill>
            <a:ln w="20141" cap="flat">
              <a:noFill/>
              <a:prstDash val="solid"/>
              <a:miter/>
            </a:ln>
          </p:spPr>
          <p:txBody>
            <a:bodyPr rtlCol="0" anchor="ctr"/>
            <a:lstStyle/>
            <a:p>
              <a:endParaRPr lang="en-GB" dirty="0"/>
            </a:p>
          </p:txBody>
        </p:sp>
        <p:sp>
          <p:nvSpPr>
            <p:cNvPr id="58" name="Graphic 5" descr="Web design outline">
              <a:extLst>
                <a:ext uri="{FF2B5EF4-FFF2-40B4-BE49-F238E27FC236}">
                  <a16:creationId xmlns:a16="http://schemas.microsoft.com/office/drawing/2014/main" id="{C138658C-522E-4FD6-BD49-E29E6B54E27F}"/>
                </a:ext>
              </a:extLst>
            </p:cNvPr>
            <p:cNvSpPr/>
            <p:nvPr/>
          </p:nvSpPr>
          <p:spPr>
            <a:xfrm>
              <a:off x="2310191" y="3023967"/>
              <a:ext cx="1611690" cy="1249059"/>
            </a:xfrm>
            <a:custGeom>
              <a:avLst/>
              <a:gdLst>
                <a:gd name="connsiteX0" fmla="*/ 0 w 1611690"/>
                <a:gd name="connsiteY0" fmla="*/ 1249060 h 1249059"/>
                <a:gd name="connsiteX1" fmla="*/ 1611690 w 1611690"/>
                <a:gd name="connsiteY1" fmla="*/ 1249060 h 1249059"/>
                <a:gd name="connsiteX2" fmla="*/ 1611690 w 1611690"/>
                <a:gd name="connsiteY2" fmla="*/ 0 h 1249059"/>
                <a:gd name="connsiteX3" fmla="*/ 0 w 1611690"/>
                <a:gd name="connsiteY3" fmla="*/ 0 h 1249059"/>
                <a:gd name="connsiteX4" fmla="*/ 40292 w 1611690"/>
                <a:gd name="connsiteY4" fmla="*/ 1208768 h 1249059"/>
                <a:gd name="connsiteX5" fmla="*/ 40292 w 1611690"/>
                <a:gd name="connsiteY5" fmla="*/ 322338 h 1249059"/>
                <a:gd name="connsiteX6" fmla="*/ 1571398 w 1611690"/>
                <a:gd name="connsiteY6" fmla="*/ 322338 h 1249059"/>
                <a:gd name="connsiteX7" fmla="*/ 1571398 w 1611690"/>
                <a:gd name="connsiteY7" fmla="*/ 1208768 h 1249059"/>
                <a:gd name="connsiteX8" fmla="*/ 1571398 w 1611690"/>
                <a:gd name="connsiteY8" fmla="*/ 40292 h 1249059"/>
                <a:gd name="connsiteX9" fmla="*/ 1571398 w 1611690"/>
                <a:gd name="connsiteY9" fmla="*/ 282046 h 1249059"/>
                <a:gd name="connsiteX10" fmla="*/ 40292 w 1611690"/>
                <a:gd name="connsiteY10" fmla="*/ 282046 h 1249059"/>
                <a:gd name="connsiteX11" fmla="*/ 40292 w 1611690"/>
                <a:gd name="connsiteY11" fmla="*/ 40292 h 12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1690" h="1249059">
                  <a:moveTo>
                    <a:pt x="0" y="1249060"/>
                  </a:moveTo>
                  <a:lnTo>
                    <a:pt x="1611690" y="1249060"/>
                  </a:lnTo>
                  <a:lnTo>
                    <a:pt x="1611690" y="0"/>
                  </a:lnTo>
                  <a:lnTo>
                    <a:pt x="0" y="0"/>
                  </a:lnTo>
                  <a:close/>
                  <a:moveTo>
                    <a:pt x="40292" y="1208768"/>
                  </a:moveTo>
                  <a:lnTo>
                    <a:pt x="40292" y="322338"/>
                  </a:lnTo>
                  <a:lnTo>
                    <a:pt x="1571398" y="322338"/>
                  </a:lnTo>
                  <a:lnTo>
                    <a:pt x="1571398" y="1208768"/>
                  </a:lnTo>
                  <a:close/>
                  <a:moveTo>
                    <a:pt x="1571398" y="40292"/>
                  </a:moveTo>
                  <a:lnTo>
                    <a:pt x="1571398" y="282046"/>
                  </a:lnTo>
                  <a:lnTo>
                    <a:pt x="40292" y="282046"/>
                  </a:lnTo>
                  <a:lnTo>
                    <a:pt x="40292" y="40292"/>
                  </a:lnTo>
                  <a:close/>
                </a:path>
              </a:pathLst>
            </a:custGeom>
            <a:solidFill>
              <a:schemeClr val="tx2"/>
            </a:solidFill>
            <a:ln w="20141" cap="flat">
              <a:noFill/>
              <a:prstDash val="solid"/>
              <a:miter/>
            </a:ln>
          </p:spPr>
          <p:txBody>
            <a:bodyPr rtlCol="0" anchor="ctr"/>
            <a:lstStyle/>
            <a:p>
              <a:endParaRPr lang="en-GB"/>
            </a:p>
          </p:txBody>
        </p:sp>
        <p:sp>
          <p:nvSpPr>
            <p:cNvPr id="59" name="Graphic 5" descr="Web design outline">
              <a:extLst>
                <a:ext uri="{FF2B5EF4-FFF2-40B4-BE49-F238E27FC236}">
                  <a16:creationId xmlns:a16="http://schemas.microsoft.com/office/drawing/2014/main" id="{B3D671C8-0C16-4F53-9CFC-5160C30817D9}"/>
                </a:ext>
              </a:extLst>
            </p:cNvPr>
            <p:cNvSpPr/>
            <p:nvPr/>
          </p:nvSpPr>
          <p:spPr>
            <a:xfrm>
              <a:off x="3377935" y="3144843"/>
              <a:ext cx="80584" cy="80584"/>
            </a:xfrm>
            <a:custGeom>
              <a:avLst/>
              <a:gdLst>
                <a:gd name="connsiteX0" fmla="*/ 80585 w 80584"/>
                <a:gd name="connsiteY0" fmla="*/ 40292 h 80584"/>
                <a:gd name="connsiteX1" fmla="*/ 40292 w 80584"/>
                <a:gd name="connsiteY1" fmla="*/ 80585 h 80584"/>
                <a:gd name="connsiteX2" fmla="*/ 0 w 80584"/>
                <a:gd name="connsiteY2" fmla="*/ 40292 h 80584"/>
                <a:gd name="connsiteX3" fmla="*/ 40292 w 80584"/>
                <a:gd name="connsiteY3" fmla="*/ 0 h 80584"/>
                <a:gd name="connsiteX4" fmla="*/ 80585 w 80584"/>
                <a:gd name="connsiteY4" fmla="*/ 40292 h 80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4" h="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w="20141" cap="flat">
              <a:noFill/>
              <a:prstDash val="solid"/>
              <a:miter/>
            </a:ln>
          </p:spPr>
          <p:txBody>
            <a:bodyPr rtlCol="0" anchor="ctr"/>
            <a:lstStyle/>
            <a:p>
              <a:endParaRPr lang="en-GB"/>
            </a:p>
          </p:txBody>
        </p:sp>
        <p:sp>
          <p:nvSpPr>
            <p:cNvPr id="60" name="Graphic 5" descr="Web design outline">
              <a:extLst>
                <a:ext uri="{FF2B5EF4-FFF2-40B4-BE49-F238E27FC236}">
                  <a16:creationId xmlns:a16="http://schemas.microsoft.com/office/drawing/2014/main" id="{0EE2E592-DF44-400E-AED6-58A028890D16}"/>
                </a:ext>
              </a:extLst>
            </p:cNvPr>
            <p:cNvSpPr/>
            <p:nvPr/>
          </p:nvSpPr>
          <p:spPr>
            <a:xfrm>
              <a:off x="3518958" y="3144843"/>
              <a:ext cx="80584" cy="80584"/>
            </a:xfrm>
            <a:custGeom>
              <a:avLst/>
              <a:gdLst>
                <a:gd name="connsiteX0" fmla="*/ 80585 w 80584"/>
                <a:gd name="connsiteY0" fmla="*/ 40292 h 80584"/>
                <a:gd name="connsiteX1" fmla="*/ 40292 w 80584"/>
                <a:gd name="connsiteY1" fmla="*/ 80585 h 80584"/>
                <a:gd name="connsiteX2" fmla="*/ 0 w 80584"/>
                <a:gd name="connsiteY2" fmla="*/ 40292 h 80584"/>
                <a:gd name="connsiteX3" fmla="*/ 40292 w 80584"/>
                <a:gd name="connsiteY3" fmla="*/ 0 h 80584"/>
                <a:gd name="connsiteX4" fmla="*/ 80585 w 80584"/>
                <a:gd name="connsiteY4" fmla="*/ 40292 h 80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4" h="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w="20141" cap="flat">
              <a:noFill/>
              <a:prstDash val="solid"/>
              <a:miter/>
            </a:ln>
          </p:spPr>
          <p:txBody>
            <a:bodyPr rtlCol="0" anchor="ctr"/>
            <a:lstStyle/>
            <a:p>
              <a:endParaRPr lang="en-GB"/>
            </a:p>
          </p:txBody>
        </p:sp>
        <p:sp>
          <p:nvSpPr>
            <p:cNvPr id="61" name="Graphic 5" descr="Web design outline">
              <a:extLst>
                <a:ext uri="{FF2B5EF4-FFF2-40B4-BE49-F238E27FC236}">
                  <a16:creationId xmlns:a16="http://schemas.microsoft.com/office/drawing/2014/main" id="{A4C7F1C0-3B19-4459-815E-292ECEF08948}"/>
                </a:ext>
              </a:extLst>
            </p:cNvPr>
            <p:cNvSpPr/>
            <p:nvPr/>
          </p:nvSpPr>
          <p:spPr>
            <a:xfrm>
              <a:off x="3659981" y="3144843"/>
              <a:ext cx="80584" cy="80584"/>
            </a:xfrm>
            <a:custGeom>
              <a:avLst/>
              <a:gdLst>
                <a:gd name="connsiteX0" fmla="*/ 80585 w 80584"/>
                <a:gd name="connsiteY0" fmla="*/ 40292 h 80584"/>
                <a:gd name="connsiteX1" fmla="*/ 40292 w 80584"/>
                <a:gd name="connsiteY1" fmla="*/ 80585 h 80584"/>
                <a:gd name="connsiteX2" fmla="*/ 0 w 80584"/>
                <a:gd name="connsiteY2" fmla="*/ 40292 h 80584"/>
                <a:gd name="connsiteX3" fmla="*/ 40292 w 80584"/>
                <a:gd name="connsiteY3" fmla="*/ 0 h 80584"/>
                <a:gd name="connsiteX4" fmla="*/ 80585 w 80584"/>
                <a:gd name="connsiteY4" fmla="*/ 40292 h 80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4" h="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w="20141" cap="flat">
              <a:noFill/>
              <a:prstDash val="solid"/>
              <a:miter/>
            </a:ln>
          </p:spPr>
          <p:txBody>
            <a:bodyPr rtlCol="0" anchor="ctr"/>
            <a:lstStyle/>
            <a:p>
              <a:endParaRPr lang="en-GB"/>
            </a:p>
          </p:txBody>
        </p:sp>
      </p:grpSp>
      <p:sp>
        <p:nvSpPr>
          <p:cNvPr id="62" name="Graphic 52" descr="Upload outline">
            <a:extLst>
              <a:ext uri="{FF2B5EF4-FFF2-40B4-BE49-F238E27FC236}">
                <a16:creationId xmlns:a16="http://schemas.microsoft.com/office/drawing/2014/main" id="{268E0765-9755-4657-9DD1-7EDA7587285C}"/>
              </a:ext>
            </a:extLst>
          </p:cNvPr>
          <p:cNvSpPr/>
          <p:nvPr/>
        </p:nvSpPr>
        <p:spPr>
          <a:xfrm>
            <a:off x="8257233" y="2955465"/>
            <a:ext cx="1880208" cy="1144053"/>
          </a:xfrm>
          <a:custGeom>
            <a:avLst/>
            <a:gdLst>
              <a:gd name="connsiteX0" fmla="*/ 1605775 w 1880208"/>
              <a:gd name="connsiteY0" fmla="*/ 508511 h 1144053"/>
              <a:gd name="connsiteX1" fmla="*/ 1452554 w 1880208"/>
              <a:gd name="connsiteY1" fmla="*/ 259271 h 1144053"/>
              <a:gd name="connsiteX2" fmla="*/ 1160412 w 1880208"/>
              <a:gd name="connsiteY2" fmla="*/ 197983 h 1144053"/>
              <a:gd name="connsiteX3" fmla="*/ 796602 w 1880208"/>
              <a:gd name="connsiteY3" fmla="*/ 0 h 1144053"/>
              <a:gd name="connsiteX4" fmla="*/ 696620 w 1880208"/>
              <a:gd name="connsiteY4" fmla="*/ 11890 h 1144053"/>
              <a:gd name="connsiteX5" fmla="*/ 365662 w 1880208"/>
              <a:gd name="connsiteY5" fmla="*/ 379744 h 1144053"/>
              <a:gd name="connsiteX6" fmla="*/ 73520 w 1880208"/>
              <a:gd name="connsiteY6" fmla="*/ 530923 h 1144053"/>
              <a:gd name="connsiteX7" fmla="*/ 34663 w 1880208"/>
              <a:gd name="connsiteY7" fmla="*/ 923415 h 1144053"/>
              <a:gd name="connsiteX8" fmla="*/ 355406 w 1880208"/>
              <a:gd name="connsiteY8" fmla="*/ 1142011 h 1144053"/>
              <a:gd name="connsiteX9" fmla="*/ 504542 w 1880208"/>
              <a:gd name="connsiteY9" fmla="*/ 1142011 h 1144053"/>
              <a:gd name="connsiteX10" fmla="*/ 755948 w 1880208"/>
              <a:gd name="connsiteY10" fmla="*/ 1142624 h 1144053"/>
              <a:gd name="connsiteX11" fmla="*/ 755948 w 1880208"/>
              <a:gd name="connsiteY11" fmla="*/ 1101765 h 1144053"/>
              <a:gd name="connsiteX12" fmla="*/ 504562 w 1880208"/>
              <a:gd name="connsiteY12" fmla="*/ 1101152 h 1144053"/>
              <a:gd name="connsiteX13" fmla="*/ 356673 w 1880208"/>
              <a:gd name="connsiteY13" fmla="*/ 1101152 h 1144053"/>
              <a:gd name="connsiteX14" fmla="*/ 72008 w 1880208"/>
              <a:gd name="connsiteY14" fmla="*/ 906765 h 1144053"/>
              <a:gd name="connsiteX15" fmla="*/ 106411 w 1880208"/>
              <a:gd name="connsiteY15" fmla="*/ 555193 h 1144053"/>
              <a:gd name="connsiteX16" fmla="*/ 367092 w 1880208"/>
              <a:gd name="connsiteY16" fmla="*/ 420603 h 1144053"/>
              <a:gd name="connsiteX17" fmla="*/ 401025 w 1880208"/>
              <a:gd name="connsiteY17" fmla="*/ 419398 h 1144053"/>
              <a:gd name="connsiteX18" fmla="*/ 406051 w 1880208"/>
              <a:gd name="connsiteY18" fmla="*/ 385812 h 1144053"/>
              <a:gd name="connsiteX19" fmla="*/ 706202 w 1880208"/>
              <a:gd name="connsiteY19" fmla="*/ 51666 h 1144053"/>
              <a:gd name="connsiteX20" fmla="*/ 796602 w 1880208"/>
              <a:gd name="connsiteY20" fmla="*/ 40859 h 1144053"/>
              <a:gd name="connsiteX21" fmla="*/ 1126172 w 1880208"/>
              <a:gd name="connsiteY21" fmla="*/ 220210 h 1144053"/>
              <a:gd name="connsiteX22" fmla="*/ 1141290 w 1880208"/>
              <a:gd name="connsiteY22" fmla="*/ 243357 h 1144053"/>
              <a:gd name="connsiteX23" fmla="*/ 1168399 w 1880208"/>
              <a:gd name="connsiteY23" fmla="*/ 237922 h 1144053"/>
              <a:gd name="connsiteX24" fmla="*/ 1428549 w 1880208"/>
              <a:gd name="connsiteY24" fmla="*/ 292244 h 1144053"/>
              <a:gd name="connsiteX25" fmla="*/ 1565427 w 1880208"/>
              <a:gd name="connsiteY25" fmla="*/ 515069 h 1144053"/>
              <a:gd name="connsiteX26" fmla="*/ 1570228 w 1880208"/>
              <a:gd name="connsiteY26" fmla="*/ 544467 h 1144053"/>
              <a:gd name="connsiteX27" fmla="*/ 1599687 w 1880208"/>
              <a:gd name="connsiteY27" fmla="*/ 548880 h 1144053"/>
              <a:gd name="connsiteX28" fmla="*/ 1836707 w 1880208"/>
              <a:gd name="connsiteY28" fmla="*/ 863573 h 1144053"/>
              <a:gd name="connsiteX29" fmla="*/ 1569002 w 1880208"/>
              <a:gd name="connsiteY29" fmla="*/ 1103195 h 1144053"/>
              <a:gd name="connsiteX30" fmla="*/ 1352449 w 1880208"/>
              <a:gd name="connsiteY30" fmla="*/ 1103195 h 1144053"/>
              <a:gd name="connsiteX31" fmla="*/ 1123638 w 1880208"/>
              <a:gd name="connsiteY31" fmla="*/ 1102643 h 1144053"/>
              <a:gd name="connsiteX32" fmla="*/ 1123638 w 1880208"/>
              <a:gd name="connsiteY32" fmla="*/ 1143502 h 1144053"/>
              <a:gd name="connsiteX33" fmla="*/ 1352449 w 1880208"/>
              <a:gd name="connsiteY33" fmla="*/ 1144054 h 1144053"/>
              <a:gd name="connsiteX34" fmla="*/ 1569002 w 1880208"/>
              <a:gd name="connsiteY34" fmla="*/ 1144054 h 1144053"/>
              <a:gd name="connsiteX35" fmla="*/ 1880101 w 1880208"/>
              <a:gd name="connsiteY35" fmla="*/ 816532 h 1144053"/>
              <a:gd name="connsiteX36" fmla="*/ 1605775 w 1880208"/>
              <a:gd name="connsiteY36" fmla="*/ 508511 h 114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80208" h="1144053">
                <a:moveTo>
                  <a:pt x="1605775" y="508511"/>
                </a:moveTo>
                <a:cubicBezTo>
                  <a:pt x="1589520" y="408495"/>
                  <a:pt x="1534458" y="318930"/>
                  <a:pt x="1452554" y="259271"/>
                </a:cubicBezTo>
                <a:cubicBezTo>
                  <a:pt x="1367636" y="199784"/>
                  <a:pt x="1262075" y="177639"/>
                  <a:pt x="1160412" y="197983"/>
                </a:cubicBezTo>
                <a:cubicBezTo>
                  <a:pt x="1080250" y="74901"/>
                  <a:pt x="943487" y="474"/>
                  <a:pt x="796602" y="0"/>
                </a:cubicBezTo>
                <a:cubicBezTo>
                  <a:pt x="762922" y="-6"/>
                  <a:pt x="729361" y="3984"/>
                  <a:pt x="696620" y="11890"/>
                </a:cubicBezTo>
                <a:cubicBezTo>
                  <a:pt x="522587" y="57162"/>
                  <a:pt x="392355" y="201911"/>
                  <a:pt x="365662" y="379744"/>
                </a:cubicBezTo>
                <a:cubicBezTo>
                  <a:pt x="250537" y="383777"/>
                  <a:pt x="143301" y="439270"/>
                  <a:pt x="73520" y="530923"/>
                </a:cubicBezTo>
                <a:cubicBezTo>
                  <a:pt x="-8060" y="645628"/>
                  <a:pt x="-22842" y="794940"/>
                  <a:pt x="34663" y="923415"/>
                </a:cubicBezTo>
                <a:cubicBezTo>
                  <a:pt x="93234" y="1049727"/>
                  <a:pt x="216424" y="1133686"/>
                  <a:pt x="355406" y="1142011"/>
                </a:cubicBezTo>
                <a:lnTo>
                  <a:pt x="504542" y="1142011"/>
                </a:lnTo>
                <a:lnTo>
                  <a:pt x="755948" y="1142624"/>
                </a:lnTo>
                <a:lnTo>
                  <a:pt x="755948" y="1101765"/>
                </a:lnTo>
                <a:lnTo>
                  <a:pt x="504562" y="1101152"/>
                </a:lnTo>
                <a:lnTo>
                  <a:pt x="356673" y="1101152"/>
                </a:lnTo>
                <a:cubicBezTo>
                  <a:pt x="233375" y="1093297"/>
                  <a:pt x="124202" y="1018747"/>
                  <a:pt x="72008" y="906765"/>
                </a:cubicBezTo>
                <a:cubicBezTo>
                  <a:pt x="20823" y="791683"/>
                  <a:pt x="33888" y="658168"/>
                  <a:pt x="106411" y="555193"/>
                </a:cubicBezTo>
                <a:cubicBezTo>
                  <a:pt x="168975" y="473808"/>
                  <a:pt x="264511" y="424483"/>
                  <a:pt x="367092" y="420603"/>
                </a:cubicBezTo>
                <a:lnTo>
                  <a:pt x="401025" y="419398"/>
                </a:lnTo>
                <a:lnTo>
                  <a:pt x="406051" y="385812"/>
                </a:lnTo>
                <a:cubicBezTo>
                  <a:pt x="429907" y="224255"/>
                  <a:pt x="548120" y="92654"/>
                  <a:pt x="706202" y="51666"/>
                </a:cubicBezTo>
                <a:cubicBezTo>
                  <a:pt x="735802" y="44504"/>
                  <a:pt x="766148" y="40877"/>
                  <a:pt x="796602" y="40859"/>
                </a:cubicBezTo>
                <a:cubicBezTo>
                  <a:pt x="929754" y="40929"/>
                  <a:pt x="1053808" y="108440"/>
                  <a:pt x="1126172" y="220210"/>
                </a:cubicBezTo>
                <a:lnTo>
                  <a:pt x="1141290" y="243357"/>
                </a:lnTo>
                <a:lnTo>
                  <a:pt x="1168399" y="237922"/>
                </a:lnTo>
                <a:cubicBezTo>
                  <a:pt x="1258896" y="219820"/>
                  <a:pt x="1352860" y="239440"/>
                  <a:pt x="1428549" y="292244"/>
                </a:cubicBezTo>
                <a:cubicBezTo>
                  <a:pt x="1501585" y="345737"/>
                  <a:pt x="1550728" y="425741"/>
                  <a:pt x="1565427" y="515069"/>
                </a:cubicBezTo>
                <a:lnTo>
                  <a:pt x="1570228" y="544467"/>
                </a:lnTo>
                <a:lnTo>
                  <a:pt x="1599687" y="548880"/>
                </a:lnTo>
                <a:cubicBezTo>
                  <a:pt x="1752039" y="570329"/>
                  <a:pt x="1858156" y="711221"/>
                  <a:pt x="1836707" y="863573"/>
                </a:cubicBezTo>
                <a:cubicBezTo>
                  <a:pt x="1817781" y="998007"/>
                  <a:pt x="1704703" y="1099221"/>
                  <a:pt x="1569002" y="1103195"/>
                </a:cubicBezTo>
                <a:lnTo>
                  <a:pt x="1352449" y="1103195"/>
                </a:lnTo>
                <a:lnTo>
                  <a:pt x="1123638" y="1102643"/>
                </a:lnTo>
                <a:lnTo>
                  <a:pt x="1123638" y="1143502"/>
                </a:lnTo>
                <a:lnTo>
                  <a:pt x="1352449" y="1144054"/>
                </a:lnTo>
                <a:lnTo>
                  <a:pt x="1569002" y="1144054"/>
                </a:lnTo>
                <a:cubicBezTo>
                  <a:pt x="1745352" y="1139518"/>
                  <a:pt x="1884636" y="992881"/>
                  <a:pt x="1880101" y="816532"/>
                </a:cubicBezTo>
                <a:cubicBezTo>
                  <a:pt x="1876093" y="660667"/>
                  <a:pt x="1760139" y="530469"/>
                  <a:pt x="1605775" y="508511"/>
                </a:cubicBezTo>
                <a:close/>
              </a:path>
            </a:pathLst>
          </a:custGeom>
          <a:solidFill>
            <a:schemeClr val="accent1"/>
          </a:solidFill>
          <a:ln w="20340" cap="flat">
            <a:noFill/>
            <a:prstDash val="solid"/>
            <a:miter/>
          </a:ln>
        </p:spPr>
        <p:txBody>
          <a:bodyPr rtlCol="0" anchor="ctr"/>
          <a:lstStyle/>
          <a:p>
            <a:endParaRPr lang="en-GB"/>
          </a:p>
        </p:txBody>
      </p:sp>
      <p:sp>
        <p:nvSpPr>
          <p:cNvPr id="63" name="Graphic 52" descr="Upload outline">
            <a:extLst>
              <a:ext uri="{FF2B5EF4-FFF2-40B4-BE49-F238E27FC236}">
                <a16:creationId xmlns:a16="http://schemas.microsoft.com/office/drawing/2014/main" id="{268E0765-9755-4657-9DD1-7EDA7587285C}"/>
              </a:ext>
            </a:extLst>
          </p:cNvPr>
          <p:cNvSpPr/>
          <p:nvPr/>
        </p:nvSpPr>
        <p:spPr>
          <a:xfrm>
            <a:off x="8777865" y="3498605"/>
            <a:ext cx="641773" cy="886927"/>
          </a:xfrm>
          <a:custGeom>
            <a:avLst/>
            <a:gdLst>
              <a:gd name="connsiteX0" fmla="*/ 341316 w 641773"/>
              <a:gd name="connsiteY0" fmla="*/ 886928 h 886927"/>
              <a:gd name="connsiteX1" fmla="*/ 341316 w 641773"/>
              <a:gd name="connsiteY1" fmla="*/ 78695 h 886927"/>
              <a:gd name="connsiteX2" fmla="*/ 341523 w 641773"/>
              <a:gd name="connsiteY2" fmla="*/ 78492 h 886927"/>
              <a:gd name="connsiteX3" fmla="*/ 341663 w 641773"/>
              <a:gd name="connsiteY3" fmla="*/ 78552 h 886927"/>
              <a:gd name="connsiteX4" fmla="*/ 612886 w 641773"/>
              <a:gd name="connsiteY4" fmla="*/ 349774 h 886927"/>
              <a:gd name="connsiteX5" fmla="*/ 641773 w 641773"/>
              <a:gd name="connsiteY5" fmla="*/ 320887 h 886927"/>
              <a:gd name="connsiteX6" fmla="*/ 320887 w 641773"/>
              <a:gd name="connsiteY6" fmla="*/ 0 h 886927"/>
              <a:gd name="connsiteX7" fmla="*/ 0 w 641773"/>
              <a:gd name="connsiteY7" fmla="*/ 320887 h 886927"/>
              <a:gd name="connsiteX8" fmla="*/ 28887 w 641773"/>
              <a:gd name="connsiteY8" fmla="*/ 349774 h 886927"/>
              <a:gd name="connsiteX9" fmla="*/ 300110 w 641773"/>
              <a:gd name="connsiteY9" fmla="*/ 78552 h 886927"/>
              <a:gd name="connsiteX10" fmla="*/ 300398 w 641773"/>
              <a:gd name="connsiteY10" fmla="*/ 78554 h 886927"/>
              <a:gd name="connsiteX11" fmla="*/ 300457 w 641773"/>
              <a:gd name="connsiteY11" fmla="*/ 78695 h 886927"/>
              <a:gd name="connsiteX12" fmla="*/ 300457 w 641773"/>
              <a:gd name="connsiteY12" fmla="*/ 886928 h 88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773" h="886927">
                <a:moveTo>
                  <a:pt x="341316" y="886928"/>
                </a:moveTo>
                <a:lnTo>
                  <a:pt x="341316" y="78695"/>
                </a:lnTo>
                <a:cubicBezTo>
                  <a:pt x="341318" y="78582"/>
                  <a:pt x="341410" y="78492"/>
                  <a:pt x="341523" y="78492"/>
                </a:cubicBezTo>
                <a:cubicBezTo>
                  <a:pt x="341576" y="78494"/>
                  <a:pt x="341627" y="78515"/>
                  <a:pt x="341663" y="78552"/>
                </a:cubicBezTo>
                <a:lnTo>
                  <a:pt x="612886" y="349774"/>
                </a:lnTo>
                <a:lnTo>
                  <a:pt x="641773" y="320887"/>
                </a:lnTo>
                <a:lnTo>
                  <a:pt x="320887" y="0"/>
                </a:lnTo>
                <a:lnTo>
                  <a:pt x="0" y="320887"/>
                </a:lnTo>
                <a:lnTo>
                  <a:pt x="28887" y="349774"/>
                </a:lnTo>
                <a:lnTo>
                  <a:pt x="300110" y="78552"/>
                </a:lnTo>
                <a:cubicBezTo>
                  <a:pt x="300190" y="78472"/>
                  <a:pt x="300320" y="78474"/>
                  <a:pt x="300398" y="78554"/>
                </a:cubicBezTo>
                <a:cubicBezTo>
                  <a:pt x="300435" y="78592"/>
                  <a:pt x="300457" y="78641"/>
                  <a:pt x="300457" y="78695"/>
                </a:cubicBezTo>
                <a:lnTo>
                  <a:pt x="300457" y="886928"/>
                </a:lnTo>
                <a:close/>
              </a:path>
            </a:pathLst>
          </a:custGeom>
          <a:solidFill>
            <a:schemeClr val="tx2"/>
          </a:solidFill>
          <a:ln w="20340" cap="flat">
            <a:noFill/>
            <a:prstDash val="solid"/>
            <a:miter/>
          </a:ln>
        </p:spPr>
        <p:txBody>
          <a:bodyPr rtlCol="0" anchor="ctr"/>
          <a:lstStyle/>
          <a:p>
            <a:endParaRPr lang="en-GB"/>
          </a:p>
        </p:txBody>
      </p:sp>
      <p:pic>
        <p:nvPicPr>
          <p:cNvPr id="65" name="Graphic 64" descr="Wireless with solid fill">
            <a:extLst>
              <a:ext uri="{FF2B5EF4-FFF2-40B4-BE49-F238E27FC236}">
                <a16:creationId xmlns:a16="http://schemas.microsoft.com/office/drawing/2014/main" id="{4B213A37-1E2E-4234-A408-6BCC45DAF3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657550">
            <a:off x="6451066" y="2204819"/>
            <a:ext cx="914400" cy="914400"/>
          </a:xfrm>
          <a:prstGeom prst="rect">
            <a:avLst/>
          </a:prstGeom>
        </p:spPr>
      </p:pic>
      <p:sp>
        <p:nvSpPr>
          <p:cNvPr id="27" name="Oval 26">
            <a:extLst>
              <a:ext uri="{FF2B5EF4-FFF2-40B4-BE49-F238E27FC236}">
                <a16:creationId xmlns:a16="http://schemas.microsoft.com/office/drawing/2014/main" id="{F143C02B-B3C5-4F5A-A38D-92FB8BF0BE69}"/>
              </a:ext>
            </a:extLst>
          </p:cNvPr>
          <p:cNvSpPr/>
          <p:nvPr/>
        </p:nvSpPr>
        <p:spPr>
          <a:xfrm>
            <a:off x="-12989653" y="5238736"/>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2004</a:t>
            </a:r>
          </a:p>
        </p:txBody>
      </p:sp>
      <p:sp>
        <p:nvSpPr>
          <p:cNvPr id="3" name="TextBox 2">
            <a:extLst>
              <a:ext uri="{FF2B5EF4-FFF2-40B4-BE49-F238E27FC236}">
                <a16:creationId xmlns:a16="http://schemas.microsoft.com/office/drawing/2014/main" id="{9455B061-C2BB-4801-8FE3-85766FBDD473}"/>
              </a:ext>
            </a:extLst>
          </p:cNvPr>
          <p:cNvSpPr txBox="1"/>
          <p:nvPr/>
        </p:nvSpPr>
        <p:spPr>
          <a:xfrm>
            <a:off x="2367679" y="2263711"/>
            <a:ext cx="1740262" cy="461665"/>
          </a:xfrm>
          <a:prstGeom prst="rect">
            <a:avLst/>
          </a:prstGeom>
          <a:noFill/>
        </p:spPr>
        <p:txBody>
          <a:bodyPr wrap="square" lIns="0" rIns="0" rtlCol="0">
            <a:spAutoFit/>
          </a:bodyPr>
          <a:lstStyle/>
          <a:p>
            <a:pPr algn="ctr">
              <a:buClr>
                <a:srgbClr val="008CCF"/>
              </a:buClr>
            </a:pPr>
            <a:r>
              <a:rPr lang="es-ES" sz="2400"/>
              <a:t>Web-based</a:t>
            </a:r>
          </a:p>
        </p:txBody>
      </p:sp>
      <p:sp>
        <p:nvSpPr>
          <p:cNvPr id="24" name="TextBox 23">
            <a:extLst>
              <a:ext uri="{FF2B5EF4-FFF2-40B4-BE49-F238E27FC236}">
                <a16:creationId xmlns:a16="http://schemas.microsoft.com/office/drawing/2014/main" id="{9146A83D-44D8-4DAA-BBC7-05E372DE885A}"/>
              </a:ext>
            </a:extLst>
          </p:cNvPr>
          <p:cNvSpPr txBox="1"/>
          <p:nvPr/>
        </p:nvSpPr>
        <p:spPr>
          <a:xfrm>
            <a:off x="4665723" y="4638571"/>
            <a:ext cx="2842180" cy="1200329"/>
          </a:xfrm>
          <a:prstGeom prst="rect">
            <a:avLst/>
          </a:prstGeom>
          <a:noFill/>
        </p:spPr>
        <p:txBody>
          <a:bodyPr wrap="square" rtlCol="0">
            <a:spAutoFit/>
          </a:bodyPr>
          <a:lstStyle/>
          <a:p>
            <a:pPr algn="ctr">
              <a:buClr>
                <a:srgbClr val="008CCF"/>
              </a:buClr>
            </a:pPr>
            <a:r>
              <a:rPr lang="es-ES" sz="2400"/>
              <a:t>Users can enter and access their data anywhere</a:t>
            </a:r>
          </a:p>
        </p:txBody>
      </p:sp>
      <p:sp>
        <p:nvSpPr>
          <p:cNvPr id="25" name="TextBox 24">
            <a:extLst>
              <a:ext uri="{FF2B5EF4-FFF2-40B4-BE49-F238E27FC236}">
                <a16:creationId xmlns:a16="http://schemas.microsoft.com/office/drawing/2014/main" id="{1C8657FE-5293-4039-AA59-46F085A525E7}"/>
              </a:ext>
            </a:extLst>
          </p:cNvPr>
          <p:cNvSpPr txBox="1"/>
          <p:nvPr/>
        </p:nvSpPr>
        <p:spPr>
          <a:xfrm>
            <a:off x="8101812" y="2079045"/>
            <a:ext cx="2191050" cy="830997"/>
          </a:xfrm>
          <a:prstGeom prst="rect">
            <a:avLst/>
          </a:prstGeom>
          <a:noFill/>
        </p:spPr>
        <p:txBody>
          <a:bodyPr wrap="square" rtlCol="0">
            <a:spAutoFit/>
          </a:bodyPr>
          <a:lstStyle/>
          <a:p>
            <a:pPr algn="ctr">
              <a:buClr>
                <a:srgbClr val="008CCF"/>
              </a:buClr>
            </a:pPr>
            <a:r>
              <a:rPr lang="es-ES" sz="2400"/>
              <a:t>Latest technologies</a:t>
            </a:r>
          </a:p>
        </p:txBody>
      </p:sp>
    </p:spTree>
    <p:custDataLst>
      <p:tags r:id="rId1"/>
    </p:custDataLst>
    <p:extLst>
      <p:ext uri="{BB962C8B-B14F-4D97-AF65-F5344CB8AC3E}">
        <p14:creationId xmlns:p14="http://schemas.microsoft.com/office/powerpoint/2010/main" val="1704921796"/>
      </p:ext>
    </p:extLst>
  </p:cSld>
  <p:clrMapOvr>
    <a:masterClrMapping/>
  </p:clrMapOvr>
  <mc:AlternateContent xmlns:mc="http://schemas.openxmlformats.org/markup-compatibility/2006">
    <mc:Choice xmlns:p14="http://schemas.microsoft.com/office/powerpoint/2010/main" Requires="p14">
      <p:transition spd="med" p14:dur="700" advTm="24483">
        <p:fade/>
      </p:transition>
    </mc:Choice>
    <mc:Fallback>
      <p:transition spd="med" advTm="244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down)">
                                      <p:cBhvr>
                                        <p:cTn id="23" dur="75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500"/>
                            </p:stCondLst>
                            <p:childTnLst>
                              <p:par>
                                <p:cTn id="33" presetID="42"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anim calcmode="lin" valueType="num">
                                      <p:cBhvr>
                                        <p:cTn id="36" dur="500" fill="hold"/>
                                        <p:tgtEl>
                                          <p:spTgt spid="63"/>
                                        </p:tgtEl>
                                        <p:attrNameLst>
                                          <p:attrName>ppt_x</p:attrName>
                                        </p:attrNameLst>
                                      </p:cBhvr>
                                      <p:tavLst>
                                        <p:tav tm="0">
                                          <p:val>
                                            <p:strVal val="#ppt_x"/>
                                          </p:val>
                                        </p:tav>
                                        <p:tav tm="100000">
                                          <p:val>
                                            <p:strVal val="#ppt_x"/>
                                          </p:val>
                                        </p:tav>
                                      </p:tavLst>
                                    </p:anim>
                                    <p:anim calcmode="lin" valueType="num">
                                      <p:cBhvr>
                                        <p:cTn id="37"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a:r>
              <a:rPr lang="en-GB"/>
              <a:t>DHIS2 functionalities</a:t>
            </a:r>
            <a:endParaRPr lang="en-GB" dirty="0"/>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7D8B528-0896-4884-8FE0-AC2872BEA66C}"/>
              </a:ext>
            </a:extLst>
          </p:cNvPr>
          <p:cNvGrpSpPr/>
          <p:nvPr/>
        </p:nvGrpSpPr>
        <p:grpSpPr>
          <a:xfrm>
            <a:off x="-12711595" y="4363392"/>
            <a:ext cx="1176016" cy="1692761"/>
            <a:chOff x="797927" y="4232633"/>
            <a:chExt cx="1176016" cy="1692761"/>
          </a:xfrm>
        </p:grpSpPr>
        <p:grpSp>
          <p:nvGrpSpPr>
            <p:cNvPr id="40" name="Group 39">
              <a:extLst>
                <a:ext uri="{FF2B5EF4-FFF2-40B4-BE49-F238E27FC236}">
                  <a16:creationId xmlns:a16="http://schemas.microsoft.com/office/drawing/2014/main" id="{64DA75A1-47D5-46F4-9126-638D52E1F394}"/>
                </a:ext>
              </a:extLst>
            </p:cNvPr>
            <p:cNvGrpSpPr/>
            <p:nvPr/>
          </p:nvGrpSpPr>
          <p:grpSpPr>
            <a:xfrm>
              <a:off x="812440" y="4232633"/>
              <a:ext cx="1042119" cy="1692761"/>
              <a:chOff x="812440" y="4232633"/>
              <a:chExt cx="1042119" cy="1692761"/>
            </a:xfrm>
          </p:grpSpPr>
          <p:sp>
            <p:nvSpPr>
              <p:cNvPr id="42" name="Graphic 6" descr="Marker with solid fill">
                <a:extLst>
                  <a:ext uri="{FF2B5EF4-FFF2-40B4-BE49-F238E27FC236}">
                    <a16:creationId xmlns:a16="http://schemas.microsoft.com/office/drawing/2014/main" id="{0705F0C2-98C3-4214-B352-1185D6B73942}"/>
                  </a:ext>
                </a:extLst>
              </p:cNvPr>
              <p:cNvSpPr/>
              <p:nvPr/>
            </p:nvSpPr>
            <p:spPr>
              <a:xfrm>
                <a:off x="812440" y="4232633"/>
                <a:ext cx="1042119" cy="1692761"/>
              </a:xfrm>
              <a:custGeom>
                <a:avLst/>
                <a:gdLst>
                  <a:gd name="connsiteX0" fmla="*/ 373824 w 747647"/>
                  <a:gd name="connsiteY0" fmla="*/ 535781 h 1214437"/>
                  <a:gd name="connsiteX1" fmla="*/ 213089 w 747647"/>
                  <a:gd name="connsiteY1" fmla="*/ 375047 h 1214437"/>
                  <a:gd name="connsiteX2" fmla="*/ 373824 w 747647"/>
                  <a:gd name="connsiteY2" fmla="*/ 214313 h 1214437"/>
                  <a:gd name="connsiteX3" fmla="*/ 534558 w 747647"/>
                  <a:gd name="connsiteY3" fmla="*/ 375047 h 1214437"/>
                  <a:gd name="connsiteX4" fmla="*/ 373824 w 747647"/>
                  <a:gd name="connsiteY4" fmla="*/ 535781 h 1214437"/>
                  <a:gd name="connsiteX5" fmla="*/ 373824 w 747647"/>
                  <a:gd name="connsiteY5" fmla="*/ 0 h 1214437"/>
                  <a:gd name="connsiteX6" fmla="*/ 64857 w 747647"/>
                  <a:gd name="connsiteY6" fmla="*/ 164306 h 1214437"/>
                  <a:gd name="connsiteX7" fmla="*/ 25566 w 747647"/>
                  <a:gd name="connsiteY7" fmla="*/ 512564 h 1214437"/>
                  <a:gd name="connsiteX8" fmla="*/ 195230 w 747647"/>
                  <a:gd name="connsiteY8" fmla="*/ 887611 h 1214437"/>
                  <a:gd name="connsiteX9" fmla="*/ 341677 w 747647"/>
                  <a:gd name="connsiteY9" fmla="*/ 1194792 h 1214437"/>
                  <a:gd name="connsiteX10" fmla="*/ 373824 w 747647"/>
                  <a:gd name="connsiteY10" fmla="*/ 1214438 h 1214437"/>
                  <a:gd name="connsiteX11" fmla="*/ 405971 w 747647"/>
                  <a:gd name="connsiteY11" fmla="*/ 1194792 h 1214437"/>
                  <a:gd name="connsiteX12" fmla="*/ 552418 w 747647"/>
                  <a:gd name="connsiteY12" fmla="*/ 887611 h 1214437"/>
                  <a:gd name="connsiteX13" fmla="*/ 722082 w 747647"/>
                  <a:gd name="connsiteY13" fmla="*/ 512564 h 1214437"/>
                  <a:gd name="connsiteX14" fmla="*/ 682791 w 747647"/>
                  <a:gd name="connsiteY14" fmla="*/ 164306 h 1214437"/>
                  <a:gd name="connsiteX15" fmla="*/ 373824 w 747647"/>
                  <a:gd name="connsiteY15" fmla="*/ 0 h 12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7647" h="121443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w="17859" cap="flat">
                <a:noFill/>
                <a:prstDash val="solid"/>
                <a:miter/>
              </a:ln>
            </p:spPr>
            <p:txBody>
              <a:bodyPr rtlCol="0" anchor="ctr"/>
              <a:lstStyle/>
              <a:p>
                <a:endParaRPr lang="en-GB"/>
              </a:p>
            </p:txBody>
          </p:sp>
          <p:sp>
            <p:nvSpPr>
              <p:cNvPr id="43" name="Oval 42">
                <a:extLst>
                  <a:ext uri="{FF2B5EF4-FFF2-40B4-BE49-F238E27FC236}">
                    <a16:creationId xmlns:a16="http://schemas.microsoft.com/office/drawing/2014/main" id="{C1CDBA61-DB2A-4C31-A2CD-51C3B6B5626E}"/>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1" name="TextBox 40">
              <a:extLst>
                <a:ext uri="{FF2B5EF4-FFF2-40B4-BE49-F238E27FC236}">
                  <a16:creationId xmlns:a16="http://schemas.microsoft.com/office/drawing/2014/main" id="{121130C2-AF66-4CDA-A876-5B621881E92F}"/>
                </a:ext>
              </a:extLst>
            </p:cNvPr>
            <p:cNvSpPr txBox="1"/>
            <p:nvPr/>
          </p:nvSpPr>
          <p:spPr>
            <a:xfrm>
              <a:off x="797927" y="4522571"/>
              <a:ext cx="1176016" cy="523220"/>
            </a:xfrm>
            <a:prstGeom prst="rect">
              <a:avLst/>
            </a:prstGeom>
            <a:noFill/>
          </p:spPr>
          <p:txBody>
            <a:bodyPr wrap="square" rtlCol="0">
              <a:spAutoFit/>
            </a:bodyPr>
            <a:lstStyle/>
            <a:p>
              <a:pPr algn="l">
                <a:buClr>
                  <a:srgbClr val="008CCF"/>
                </a:buClr>
              </a:pPr>
              <a:r>
                <a:rPr lang="en-GB" sz="2800" dirty="0">
                  <a:solidFill>
                    <a:schemeClr val="bg1"/>
                  </a:solidFill>
                  <a:latin typeface="+mj-lt"/>
                </a:rPr>
                <a:t>2004</a:t>
              </a:r>
            </a:p>
          </p:txBody>
        </p:sp>
      </p:grpSp>
      <p:sp>
        <p:nvSpPr>
          <p:cNvPr id="12" name="Graphic 7" descr="Ethernet outline">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name="connsiteX0" fmla="*/ 51350 w 803332"/>
              <a:gd name="connsiteY0" fmla="*/ 1503964 h 1503964"/>
              <a:gd name="connsiteX1" fmla="*/ 0 w 803332"/>
              <a:gd name="connsiteY1" fmla="*/ 1452614 h 1503964"/>
              <a:gd name="connsiteX2" fmla="*/ 700632 w 803332"/>
              <a:gd name="connsiteY2" fmla="*/ 751982 h 1503964"/>
              <a:gd name="connsiteX3" fmla="*/ 0 w 803332"/>
              <a:gd name="connsiteY3" fmla="*/ 51350 h 1503964"/>
              <a:gd name="connsiteX4" fmla="*/ 51350 w 803332"/>
              <a:gd name="connsiteY4" fmla="*/ 0 h 1503964"/>
              <a:gd name="connsiteX5" fmla="*/ 803332 w 803332"/>
              <a:gd name="connsiteY5" fmla="*/ 751982 h 1503964"/>
              <a:gd name="connsiteX6" fmla="*/ 51350 w 803332"/>
              <a:gd name="connsiteY6" fmla="*/ 1503964 h 150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332" h="1503964">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w="36314" cap="flat">
            <a:noFill/>
            <a:prstDash val="solid"/>
            <a:miter/>
          </a:ln>
        </p:spPr>
        <p:txBody>
          <a:bodyPr rtlCol="0" anchor="ctr"/>
          <a:lstStyle/>
          <a:p>
            <a:endParaRPr lang="en-GB"/>
          </a:p>
        </p:txBody>
      </p:sp>
      <p:sp>
        <p:nvSpPr>
          <p:cNvPr id="30" name="Graphic 7" descr="Ethernet outline">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name="connsiteX0" fmla="*/ 217892 w 217892"/>
              <a:gd name="connsiteY0" fmla="*/ 108946 h 217892"/>
              <a:gd name="connsiteX1" fmla="*/ 108946 w 217892"/>
              <a:gd name="connsiteY1" fmla="*/ 217892 h 217892"/>
              <a:gd name="connsiteX2" fmla="*/ 0 w 217892"/>
              <a:gd name="connsiteY2" fmla="*/ 108946 h 217892"/>
              <a:gd name="connsiteX3" fmla="*/ 108946 w 217892"/>
              <a:gd name="connsiteY3" fmla="*/ 0 h 217892"/>
              <a:gd name="connsiteX4" fmla="*/ 217892 w 217892"/>
              <a:gd name="connsiteY4" fmla="*/ 108946 h 21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2" h="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w="36314" cap="flat">
            <a:noFill/>
            <a:prstDash val="solid"/>
            <a:miter/>
          </a:ln>
        </p:spPr>
        <p:txBody>
          <a:bodyPr rtlCol="0" anchor="ctr"/>
          <a:lstStyle/>
          <a:p>
            <a:endParaRPr lang="en-GB" dirty="0"/>
          </a:p>
        </p:txBody>
      </p:sp>
      <p:sp>
        <p:nvSpPr>
          <p:cNvPr id="44" name="Graphic 7" descr="Ethernet outline">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name="connsiteX0" fmla="*/ 217892 w 217892"/>
              <a:gd name="connsiteY0" fmla="*/ 108946 h 217892"/>
              <a:gd name="connsiteX1" fmla="*/ 108946 w 217892"/>
              <a:gd name="connsiteY1" fmla="*/ 217892 h 217892"/>
              <a:gd name="connsiteX2" fmla="*/ 0 w 217892"/>
              <a:gd name="connsiteY2" fmla="*/ 108946 h 217892"/>
              <a:gd name="connsiteX3" fmla="*/ 108946 w 217892"/>
              <a:gd name="connsiteY3" fmla="*/ 0 h 217892"/>
              <a:gd name="connsiteX4" fmla="*/ 217892 w 217892"/>
              <a:gd name="connsiteY4" fmla="*/ 108946 h 21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2" h="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w="36314" cap="flat">
            <a:noFill/>
            <a:prstDash val="solid"/>
            <a:miter/>
          </a:ln>
        </p:spPr>
        <p:txBody>
          <a:bodyPr rtlCol="0" anchor="ctr"/>
          <a:lstStyle/>
          <a:p>
            <a:endParaRPr lang="en-GB"/>
          </a:p>
        </p:txBody>
      </p:sp>
      <p:sp>
        <p:nvSpPr>
          <p:cNvPr id="45" name="Graphic 7" descr="Ethernet outline">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name="connsiteX0" fmla="*/ 751982 w 803331"/>
              <a:gd name="connsiteY0" fmla="*/ 1503964 h 1503964"/>
              <a:gd name="connsiteX1" fmla="*/ 0 w 803331"/>
              <a:gd name="connsiteY1" fmla="*/ 751982 h 1503964"/>
              <a:gd name="connsiteX2" fmla="*/ 751982 w 803331"/>
              <a:gd name="connsiteY2" fmla="*/ 0 h 1503964"/>
              <a:gd name="connsiteX3" fmla="*/ 803332 w 803331"/>
              <a:gd name="connsiteY3" fmla="*/ 51350 h 1503964"/>
              <a:gd name="connsiteX4" fmla="*/ 102700 w 803331"/>
              <a:gd name="connsiteY4" fmla="*/ 751982 h 1503964"/>
              <a:gd name="connsiteX5" fmla="*/ 803332 w 803331"/>
              <a:gd name="connsiteY5" fmla="*/ 1452614 h 1503964"/>
              <a:gd name="connsiteX6" fmla="*/ 751982 w 803331"/>
              <a:gd name="connsiteY6" fmla="*/ 1503964 h 150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331" h="1503964">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w="36314" cap="flat">
            <a:noFill/>
            <a:prstDash val="solid"/>
            <a:miter/>
          </a:ln>
        </p:spPr>
        <p:txBody>
          <a:bodyPr rtlCol="0" anchor="ctr"/>
          <a:lstStyle/>
          <a:p>
            <a:endParaRPr lang="en-GB"/>
          </a:p>
        </p:txBody>
      </p:sp>
      <p:sp>
        <p:nvSpPr>
          <p:cNvPr id="46" name="Graphic 7" descr="Ethernet outline">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name="connsiteX0" fmla="*/ 217892 w 217892"/>
              <a:gd name="connsiteY0" fmla="*/ 108946 h 217892"/>
              <a:gd name="connsiteX1" fmla="*/ 108946 w 217892"/>
              <a:gd name="connsiteY1" fmla="*/ 217892 h 217892"/>
              <a:gd name="connsiteX2" fmla="*/ 0 w 217892"/>
              <a:gd name="connsiteY2" fmla="*/ 108946 h 217892"/>
              <a:gd name="connsiteX3" fmla="*/ 108946 w 217892"/>
              <a:gd name="connsiteY3" fmla="*/ 0 h 217892"/>
              <a:gd name="connsiteX4" fmla="*/ 217892 w 217892"/>
              <a:gd name="connsiteY4" fmla="*/ 108946 h 21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2" h="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w="36314" cap="flat">
            <a:noFill/>
            <a:prstDash val="solid"/>
            <a:miter/>
          </a:ln>
        </p:spPr>
        <p:txBody>
          <a:bodyPr rtlCol="0" anchor="ctr"/>
          <a:lstStyle/>
          <a:p>
            <a:endParaRPr lang="en-GB" dirty="0"/>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DHIS2 development begins</a:t>
            </a:r>
          </a:p>
        </p:txBody>
      </p:sp>
      <p:grpSp>
        <p:nvGrpSpPr>
          <p:cNvPr id="31" name="Group 30">
            <a:extLst>
              <a:ext uri="{FF2B5EF4-FFF2-40B4-BE49-F238E27FC236}">
                <a16:creationId xmlns:a16="http://schemas.microsoft.com/office/drawing/2014/main" id="{F518D0CA-BE3E-41C2-A7E2-9BF40317AD3B}"/>
              </a:ext>
            </a:extLst>
          </p:cNvPr>
          <p:cNvGrpSpPr/>
          <p:nvPr/>
        </p:nvGrpSpPr>
        <p:grpSpPr>
          <a:xfrm>
            <a:off x="2684778" y="2266195"/>
            <a:ext cx="2819400" cy="2804160"/>
            <a:chOff x="8759051" y="3911456"/>
            <a:chExt cx="1042119" cy="1042119"/>
          </a:xfrm>
        </p:grpSpPr>
        <p:pic>
          <p:nvPicPr>
            <p:cNvPr id="32" name="Graphic 31" descr="Wireless with solid fill">
              <a:extLst>
                <a:ext uri="{FF2B5EF4-FFF2-40B4-BE49-F238E27FC236}">
                  <a16:creationId xmlns:a16="http://schemas.microsoft.com/office/drawing/2014/main" id="{5F33430C-93C2-476B-B932-A23E0084A4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33" name="Straight Connector 32">
              <a:extLst>
                <a:ext uri="{FF2B5EF4-FFF2-40B4-BE49-F238E27FC236}">
                  <a16:creationId xmlns:a16="http://schemas.microsoft.com/office/drawing/2014/main" id="{4C3A1B43-402F-40C4-A12D-ADE3259C9091}"/>
                </a:ext>
              </a:extLst>
            </p:cNvPr>
            <p:cNvCxnSpPr>
              <a:cxnSpLocks/>
              <a:stCxn id="32" idx="3"/>
              <a:endCxn id="32" idx="1"/>
            </p:cNvCxnSpPr>
            <p:nvPr/>
          </p:nvCxnSpPr>
          <p:spPr>
            <a:xfrm flipH="1" flipV="1">
              <a:off x="8905895" y="4069934"/>
              <a:ext cx="748431" cy="725164"/>
            </a:xfrm>
            <a:prstGeom prst="line">
              <a:avLst/>
            </a:prstGeom>
            <a:ln w="603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8C2F29D3-04D6-432A-8BE3-7570E57A87BF}"/>
              </a:ext>
            </a:extLst>
          </p:cNvPr>
          <p:cNvSpPr txBox="1"/>
          <p:nvPr/>
        </p:nvSpPr>
        <p:spPr>
          <a:xfrm>
            <a:off x="6461632" y="3077182"/>
            <a:ext cx="33401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Offline data entry</a:t>
            </a:r>
          </a:p>
        </p:txBody>
      </p:sp>
      <p:sp>
        <p:nvSpPr>
          <p:cNvPr id="34" name="TextBox 33">
            <a:extLst>
              <a:ext uri="{FF2B5EF4-FFF2-40B4-BE49-F238E27FC236}">
                <a16:creationId xmlns:a16="http://schemas.microsoft.com/office/drawing/2014/main" id="{2818F1BD-4E60-43AB-BEC1-FBCEDE15C27F}"/>
              </a:ext>
            </a:extLst>
          </p:cNvPr>
          <p:cNvSpPr txBox="1"/>
          <p:nvPr/>
        </p:nvSpPr>
        <p:spPr>
          <a:xfrm>
            <a:off x="6461632" y="3808070"/>
            <a:ext cx="33401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Mobile application</a:t>
            </a:r>
          </a:p>
        </p:txBody>
      </p:sp>
      <p:grpSp>
        <p:nvGrpSpPr>
          <p:cNvPr id="20" name="Group 19">
            <a:extLst>
              <a:ext uri="{FF2B5EF4-FFF2-40B4-BE49-F238E27FC236}">
                <a16:creationId xmlns:a16="http://schemas.microsoft.com/office/drawing/2014/main" id="{4AD4E223-274B-4D5D-8FD2-373AE9815D8A}"/>
              </a:ext>
            </a:extLst>
          </p:cNvPr>
          <p:cNvGrpSpPr/>
          <p:nvPr/>
        </p:nvGrpSpPr>
        <p:grpSpPr>
          <a:xfrm>
            <a:off x="3326985" y="2283309"/>
            <a:ext cx="1559704" cy="2745860"/>
            <a:chOff x="7153189" y="300371"/>
            <a:chExt cx="1559704" cy="2745860"/>
          </a:xfrm>
        </p:grpSpPr>
        <p:sp>
          <p:nvSpPr>
            <p:cNvPr id="15" name="Graphic 8" descr="Internet outline">
              <a:extLst>
                <a:ext uri="{FF2B5EF4-FFF2-40B4-BE49-F238E27FC236}">
                  <a16:creationId xmlns:a16="http://schemas.microsoft.com/office/drawing/2014/main" id="{74AB8577-2BE9-4F13-9FE5-886BBCED529D}"/>
                </a:ext>
              </a:extLst>
            </p:cNvPr>
            <p:cNvSpPr/>
            <p:nvPr/>
          </p:nvSpPr>
          <p:spPr>
            <a:xfrm>
              <a:off x="7532277" y="1192400"/>
              <a:ext cx="801525" cy="801525"/>
            </a:xfrm>
            <a:custGeom>
              <a:avLst/>
              <a:gdLst>
                <a:gd name="connsiteX0" fmla="*/ 400763 w 801525"/>
                <a:gd name="connsiteY0" fmla="*/ 0 h 801525"/>
                <a:gd name="connsiteX1" fmla="*/ 0 w 801525"/>
                <a:gd name="connsiteY1" fmla="*/ 400763 h 801525"/>
                <a:gd name="connsiteX2" fmla="*/ 400763 w 801525"/>
                <a:gd name="connsiteY2" fmla="*/ 801525 h 801525"/>
                <a:gd name="connsiteX3" fmla="*/ 801525 w 801525"/>
                <a:gd name="connsiteY3" fmla="*/ 400763 h 801525"/>
                <a:gd name="connsiteX4" fmla="*/ 400763 w 801525"/>
                <a:gd name="connsiteY4" fmla="*/ 0 h 801525"/>
                <a:gd name="connsiteX5" fmla="*/ 738306 w 801525"/>
                <a:gd name="connsiteY5" fmla="*/ 369935 h 801525"/>
                <a:gd name="connsiteX6" fmla="*/ 629841 w 801525"/>
                <a:gd name="connsiteY6" fmla="*/ 369935 h 801525"/>
                <a:gd name="connsiteX7" fmla="*/ 501104 w 801525"/>
                <a:gd name="connsiteY7" fmla="*/ 76829 h 801525"/>
                <a:gd name="connsiteX8" fmla="*/ 738306 w 801525"/>
                <a:gd name="connsiteY8" fmla="*/ 369935 h 801525"/>
                <a:gd name="connsiteX9" fmla="*/ 369935 w 801525"/>
                <a:gd name="connsiteY9" fmla="*/ 99438 h 801525"/>
                <a:gd name="connsiteX10" fmla="*/ 369935 w 801525"/>
                <a:gd name="connsiteY10" fmla="*/ 369935 h 801525"/>
                <a:gd name="connsiteX11" fmla="*/ 233497 w 801525"/>
                <a:gd name="connsiteY11" fmla="*/ 369935 h 801525"/>
                <a:gd name="connsiteX12" fmla="*/ 369935 w 801525"/>
                <a:gd name="connsiteY12" fmla="*/ 99438 h 801525"/>
                <a:gd name="connsiteX13" fmla="*/ 369935 w 801525"/>
                <a:gd name="connsiteY13" fmla="*/ 431590 h 801525"/>
                <a:gd name="connsiteX14" fmla="*/ 369935 w 801525"/>
                <a:gd name="connsiteY14" fmla="*/ 702117 h 801525"/>
                <a:gd name="connsiteX15" fmla="*/ 233521 w 801525"/>
                <a:gd name="connsiteY15" fmla="*/ 431590 h 801525"/>
                <a:gd name="connsiteX16" fmla="*/ 431590 w 801525"/>
                <a:gd name="connsiteY16" fmla="*/ 702065 h 801525"/>
                <a:gd name="connsiteX17" fmla="*/ 431590 w 801525"/>
                <a:gd name="connsiteY17" fmla="*/ 431590 h 801525"/>
                <a:gd name="connsiteX18" fmla="*/ 568004 w 801525"/>
                <a:gd name="connsiteY18" fmla="*/ 431590 h 801525"/>
                <a:gd name="connsiteX19" fmla="*/ 431590 w 801525"/>
                <a:gd name="connsiteY19" fmla="*/ 702065 h 801525"/>
                <a:gd name="connsiteX20" fmla="*/ 431590 w 801525"/>
                <a:gd name="connsiteY20" fmla="*/ 369935 h 801525"/>
                <a:gd name="connsiteX21" fmla="*/ 431590 w 801525"/>
                <a:gd name="connsiteY21" fmla="*/ 99485 h 801525"/>
                <a:gd name="connsiteX22" fmla="*/ 568004 w 801525"/>
                <a:gd name="connsiteY22" fmla="*/ 369935 h 801525"/>
                <a:gd name="connsiteX23" fmla="*/ 299854 w 801525"/>
                <a:gd name="connsiteY23" fmla="*/ 76996 h 801525"/>
                <a:gd name="connsiteX24" fmla="*/ 171690 w 801525"/>
                <a:gd name="connsiteY24" fmla="*/ 369935 h 801525"/>
                <a:gd name="connsiteX25" fmla="*/ 63219 w 801525"/>
                <a:gd name="connsiteY25" fmla="*/ 369935 h 801525"/>
                <a:gd name="connsiteX26" fmla="*/ 299854 w 801525"/>
                <a:gd name="connsiteY26" fmla="*/ 76996 h 801525"/>
                <a:gd name="connsiteX27" fmla="*/ 63219 w 801525"/>
                <a:gd name="connsiteY27" fmla="*/ 431590 h 801525"/>
                <a:gd name="connsiteX28" fmla="*/ 171684 w 801525"/>
                <a:gd name="connsiteY28" fmla="*/ 431590 h 801525"/>
                <a:gd name="connsiteX29" fmla="*/ 300310 w 801525"/>
                <a:gd name="connsiteY29" fmla="*/ 724665 h 801525"/>
                <a:gd name="connsiteX30" fmla="*/ 63219 w 801525"/>
                <a:gd name="connsiteY30" fmla="*/ 431590 h 801525"/>
                <a:gd name="connsiteX31" fmla="*/ 501135 w 801525"/>
                <a:gd name="connsiteY31" fmla="*/ 724690 h 801525"/>
                <a:gd name="connsiteX32" fmla="*/ 629841 w 801525"/>
                <a:gd name="connsiteY32" fmla="*/ 431590 h 801525"/>
                <a:gd name="connsiteX33" fmla="*/ 738306 w 801525"/>
                <a:gd name="connsiteY33" fmla="*/ 431590 h 801525"/>
                <a:gd name="connsiteX34" fmla="*/ 501135 w 801525"/>
                <a:gd name="connsiteY34" fmla="*/ 724690 h 80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1525" h="801525">
                  <a:moveTo>
                    <a:pt x="400763" y="0"/>
                  </a:moveTo>
                  <a:cubicBezTo>
                    <a:pt x="179428" y="0"/>
                    <a:pt x="0" y="179428"/>
                    <a:pt x="0" y="400763"/>
                  </a:cubicBezTo>
                  <a:cubicBezTo>
                    <a:pt x="0" y="622097"/>
                    <a:pt x="179428" y="801525"/>
                    <a:pt x="400763" y="801525"/>
                  </a:cubicBezTo>
                  <a:cubicBezTo>
                    <a:pt x="622097" y="801525"/>
                    <a:pt x="801525" y="622097"/>
                    <a:pt x="801525" y="400763"/>
                  </a:cubicBezTo>
                  <a:cubicBezTo>
                    <a:pt x="801272" y="179532"/>
                    <a:pt x="621993" y="253"/>
                    <a:pt x="400763" y="0"/>
                  </a:cubicBezTo>
                  <a:close/>
                  <a:moveTo>
                    <a:pt x="738306" y="369935"/>
                  </a:moveTo>
                  <a:lnTo>
                    <a:pt x="629841" y="369935"/>
                  </a:lnTo>
                  <a:cubicBezTo>
                    <a:pt x="625578" y="259460"/>
                    <a:pt x="579570" y="154713"/>
                    <a:pt x="501104" y="76829"/>
                  </a:cubicBezTo>
                  <a:cubicBezTo>
                    <a:pt x="632098" y="117679"/>
                    <a:pt x="725667" y="233302"/>
                    <a:pt x="738306" y="369935"/>
                  </a:cubicBezTo>
                  <a:close/>
                  <a:moveTo>
                    <a:pt x="369935" y="99438"/>
                  </a:moveTo>
                  <a:lnTo>
                    <a:pt x="369935" y="369935"/>
                  </a:lnTo>
                  <a:lnTo>
                    <a:pt x="233497" y="369935"/>
                  </a:lnTo>
                  <a:cubicBezTo>
                    <a:pt x="241324" y="253677"/>
                    <a:pt x="292967" y="152290"/>
                    <a:pt x="369935" y="99438"/>
                  </a:cubicBezTo>
                  <a:close/>
                  <a:moveTo>
                    <a:pt x="369935" y="431590"/>
                  </a:moveTo>
                  <a:lnTo>
                    <a:pt x="369935" y="702117"/>
                  </a:lnTo>
                  <a:cubicBezTo>
                    <a:pt x="293053" y="649183"/>
                    <a:pt x="241382" y="547457"/>
                    <a:pt x="233521" y="431590"/>
                  </a:cubicBezTo>
                  <a:close/>
                  <a:moveTo>
                    <a:pt x="431590" y="702065"/>
                  </a:moveTo>
                  <a:lnTo>
                    <a:pt x="431590" y="431590"/>
                  </a:lnTo>
                  <a:lnTo>
                    <a:pt x="568004" y="431590"/>
                  </a:lnTo>
                  <a:cubicBezTo>
                    <a:pt x="560143" y="547331"/>
                    <a:pt x="508435" y="649103"/>
                    <a:pt x="431590" y="702065"/>
                  </a:cubicBezTo>
                  <a:close/>
                  <a:moveTo>
                    <a:pt x="431590" y="369935"/>
                  </a:moveTo>
                  <a:lnTo>
                    <a:pt x="431590" y="99485"/>
                  </a:lnTo>
                  <a:cubicBezTo>
                    <a:pt x="508426" y="152447"/>
                    <a:pt x="560143" y="254201"/>
                    <a:pt x="568004" y="369935"/>
                  </a:cubicBezTo>
                  <a:close/>
                  <a:moveTo>
                    <a:pt x="299854" y="76996"/>
                  </a:moveTo>
                  <a:cubicBezTo>
                    <a:pt x="221529" y="154855"/>
                    <a:pt x="175716" y="259568"/>
                    <a:pt x="171690" y="369935"/>
                  </a:cubicBezTo>
                  <a:lnTo>
                    <a:pt x="63219" y="369935"/>
                  </a:lnTo>
                  <a:cubicBezTo>
                    <a:pt x="75837" y="233515"/>
                    <a:pt x="169137" y="118015"/>
                    <a:pt x="299854" y="76996"/>
                  </a:cubicBezTo>
                  <a:close/>
                  <a:moveTo>
                    <a:pt x="63219" y="431590"/>
                  </a:moveTo>
                  <a:lnTo>
                    <a:pt x="171684" y="431590"/>
                  </a:lnTo>
                  <a:cubicBezTo>
                    <a:pt x="175895" y="542047"/>
                    <a:pt x="221865" y="646788"/>
                    <a:pt x="300310" y="724665"/>
                  </a:cubicBezTo>
                  <a:cubicBezTo>
                    <a:pt x="169371" y="683778"/>
                    <a:pt x="75855" y="568179"/>
                    <a:pt x="63219" y="431590"/>
                  </a:cubicBezTo>
                  <a:close/>
                  <a:moveTo>
                    <a:pt x="501135" y="724690"/>
                  </a:moveTo>
                  <a:cubicBezTo>
                    <a:pt x="579586" y="646800"/>
                    <a:pt x="625581" y="542059"/>
                    <a:pt x="629841" y="431590"/>
                  </a:cubicBezTo>
                  <a:lnTo>
                    <a:pt x="738306" y="431590"/>
                  </a:lnTo>
                  <a:cubicBezTo>
                    <a:pt x="725667" y="568210"/>
                    <a:pt x="632114" y="683827"/>
                    <a:pt x="501135" y="724690"/>
                  </a:cubicBezTo>
                  <a:close/>
                </a:path>
              </a:pathLst>
            </a:custGeom>
            <a:solidFill>
              <a:schemeClr val="accent1"/>
            </a:solidFill>
            <a:ln w="30758" cap="flat">
              <a:noFill/>
              <a:prstDash val="solid"/>
              <a:miter/>
            </a:ln>
          </p:spPr>
          <p:txBody>
            <a:bodyPr rtlCol="0" anchor="ctr"/>
            <a:lstStyle/>
            <a:p>
              <a:endParaRPr lang="en-GB" dirty="0"/>
            </a:p>
          </p:txBody>
        </p:sp>
        <p:grpSp>
          <p:nvGrpSpPr>
            <p:cNvPr id="16" name="Graphic 5" descr="Ecommerce outline">
              <a:extLst>
                <a:ext uri="{FF2B5EF4-FFF2-40B4-BE49-F238E27FC236}">
                  <a16:creationId xmlns:a16="http://schemas.microsoft.com/office/drawing/2014/main" id="{75E2D90C-39A2-45B0-A094-EB779AE2D515}"/>
                </a:ext>
              </a:extLst>
            </p:cNvPr>
            <p:cNvGrpSpPr/>
            <p:nvPr/>
          </p:nvGrpSpPr>
          <p:grpSpPr>
            <a:xfrm>
              <a:off x="7153189" y="300371"/>
              <a:ext cx="1559704" cy="2745860"/>
              <a:chOff x="7181764" y="311551"/>
              <a:chExt cx="1559704" cy="2745860"/>
            </a:xfrm>
            <a:solidFill>
              <a:srgbClr val="000000"/>
            </a:solidFill>
          </p:grpSpPr>
          <p:sp>
            <p:nvSpPr>
              <p:cNvPr id="17" name="Graphic 5" descr="Ecommerce outline">
                <a:extLst>
                  <a:ext uri="{FF2B5EF4-FFF2-40B4-BE49-F238E27FC236}">
                    <a16:creationId xmlns:a16="http://schemas.microsoft.com/office/drawing/2014/main" id="{DF8BF094-A0F4-4659-8721-478D7A88E617}"/>
                  </a:ext>
                </a:extLst>
              </p:cNvPr>
              <p:cNvSpPr/>
              <p:nvPr/>
            </p:nvSpPr>
            <p:spPr>
              <a:xfrm>
                <a:off x="7181764" y="311551"/>
                <a:ext cx="1559704" cy="2745860"/>
              </a:xfrm>
              <a:custGeom>
                <a:avLst/>
                <a:gdLst>
                  <a:gd name="connsiteX0" fmla="*/ 1497317 w 1559704"/>
                  <a:gd name="connsiteY0" fmla="*/ 0 h 2745860"/>
                  <a:gd name="connsiteX1" fmla="*/ 62388 w 1559704"/>
                  <a:gd name="connsiteY1" fmla="*/ 0 h 2745860"/>
                  <a:gd name="connsiteX2" fmla="*/ 0 w 1559704"/>
                  <a:gd name="connsiteY2" fmla="*/ 62388 h 2745860"/>
                  <a:gd name="connsiteX3" fmla="*/ 0 w 1559704"/>
                  <a:gd name="connsiteY3" fmla="*/ 2683472 h 2745860"/>
                  <a:gd name="connsiteX4" fmla="*/ 62388 w 1559704"/>
                  <a:gd name="connsiteY4" fmla="*/ 2745860 h 2745860"/>
                  <a:gd name="connsiteX5" fmla="*/ 1497317 w 1559704"/>
                  <a:gd name="connsiteY5" fmla="*/ 2745860 h 2745860"/>
                  <a:gd name="connsiteX6" fmla="*/ 1559705 w 1559704"/>
                  <a:gd name="connsiteY6" fmla="*/ 2683472 h 2745860"/>
                  <a:gd name="connsiteX7" fmla="*/ 1559705 w 1559704"/>
                  <a:gd name="connsiteY7" fmla="*/ 62419 h 2745860"/>
                  <a:gd name="connsiteX8" fmla="*/ 1497317 w 1559704"/>
                  <a:gd name="connsiteY8" fmla="*/ 0 h 2745860"/>
                  <a:gd name="connsiteX9" fmla="*/ 1497317 w 1559704"/>
                  <a:gd name="connsiteY9" fmla="*/ 62388 h 2745860"/>
                  <a:gd name="connsiteX10" fmla="*/ 1497317 w 1559704"/>
                  <a:gd name="connsiteY10" fmla="*/ 62388 h 2745860"/>
                  <a:gd name="connsiteX11" fmla="*/ 1497317 w 1559704"/>
                  <a:gd name="connsiteY11" fmla="*/ 311941 h 2745860"/>
                  <a:gd name="connsiteX12" fmla="*/ 62388 w 1559704"/>
                  <a:gd name="connsiteY12" fmla="*/ 311941 h 2745860"/>
                  <a:gd name="connsiteX13" fmla="*/ 62388 w 1559704"/>
                  <a:gd name="connsiteY13" fmla="*/ 62388 h 2745860"/>
                  <a:gd name="connsiteX14" fmla="*/ 1497317 w 1559704"/>
                  <a:gd name="connsiteY14" fmla="*/ 374329 h 2745860"/>
                  <a:gd name="connsiteX15" fmla="*/ 1497317 w 1559704"/>
                  <a:gd name="connsiteY15" fmla="*/ 2370751 h 2745860"/>
                  <a:gd name="connsiteX16" fmla="*/ 62388 w 1559704"/>
                  <a:gd name="connsiteY16" fmla="*/ 2370751 h 2745860"/>
                  <a:gd name="connsiteX17" fmla="*/ 62388 w 1559704"/>
                  <a:gd name="connsiteY17" fmla="*/ 374329 h 2745860"/>
                  <a:gd name="connsiteX18" fmla="*/ 62388 w 1559704"/>
                  <a:gd name="connsiteY18" fmla="*/ 2683472 h 2745860"/>
                  <a:gd name="connsiteX19" fmla="*/ 62388 w 1559704"/>
                  <a:gd name="connsiteY19" fmla="*/ 2433108 h 2745860"/>
                  <a:gd name="connsiteX20" fmla="*/ 1497317 w 1559704"/>
                  <a:gd name="connsiteY20" fmla="*/ 2433108 h 2745860"/>
                  <a:gd name="connsiteX21" fmla="*/ 1497317 w 1559704"/>
                  <a:gd name="connsiteY21" fmla="*/ 2683472 h 274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9704" h="2745860">
                    <a:moveTo>
                      <a:pt x="1497317" y="0"/>
                    </a:moveTo>
                    <a:lnTo>
                      <a:pt x="62388" y="0"/>
                    </a:lnTo>
                    <a:cubicBezTo>
                      <a:pt x="27981" y="120"/>
                      <a:pt x="119" y="27982"/>
                      <a:pt x="0" y="62388"/>
                    </a:cubicBezTo>
                    <a:lnTo>
                      <a:pt x="0" y="2683472"/>
                    </a:lnTo>
                    <a:cubicBezTo>
                      <a:pt x="103" y="2717885"/>
                      <a:pt x="27975" y="2745757"/>
                      <a:pt x="62388" y="2745860"/>
                    </a:cubicBezTo>
                    <a:lnTo>
                      <a:pt x="1497317" y="2745860"/>
                    </a:lnTo>
                    <a:cubicBezTo>
                      <a:pt x="1531724" y="2745742"/>
                      <a:pt x="1559586" y="2717879"/>
                      <a:pt x="1559705" y="2683472"/>
                    </a:cubicBezTo>
                    <a:lnTo>
                      <a:pt x="1559705" y="62419"/>
                    </a:lnTo>
                    <a:cubicBezTo>
                      <a:pt x="1559586" y="28008"/>
                      <a:pt x="1531727" y="137"/>
                      <a:pt x="1497317" y="0"/>
                    </a:cubicBezTo>
                    <a:close/>
                    <a:moveTo>
                      <a:pt x="1497317" y="62388"/>
                    </a:moveTo>
                    <a:lnTo>
                      <a:pt x="1497317" y="62388"/>
                    </a:lnTo>
                    <a:lnTo>
                      <a:pt x="1497317" y="311941"/>
                    </a:lnTo>
                    <a:lnTo>
                      <a:pt x="62388" y="311941"/>
                    </a:lnTo>
                    <a:lnTo>
                      <a:pt x="62388" y="62388"/>
                    </a:lnTo>
                    <a:close/>
                    <a:moveTo>
                      <a:pt x="1497317" y="374329"/>
                    </a:moveTo>
                    <a:lnTo>
                      <a:pt x="1497317" y="2370751"/>
                    </a:lnTo>
                    <a:lnTo>
                      <a:pt x="62388" y="2370751"/>
                    </a:lnTo>
                    <a:lnTo>
                      <a:pt x="62388" y="374329"/>
                    </a:lnTo>
                    <a:close/>
                    <a:moveTo>
                      <a:pt x="62388" y="2683472"/>
                    </a:moveTo>
                    <a:lnTo>
                      <a:pt x="62388" y="2433108"/>
                    </a:lnTo>
                    <a:lnTo>
                      <a:pt x="1497317" y="2433108"/>
                    </a:lnTo>
                    <a:lnTo>
                      <a:pt x="1497317" y="2683472"/>
                    </a:lnTo>
                    <a:close/>
                  </a:path>
                </a:pathLst>
              </a:custGeom>
              <a:solidFill>
                <a:schemeClr val="tx2"/>
              </a:solidFill>
              <a:ln w="31155" cap="flat">
                <a:noFill/>
                <a:prstDash val="solid"/>
                <a:miter/>
              </a:ln>
            </p:spPr>
            <p:txBody>
              <a:bodyPr rtlCol="0" anchor="ctr"/>
              <a:lstStyle/>
              <a:p>
                <a:endParaRPr lang="en-GB"/>
              </a:p>
            </p:txBody>
          </p:sp>
          <p:sp>
            <p:nvSpPr>
              <p:cNvPr id="18" name="Graphic 5" descr="Ecommerce outline">
                <a:extLst>
                  <a:ext uri="{FF2B5EF4-FFF2-40B4-BE49-F238E27FC236}">
                    <a16:creationId xmlns:a16="http://schemas.microsoft.com/office/drawing/2014/main" id="{164FD9C1-5E88-4B38-93B1-442DC5E2F63D}"/>
                  </a:ext>
                </a:extLst>
              </p:cNvPr>
              <p:cNvSpPr/>
              <p:nvPr/>
            </p:nvSpPr>
            <p:spPr>
              <a:xfrm>
                <a:off x="7774451" y="467490"/>
                <a:ext cx="374329" cy="62388"/>
              </a:xfrm>
              <a:custGeom>
                <a:avLst/>
                <a:gdLst>
                  <a:gd name="connsiteX0" fmla="*/ 31194 w 374329"/>
                  <a:gd name="connsiteY0" fmla="*/ 62388 h 62388"/>
                  <a:gd name="connsiteX1" fmla="*/ 343135 w 374329"/>
                  <a:gd name="connsiteY1" fmla="*/ 62388 h 62388"/>
                  <a:gd name="connsiteX2" fmla="*/ 374329 w 374329"/>
                  <a:gd name="connsiteY2" fmla="*/ 31194 h 62388"/>
                  <a:gd name="connsiteX3" fmla="*/ 343135 w 374329"/>
                  <a:gd name="connsiteY3" fmla="*/ 0 h 62388"/>
                  <a:gd name="connsiteX4" fmla="*/ 31194 w 374329"/>
                  <a:gd name="connsiteY4" fmla="*/ 0 h 62388"/>
                  <a:gd name="connsiteX5" fmla="*/ 0 w 374329"/>
                  <a:gd name="connsiteY5" fmla="*/ 31194 h 62388"/>
                  <a:gd name="connsiteX6" fmla="*/ 31194 w 374329"/>
                  <a:gd name="connsiteY6" fmla="*/ 62388 h 6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329" h="62388">
                    <a:moveTo>
                      <a:pt x="31194" y="62388"/>
                    </a:moveTo>
                    <a:lnTo>
                      <a:pt x="343135" y="62388"/>
                    </a:lnTo>
                    <a:cubicBezTo>
                      <a:pt x="360364" y="62388"/>
                      <a:pt x="374329" y="48423"/>
                      <a:pt x="374329" y="31194"/>
                    </a:cubicBezTo>
                    <a:cubicBezTo>
                      <a:pt x="374329" y="13966"/>
                      <a:pt x="360364" y="0"/>
                      <a:pt x="343135" y="0"/>
                    </a:cubicBezTo>
                    <a:lnTo>
                      <a:pt x="31194" y="0"/>
                    </a:lnTo>
                    <a:cubicBezTo>
                      <a:pt x="13966" y="0"/>
                      <a:pt x="0" y="13966"/>
                      <a:pt x="0" y="31194"/>
                    </a:cubicBezTo>
                    <a:cubicBezTo>
                      <a:pt x="0" y="48423"/>
                      <a:pt x="13966" y="62388"/>
                      <a:pt x="31194" y="62388"/>
                    </a:cubicBezTo>
                    <a:close/>
                  </a:path>
                </a:pathLst>
              </a:custGeom>
              <a:solidFill>
                <a:srgbClr val="000000"/>
              </a:solidFill>
              <a:ln w="31155" cap="flat">
                <a:noFill/>
                <a:prstDash val="solid"/>
                <a:miter/>
              </a:ln>
            </p:spPr>
            <p:txBody>
              <a:bodyPr rtlCol="0" anchor="ctr"/>
              <a:lstStyle/>
              <a:p>
                <a:endParaRPr lang="en-GB"/>
              </a:p>
            </p:txBody>
          </p:sp>
        </p:grpSp>
      </p:grpSp>
    </p:spTree>
    <p:custDataLst>
      <p:tags r:id="rId1"/>
    </p:custDataLst>
    <p:extLst>
      <p:ext uri="{BB962C8B-B14F-4D97-AF65-F5344CB8AC3E}">
        <p14:creationId xmlns:p14="http://schemas.microsoft.com/office/powerpoint/2010/main" val="2052770407"/>
      </p:ext>
    </p:extLst>
  </p:cSld>
  <p:clrMapOvr>
    <a:masterClrMapping/>
  </p:clrMapOvr>
  <p:transition advTm="1176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anim calcmode="lin" valueType="num">
                                      <p:cBhvr>
                                        <p:cTn id="19" dur="500" fill="hold"/>
                                        <p:tgtEl>
                                          <p:spTgt spid="34"/>
                                        </p:tgtEl>
                                        <p:attrNameLst>
                                          <p:attrName>ppt_x</p:attrName>
                                        </p:attrNameLst>
                                      </p:cBhvr>
                                      <p:tavLst>
                                        <p:tav tm="0">
                                          <p:val>
                                            <p:strVal val="#ppt_x"/>
                                          </p:val>
                                        </p:tav>
                                        <p:tav tm="100000">
                                          <p:val>
                                            <p:strVal val="#ppt_x"/>
                                          </p:val>
                                        </p:tav>
                                      </p:tavLst>
                                    </p:anim>
                                    <p:anim calcmode="lin" valueType="num">
                                      <p:cBhvr>
                                        <p:cTn id="20" dur="5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31"/>
                                        </p:tgtEl>
                                      </p:cBhvr>
                                    </p:animEffect>
                                    <p:set>
                                      <p:cBhvr>
                                        <p:cTn id="24" dur="1" fill="hold">
                                          <p:stCondLst>
                                            <p:cond delay="499"/>
                                          </p:stCondLst>
                                        </p:cTn>
                                        <p:tgtEl>
                                          <p:spTgt spid="31"/>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a:r>
              <a:rPr lang="en-GB"/>
              <a:t>DHIS2 functionalities</a:t>
            </a:r>
            <a:endParaRPr lang="en-GB" dirty="0"/>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11" name="Graphic 9">
            <a:extLst>
              <a:ext uri="{FF2B5EF4-FFF2-40B4-BE49-F238E27FC236}">
                <a16:creationId xmlns:a16="http://schemas.microsoft.com/office/drawing/2014/main" id="{28039CC7-4C9F-469C-98BD-EDA3FC65E431}"/>
              </a:ext>
            </a:extLst>
          </p:cNvPr>
          <p:cNvGrpSpPr/>
          <p:nvPr/>
        </p:nvGrpSpPr>
        <p:grpSpPr>
          <a:xfrm>
            <a:off x="5166224" y="1034747"/>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name="connsiteX0" fmla="*/ 180371 w 192133"/>
                <a:gd name="connsiteY0" fmla="*/ 53866 h 312423"/>
                <a:gd name="connsiteX1" fmla="*/ 170557 w 192133"/>
                <a:gd name="connsiteY1" fmla="*/ 48706 h 312423"/>
                <a:gd name="connsiteX2" fmla="*/ 172589 w 192133"/>
                <a:gd name="connsiteY2" fmla="*/ 13933 h 312423"/>
                <a:gd name="connsiteX3" fmla="*/ 154822 w 192133"/>
                <a:gd name="connsiteY3" fmla="*/ -6878 h 312423"/>
                <a:gd name="connsiteX4" fmla="*/ 147544 w 192133"/>
                <a:gd name="connsiteY4" fmla="*/ 2177 h 312423"/>
                <a:gd name="connsiteX5" fmla="*/ 137564 w 192133"/>
                <a:gd name="connsiteY5" fmla="*/ 28825 h 312423"/>
                <a:gd name="connsiteX6" fmla="*/ 113453 w 192133"/>
                <a:gd name="connsiteY6" fmla="*/ 25946 h 312423"/>
                <a:gd name="connsiteX7" fmla="*/ 102031 w 192133"/>
                <a:gd name="connsiteY7" fmla="*/ 69092 h 312423"/>
                <a:gd name="connsiteX8" fmla="*/ 78176 w 192133"/>
                <a:gd name="connsiteY8" fmla="*/ 66047 h 312423"/>
                <a:gd name="connsiteX9" fmla="*/ 61256 w 192133"/>
                <a:gd name="connsiteY9" fmla="*/ 84912 h 312423"/>
                <a:gd name="connsiteX10" fmla="*/ 35877 w 192133"/>
                <a:gd name="connsiteY10" fmla="*/ 106740 h 312423"/>
                <a:gd name="connsiteX11" fmla="*/ 13541 w 192133"/>
                <a:gd name="connsiteY11" fmla="*/ 115959 h 312423"/>
                <a:gd name="connsiteX12" fmla="*/ 1612 w 192133"/>
                <a:gd name="connsiteY12" fmla="*/ 161134 h 312423"/>
                <a:gd name="connsiteX13" fmla="*/ -6848 w 192133"/>
                <a:gd name="connsiteY13" fmla="*/ 194973 h 312423"/>
                <a:gd name="connsiteX14" fmla="*/ 3392 w 192133"/>
                <a:gd name="connsiteY14" fmla="*/ 217734 h 312423"/>
                <a:gd name="connsiteX15" fmla="*/ 24372 w 192133"/>
                <a:gd name="connsiteY15" fmla="*/ 255377 h 312423"/>
                <a:gd name="connsiteX16" fmla="*/ 41713 w 192133"/>
                <a:gd name="connsiteY16" fmla="*/ 298271 h 312423"/>
                <a:gd name="connsiteX17" fmla="*/ 50173 w 192133"/>
                <a:gd name="connsiteY17" fmla="*/ 283467 h 312423"/>
                <a:gd name="connsiteX18" fmla="*/ 46026 w 192133"/>
                <a:gd name="connsiteY18" fmla="*/ 260537 h 312423"/>
                <a:gd name="connsiteX19" fmla="*/ 67514 w 192133"/>
                <a:gd name="connsiteY19" fmla="*/ 278221 h 312423"/>
                <a:gd name="connsiteX20" fmla="*/ 84434 w 192133"/>
                <a:gd name="connsiteY20" fmla="*/ 303175 h 312423"/>
                <a:gd name="connsiteX21" fmla="*/ 96872 w 192133"/>
                <a:gd name="connsiteY21" fmla="*/ 304951 h 312423"/>
                <a:gd name="connsiteX22" fmla="*/ 104063 w 192133"/>
                <a:gd name="connsiteY22" fmla="*/ 305546 h 312423"/>
                <a:gd name="connsiteX23" fmla="*/ 119797 w 192133"/>
                <a:gd name="connsiteY23" fmla="*/ 278729 h 312423"/>
                <a:gd name="connsiteX24" fmla="*/ 111928 w 192133"/>
                <a:gd name="connsiteY24" fmla="*/ 230845 h 312423"/>
                <a:gd name="connsiteX25" fmla="*/ 127667 w 192133"/>
                <a:gd name="connsiteY25" fmla="*/ 206651 h 312423"/>
                <a:gd name="connsiteX26" fmla="*/ 132909 w 192133"/>
                <a:gd name="connsiteY26" fmla="*/ 170610 h 312423"/>
                <a:gd name="connsiteX27" fmla="*/ 164972 w 192133"/>
                <a:gd name="connsiteY27" fmla="*/ 161472 h 312423"/>
                <a:gd name="connsiteX28" fmla="*/ 185192 w 192133"/>
                <a:gd name="connsiteY28" fmla="*/ 145486 h 312423"/>
                <a:gd name="connsiteX29" fmla="*/ 180202 w 192133"/>
                <a:gd name="connsiteY29" fmla="*/ 114183 h 312423"/>
                <a:gd name="connsiteX30" fmla="*/ 180371 w 192133"/>
                <a:gd name="connsiteY30" fmla="*/ 53866 h 31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2133" h="31242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name="connsiteX0" fmla="*/ 182136 w 239167"/>
                <a:gd name="connsiteY0" fmla="*/ 28310 h 423094"/>
                <a:gd name="connsiteX1" fmla="*/ 148892 w 239167"/>
                <a:gd name="connsiteY1" fmla="*/ 57837 h 423094"/>
                <a:gd name="connsiteX2" fmla="*/ 120381 w 239167"/>
                <a:gd name="connsiteY2" fmla="*/ 36093 h 423094"/>
                <a:gd name="connsiteX3" fmla="*/ 111921 w 239167"/>
                <a:gd name="connsiteY3" fmla="*/ 9106 h 423094"/>
                <a:gd name="connsiteX4" fmla="*/ 84935 w 239167"/>
                <a:gd name="connsiteY4" fmla="*/ 6991 h 423094"/>
                <a:gd name="connsiteX5" fmla="*/ 70890 w 239167"/>
                <a:gd name="connsiteY5" fmla="*/ -1469 h 423094"/>
                <a:gd name="connsiteX6" fmla="*/ 66239 w 239167"/>
                <a:gd name="connsiteY6" fmla="*/ -6628 h 423094"/>
                <a:gd name="connsiteX7" fmla="*/ 30367 w 239167"/>
                <a:gd name="connsiteY7" fmla="*/ 58172 h 423094"/>
                <a:gd name="connsiteX8" fmla="*/ 336 w 239167"/>
                <a:gd name="connsiteY8" fmla="*/ 25010 h 423094"/>
                <a:gd name="connsiteX9" fmla="*/ -6942 w 239167"/>
                <a:gd name="connsiteY9" fmla="*/ 33470 h 423094"/>
                <a:gd name="connsiteX10" fmla="*/ -1270 w 239167"/>
                <a:gd name="connsiteY10" fmla="*/ 35502 h 423094"/>
                <a:gd name="connsiteX11" fmla="*/ -1270 w 239167"/>
                <a:gd name="connsiteY11" fmla="*/ 95737 h 423094"/>
                <a:gd name="connsiteX12" fmla="*/ 3720 w 239167"/>
                <a:gd name="connsiteY12" fmla="*/ 127036 h 423094"/>
                <a:gd name="connsiteX13" fmla="*/ 9048 w 239167"/>
                <a:gd name="connsiteY13" fmla="*/ 136425 h 423094"/>
                <a:gd name="connsiteX14" fmla="*/ 28678 w 239167"/>
                <a:gd name="connsiteY14" fmla="*/ 178724 h 423094"/>
                <a:gd name="connsiteX15" fmla="*/ 34597 w 239167"/>
                <a:gd name="connsiteY15" fmla="*/ 223225 h 423094"/>
                <a:gd name="connsiteX16" fmla="*/ 76896 w 239167"/>
                <a:gd name="connsiteY16" fmla="*/ 297926 h 423094"/>
                <a:gd name="connsiteX17" fmla="*/ 110736 w 239167"/>
                <a:gd name="connsiteY17" fmla="*/ 343100 h 423094"/>
                <a:gd name="connsiteX18" fmla="*/ 130956 w 239167"/>
                <a:gd name="connsiteY18" fmla="*/ 388952 h 423094"/>
                <a:gd name="connsiteX19" fmla="*/ 164795 w 239167"/>
                <a:gd name="connsiteY19" fmla="*/ 405872 h 423094"/>
                <a:gd name="connsiteX20" fmla="*/ 203372 w 239167"/>
                <a:gd name="connsiteY20" fmla="*/ 400712 h 423094"/>
                <a:gd name="connsiteX21" fmla="*/ 216314 w 239167"/>
                <a:gd name="connsiteY21" fmla="*/ 364758 h 423094"/>
                <a:gd name="connsiteX22" fmla="*/ 221222 w 239167"/>
                <a:gd name="connsiteY22" fmla="*/ 342762 h 423094"/>
                <a:gd name="connsiteX23" fmla="*/ 192542 w 239167"/>
                <a:gd name="connsiteY23" fmla="*/ 275083 h 423094"/>
                <a:gd name="connsiteX24" fmla="*/ 188398 w 239167"/>
                <a:gd name="connsiteY24" fmla="*/ 227286 h 423094"/>
                <a:gd name="connsiteX25" fmla="*/ 213778 w 239167"/>
                <a:gd name="connsiteY25" fmla="*/ 211890 h 423094"/>
                <a:gd name="connsiteX26" fmla="*/ 220375 w 239167"/>
                <a:gd name="connsiteY26" fmla="*/ 155377 h 423094"/>
                <a:gd name="connsiteX27" fmla="*/ 219359 w 239167"/>
                <a:gd name="connsiteY27" fmla="*/ 114854 h 423094"/>
                <a:gd name="connsiteX28" fmla="*/ 231966 w 239167"/>
                <a:gd name="connsiteY28" fmla="*/ 87616 h 423094"/>
                <a:gd name="connsiteX29" fmla="*/ 210647 w 239167"/>
                <a:gd name="connsiteY29" fmla="*/ 40831 h 423094"/>
                <a:gd name="connsiteX30" fmla="*/ 202187 w 239167"/>
                <a:gd name="connsiteY30" fmla="*/ 29665 h 423094"/>
                <a:gd name="connsiteX31" fmla="*/ 182136 w 239167"/>
                <a:gd name="connsiteY31" fmla="*/ 28310 h 42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9167" h="423094">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name="connsiteX0" fmla="*/ 234077 w 294256"/>
                <a:gd name="connsiteY0" fmla="*/ 32413 h 340728"/>
                <a:gd name="connsiteX1" fmla="*/ 229933 w 294256"/>
                <a:gd name="connsiteY1" fmla="*/ -6503 h 340728"/>
                <a:gd name="connsiteX2" fmla="*/ 200832 w 294256"/>
                <a:gd name="connsiteY2" fmla="*/ 19975 h 340728"/>
                <a:gd name="connsiteX3" fmla="*/ 181120 w 294256"/>
                <a:gd name="connsiteY3" fmla="*/ 30889 h 340728"/>
                <a:gd name="connsiteX4" fmla="*/ 105911 w 294256"/>
                <a:gd name="connsiteY4" fmla="*/ 38671 h 340728"/>
                <a:gd name="connsiteX5" fmla="*/ 110562 w 294256"/>
                <a:gd name="connsiteY5" fmla="*/ 58383 h 340728"/>
                <a:gd name="connsiteX6" fmla="*/ 97620 w 294256"/>
                <a:gd name="connsiteY6" fmla="*/ 78095 h 340728"/>
                <a:gd name="connsiteX7" fmla="*/ 85608 w 294256"/>
                <a:gd name="connsiteY7" fmla="*/ 101442 h 340728"/>
                <a:gd name="connsiteX8" fmla="*/ 53458 w 294256"/>
                <a:gd name="connsiteY8" fmla="*/ 100938 h 340728"/>
                <a:gd name="connsiteX9" fmla="*/ 41025 w 294256"/>
                <a:gd name="connsiteY9" fmla="*/ 120138 h 340728"/>
                <a:gd name="connsiteX10" fmla="*/ 8875 w 294256"/>
                <a:gd name="connsiteY10" fmla="*/ 197970 h 340728"/>
                <a:gd name="connsiteX11" fmla="*/ 4645 w 294256"/>
                <a:gd name="connsiteY11" fmla="*/ 256599 h 340728"/>
                <a:gd name="connsiteX12" fmla="*/ -6942 w 294256"/>
                <a:gd name="connsiteY12" fmla="*/ 284006 h 340728"/>
                <a:gd name="connsiteX13" fmla="*/ -5674 w 294256"/>
                <a:gd name="connsiteY13" fmla="*/ 284684 h 340728"/>
                <a:gd name="connsiteX14" fmla="*/ 2786 w 294256"/>
                <a:gd name="connsiteY14" fmla="*/ 311670 h 340728"/>
                <a:gd name="connsiteX15" fmla="*/ 31297 w 294256"/>
                <a:gd name="connsiteY15" fmla="*/ 333414 h 340728"/>
                <a:gd name="connsiteX16" fmla="*/ 64541 w 294256"/>
                <a:gd name="connsiteY16" fmla="*/ 303888 h 340728"/>
                <a:gd name="connsiteX17" fmla="*/ 83576 w 294256"/>
                <a:gd name="connsiteY17" fmla="*/ 306003 h 340728"/>
                <a:gd name="connsiteX18" fmla="*/ 87723 w 294256"/>
                <a:gd name="connsiteY18" fmla="*/ 293144 h 340728"/>
                <a:gd name="connsiteX19" fmla="*/ 115300 w 294256"/>
                <a:gd name="connsiteY19" fmla="*/ 303636 h 340728"/>
                <a:gd name="connsiteX20" fmla="*/ 141526 w 294256"/>
                <a:gd name="connsiteY20" fmla="*/ 296613 h 340728"/>
                <a:gd name="connsiteX21" fmla="*/ 183826 w 294256"/>
                <a:gd name="connsiteY21" fmla="*/ 302533 h 340728"/>
                <a:gd name="connsiteX22" fmla="*/ 210052 w 294256"/>
                <a:gd name="connsiteY22" fmla="*/ 296613 h 340728"/>
                <a:gd name="connsiteX23" fmla="*/ 225026 w 294256"/>
                <a:gd name="connsiteY23" fmla="*/ 268355 h 340728"/>
                <a:gd name="connsiteX24" fmla="*/ 247022 w 294256"/>
                <a:gd name="connsiteY24" fmla="*/ 177581 h 340728"/>
                <a:gd name="connsiteX25" fmla="*/ 284075 w 294256"/>
                <a:gd name="connsiteY25" fmla="*/ 103305 h 340728"/>
                <a:gd name="connsiteX26" fmla="*/ 284075 w 294256"/>
                <a:gd name="connsiteY26" fmla="*/ 58470 h 340728"/>
                <a:gd name="connsiteX27" fmla="*/ 255652 w 294256"/>
                <a:gd name="connsiteY27" fmla="*/ 35709 h 340728"/>
                <a:gd name="connsiteX28" fmla="*/ 255652 w 294256"/>
                <a:gd name="connsiteY28" fmla="*/ 32834 h 340728"/>
                <a:gd name="connsiteX29" fmla="*/ 234077 w 294256"/>
                <a:gd name="connsiteY29" fmla="*/ 32413 h 34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4256" h="340728">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name="connsiteX0" fmla="*/ 211640 w 289818"/>
                <a:gd name="connsiteY0" fmla="*/ 222 h 352530"/>
                <a:gd name="connsiteX1" fmla="*/ 195315 w 289818"/>
                <a:gd name="connsiteY1" fmla="*/ 22388 h 352530"/>
                <a:gd name="connsiteX2" fmla="*/ 173997 w 289818"/>
                <a:gd name="connsiteY2" fmla="*/ 20612 h 352530"/>
                <a:gd name="connsiteX3" fmla="*/ 127719 w 289818"/>
                <a:gd name="connsiteY3" fmla="*/ 58850 h 352530"/>
                <a:gd name="connsiteX4" fmla="*/ 103777 w 289818"/>
                <a:gd name="connsiteY4" fmla="*/ 121114 h 352530"/>
                <a:gd name="connsiteX5" fmla="*/ 78823 w 289818"/>
                <a:gd name="connsiteY5" fmla="*/ 150640 h 352530"/>
                <a:gd name="connsiteX6" fmla="*/ 69855 w 289818"/>
                <a:gd name="connsiteY6" fmla="*/ 171030 h 352530"/>
                <a:gd name="connsiteX7" fmla="*/ 64861 w 289818"/>
                <a:gd name="connsiteY7" fmla="*/ 189639 h 352530"/>
                <a:gd name="connsiteX8" fmla="*/ 69091 w 289818"/>
                <a:gd name="connsiteY8" fmla="*/ 219418 h 352530"/>
                <a:gd name="connsiteX9" fmla="*/ 39990 w 289818"/>
                <a:gd name="connsiteY9" fmla="*/ 201738 h 352530"/>
                <a:gd name="connsiteX10" fmla="*/ 30093 w 289818"/>
                <a:gd name="connsiteY10" fmla="*/ 230670 h 352530"/>
                <a:gd name="connsiteX11" fmla="*/ 19605 w 289818"/>
                <a:gd name="connsiteY11" fmla="*/ 240993 h 352530"/>
                <a:gd name="connsiteX12" fmla="*/ 15457 w 289818"/>
                <a:gd name="connsiteY12" fmla="*/ 255963 h 352530"/>
                <a:gd name="connsiteX13" fmla="*/ -6283 w 289818"/>
                <a:gd name="connsiteY13" fmla="*/ 297250 h 352530"/>
                <a:gd name="connsiteX14" fmla="*/ 14949 w 289818"/>
                <a:gd name="connsiteY14" fmla="*/ 316454 h 352530"/>
                <a:gd name="connsiteX15" fmla="*/ 14949 w 289818"/>
                <a:gd name="connsiteY15" fmla="*/ 340987 h 352530"/>
                <a:gd name="connsiteX16" fmla="*/ 39738 w 289818"/>
                <a:gd name="connsiteY16" fmla="*/ 343015 h 352530"/>
                <a:gd name="connsiteX17" fmla="*/ 51750 w 289818"/>
                <a:gd name="connsiteY17" fmla="*/ 319668 h 352530"/>
                <a:gd name="connsiteX18" fmla="*/ 64692 w 289818"/>
                <a:gd name="connsiteY18" fmla="*/ 299956 h 352530"/>
                <a:gd name="connsiteX19" fmla="*/ 60041 w 289818"/>
                <a:gd name="connsiteY19" fmla="*/ 280244 h 352530"/>
                <a:gd name="connsiteX20" fmla="*/ 135250 w 289818"/>
                <a:gd name="connsiteY20" fmla="*/ 272461 h 352530"/>
                <a:gd name="connsiteX21" fmla="*/ 154962 w 289818"/>
                <a:gd name="connsiteY21" fmla="*/ 261548 h 352530"/>
                <a:gd name="connsiteX22" fmla="*/ 184063 w 289818"/>
                <a:gd name="connsiteY22" fmla="*/ 235069 h 352530"/>
                <a:gd name="connsiteX23" fmla="*/ 188206 w 289818"/>
                <a:gd name="connsiteY23" fmla="*/ 273985 h 352530"/>
                <a:gd name="connsiteX24" fmla="*/ 209612 w 289818"/>
                <a:gd name="connsiteY24" fmla="*/ 273985 h 352530"/>
                <a:gd name="connsiteX25" fmla="*/ 226106 w 289818"/>
                <a:gd name="connsiteY25" fmla="*/ 229146 h 352530"/>
                <a:gd name="connsiteX26" fmla="*/ 249879 w 289818"/>
                <a:gd name="connsiteY26" fmla="*/ 197930 h 352530"/>
                <a:gd name="connsiteX27" fmla="*/ 258339 w 289818"/>
                <a:gd name="connsiteY27" fmla="*/ 152755 h 352530"/>
                <a:gd name="connsiteX28" fmla="*/ 281603 w 289818"/>
                <a:gd name="connsiteY28" fmla="*/ 112063 h 352530"/>
                <a:gd name="connsiteX29" fmla="*/ 261891 w 289818"/>
                <a:gd name="connsiteY29" fmla="*/ 64348 h 352530"/>
                <a:gd name="connsiteX30" fmla="*/ 260115 w 289818"/>
                <a:gd name="connsiteY30" fmla="*/ 10462 h 352530"/>
                <a:gd name="connsiteX31" fmla="*/ 264601 w 289818"/>
                <a:gd name="connsiteY31" fmla="*/ 5468 h 352530"/>
                <a:gd name="connsiteX32" fmla="*/ 259863 w 289818"/>
                <a:gd name="connsiteY32" fmla="*/ 4118 h 352530"/>
                <a:gd name="connsiteX33" fmla="*/ 211640 w 289818"/>
                <a:gd name="connsiteY33" fmla="*/ 222 h 35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89818" h="352530">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name="connsiteX0" fmla="*/ 948673 w 963138"/>
                <a:gd name="connsiteY0" fmla="*/ 329597 h 554729"/>
                <a:gd name="connsiteX1" fmla="*/ 895630 w 963138"/>
                <a:gd name="connsiteY1" fmla="*/ 284249 h 554729"/>
                <a:gd name="connsiteX2" fmla="*/ 898084 w 963138"/>
                <a:gd name="connsiteY2" fmla="*/ 242714 h 554729"/>
                <a:gd name="connsiteX3" fmla="*/ 940383 w 963138"/>
                <a:gd name="connsiteY3" fmla="*/ 184933 h 554729"/>
                <a:gd name="connsiteX4" fmla="*/ 904090 w 963138"/>
                <a:gd name="connsiteY4" fmla="*/ 160652 h 554729"/>
                <a:gd name="connsiteX5" fmla="*/ 834552 w 963138"/>
                <a:gd name="connsiteY5" fmla="*/ 159301 h 554729"/>
                <a:gd name="connsiteX6" fmla="*/ 791319 w 963138"/>
                <a:gd name="connsiteY6" fmla="*/ 172156 h 554729"/>
                <a:gd name="connsiteX7" fmla="*/ 761545 w 963138"/>
                <a:gd name="connsiteY7" fmla="*/ 165390 h 554729"/>
                <a:gd name="connsiteX8" fmla="*/ 793434 w 963138"/>
                <a:gd name="connsiteY8" fmla="*/ 114631 h 554729"/>
                <a:gd name="connsiteX9" fmla="*/ 796227 w 963138"/>
                <a:gd name="connsiteY9" fmla="*/ 77999 h 554729"/>
                <a:gd name="connsiteX10" fmla="*/ 768650 w 963138"/>
                <a:gd name="connsiteY10" fmla="*/ 47291 h 554729"/>
                <a:gd name="connsiteX11" fmla="*/ 734810 w 963138"/>
                <a:gd name="connsiteY11" fmla="*/ 78255 h 554729"/>
                <a:gd name="connsiteX12" fmla="*/ 717891 w 963138"/>
                <a:gd name="connsiteY12" fmla="*/ 66747 h 554729"/>
                <a:gd name="connsiteX13" fmla="*/ 727280 w 963138"/>
                <a:gd name="connsiteY13" fmla="*/ 30710 h 554729"/>
                <a:gd name="connsiteX14" fmla="*/ 741068 w 963138"/>
                <a:gd name="connsiteY14" fmla="*/ 13200 h 554729"/>
                <a:gd name="connsiteX15" fmla="*/ 696316 w 963138"/>
                <a:gd name="connsiteY15" fmla="*/ -3720 h 554729"/>
                <a:gd name="connsiteX16" fmla="*/ 642851 w 963138"/>
                <a:gd name="connsiteY16" fmla="*/ 15819 h 554729"/>
                <a:gd name="connsiteX17" fmla="*/ 607066 w 963138"/>
                <a:gd name="connsiteY17" fmla="*/ 62013 h 554729"/>
                <a:gd name="connsiteX18" fmla="*/ 550470 w 963138"/>
                <a:gd name="connsiteY18" fmla="*/ 66747 h 554729"/>
                <a:gd name="connsiteX19" fmla="*/ 471961 w 963138"/>
                <a:gd name="connsiteY19" fmla="*/ 49827 h 554729"/>
                <a:gd name="connsiteX20" fmla="*/ 434825 w 963138"/>
                <a:gd name="connsiteY20" fmla="*/ 59221 h 554729"/>
                <a:gd name="connsiteX21" fmla="*/ 393117 w 963138"/>
                <a:gd name="connsiteY21" fmla="*/ 107609 h 554729"/>
                <a:gd name="connsiteX22" fmla="*/ 364945 w 963138"/>
                <a:gd name="connsiteY22" fmla="*/ 142464 h 554729"/>
                <a:gd name="connsiteX23" fmla="*/ 358348 w 963138"/>
                <a:gd name="connsiteY23" fmla="*/ 167844 h 554729"/>
                <a:gd name="connsiteX24" fmla="*/ 326537 w 963138"/>
                <a:gd name="connsiteY24" fmla="*/ 180955 h 554729"/>
                <a:gd name="connsiteX25" fmla="*/ 264695 w 963138"/>
                <a:gd name="connsiteY25" fmla="*/ 203798 h 554729"/>
                <a:gd name="connsiteX26" fmla="*/ 248283 w 963138"/>
                <a:gd name="connsiteY26" fmla="*/ 242119 h 554729"/>
                <a:gd name="connsiteX27" fmla="*/ 237287 w 963138"/>
                <a:gd name="connsiteY27" fmla="*/ 273761 h 554729"/>
                <a:gd name="connsiteX28" fmla="*/ 184496 w 963138"/>
                <a:gd name="connsiteY28" fmla="*/ 298294 h 554729"/>
                <a:gd name="connsiteX29" fmla="*/ 168423 w 963138"/>
                <a:gd name="connsiteY29" fmla="*/ 326466 h 554729"/>
                <a:gd name="connsiteX30" fmla="*/ 141354 w 963138"/>
                <a:gd name="connsiteY30" fmla="*/ 356752 h 554729"/>
                <a:gd name="connsiteX31" fmla="*/ 94825 w 963138"/>
                <a:gd name="connsiteY31" fmla="*/ 372148 h 554729"/>
                <a:gd name="connsiteX32" fmla="*/ 41781 w 963138"/>
                <a:gd name="connsiteY32" fmla="*/ 388307 h 554729"/>
                <a:gd name="connsiteX33" fmla="*/ 2865 w 963138"/>
                <a:gd name="connsiteY33" fmla="*/ 389576 h 554729"/>
                <a:gd name="connsiteX34" fmla="*/ 833 w 963138"/>
                <a:gd name="connsiteY34" fmla="*/ 428153 h 554729"/>
                <a:gd name="connsiteX35" fmla="*/ 33235 w 963138"/>
                <a:gd name="connsiteY35" fmla="*/ 450319 h 554729"/>
                <a:gd name="connsiteX36" fmla="*/ 77905 w 963138"/>
                <a:gd name="connsiteY36" fmla="*/ 463938 h 554729"/>
                <a:gd name="connsiteX37" fmla="*/ 80020 w 963138"/>
                <a:gd name="connsiteY37" fmla="*/ 509199 h 554729"/>
                <a:gd name="connsiteX38" fmla="*/ 93470 w 963138"/>
                <a:gd name="connsiteY38" fmla="*/ 544897 h 554729"/>
                <a:gd name="connsiteX39" fmla="*/ 94061 w 963138"/>
                <a:gd name="connsiteY39" fmla="*/ 544897 h 554729"/>
                <a:gd name="connsiteX40" fmla="*/ 147443 w 963138"/>
                <a:gd name="connsiteY40" fmla="*/ 544054 h 554729"/>
                <a:gd name="connsiteX41" fmla="*/ 200403 w 963138"/>
                <a:gd name="connsiteY41" fmla="*/ 519179 h 554729"/>
                <a:gd name="connsiteX42" fmla="*/ 236102 w 963138"/>
                <a:gd name="connsiteY42" fmla="*/ 520195 h 554729"/>
                <a:gd name="connsiteX43" fmla="*/ 265880 w 963138"/>
                <a:gd name="connsiteY43" fmla="*/ 531026 h 554729"/>
                <a:gd name="connsiteX44" fmla="*/ 311311 w 963138"/>
                <a:gd name="connsiteY44" fmla="*/ 517403 h 554729"/>
                <a:gd name="connsiteX45" fmla="*/ 368584 w 963138"/>
                <a:gd name="connsiteY45" fmla="*/ 498285 h 554729"/>
                <a:gd name="connsiteX46" fmla="*/ 387110 w 963138"/>
                <a:gd name="connsiteY46" fmla="*/ 459708 h 554729"/>
                <a:gd name="connsiteX47" fmla="*/ 429410 w 963138"/>
                <a:gd name="connsiteY47" fmla="*/ 412419 h 554729"/>
                <a:gd name="connsiteX48" fmla="*/ 450390 w 963138"/>
                <a:gd name="connsiteY48" fmla="*/ 373755 h 554729"/>
                <a:gd name="connsiteX49" fmla="*/ 509609 w 963138"/>
                <a:gd name="connsiteY49" fmla="*/ 367579 h 554729"/>
                <a:gd name="connsiteX50" fmla="*/ 581009 w 963138"/>
                <a:gd name="connsiteY50" fmla="*/ 313437 h 554729"/>
                <a:gd name="connsiteX51" fmla="*/ 614171 w 963138"/>
                <a:gd name="connsiteY51" fmla="*/ 300326 h 554729"/>
                <a:gd name="connsiteX52" fmla="*/ 688281 w 963138"/>
                <a:gd name="connsiteY52" fmla="*/ 269279 h 554729"/>
                <a:gd name="connsiteX53" fmla="*/ 713661 w 963138"/>
                <a:gd name="connsiteY53" fmla="*/ 262509 h 554729"/>
                <a:gd name="connsiteX54" fmla="*/ 688281 w 963138"/>
                <a:gd name="connsiteY54" fmla="*/ 320542 h 554729"/>
                <a:gd name="connsiteX55" fmla="*/ 723219 w 963138"/>
                <a:gd name="connsiteY55" fmla="*/ 346347 h 554729"/>
                <a:gd name="connsiteX56" fmla="*/ 721361 w 963138"/>
                <a:gd name="connsiteY56" fmla="*/ 366480 h 554729"/>
                <a:gd name="connsiteX57" fmla="*/ 735318 w 963138"/>
                <a:gd name="connsiteY57" fmla="*/ 377307 h 554729"/>
                <a:gd name="connsiteX58" fmla="*/ 728209 w 963138"/>
                <a:gd name="connsiteY58" fmla="*/ 382553 h 554729"/>
                <a:gd name="connsiteX59" fmla="*/ 713830 w 963138"/>
                <a:gd name="connsiteY59" fmla="*/ 395920 h 554729"/>
                <a:gd name="connsiteX60" fmla="*/ 681767 w 963138"/>
                <a:gd name="connsiteY60" fmla="*/ 405818 h 554729"/>
                <a:gd name="connsiteX61" fmla="*/ 644797 w 963138"/>
                <a:gd name="connsiteY61" fmla="*/ 459287 h 554729"/>
                <a:gd name="connsiteX62" fmla="*/ 606558 w 963138"/>
                <a:gd name="connsiteY62" fmla="*/ 493126 h 554729"/>
                <a:gd name="connsiteX63" fmla="*/ 629992 w 963138"/>
                <a:gd name="connsiteY63" fmla="*/ 502854 h 554729"/>
                <a:gd name="connsiteX64" fmla="*/ 634730 w 963138"/>
                <a:gd name="connsiteY64" fmla="*/ 504205 h 554729"/>
                <a:gd name="connsiteX65" fmla="*/ 693949 w 963138"/>
                <a:gd name="connsiteY65" fmla="*/ 452264 h 554729"/>
                <a:gd name="connsiteX66" fmla="*/ 739462 w 963138"/>
                <a:gd name="connsiteY66" fmla="*/ 393723 h 554729"/>
                <a:gd name="connsiteX67" fmla="*/ 791914 w 963138"/>
                <a:gd name="connsiteY67" fmla="*/ 349647 h 554729"/>
                <a:gd name="connsiteX68" fmla="*/ 858155 w 963138"/>
                <a:gd name="connsiteY68" fmla="*/ 319613 h 554729"/>
                <a:gd name="connsiteX69" fmla="*/ 896138 w 963138"/>
                <a:gd name="connsiteY69" fmla="*/ 319191 h 554729"/>
                <a:gd name="connsiteX70" fmla="*/ 917457 w 963138"/>
                <a:gd name="connsiteY70" fmla="*/ 341188 h 554729"/>
                <a:gd name="connsiteX71" fmla="*/ 948673 w 963138"/>
                <a:gd name="connsiteY71" fmla="*/ 329597 h 55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63138" h="554729">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name="connsiteX0" fmla="*/ 482968 w 504979"/>
                <a:gd name="connsiteY0" fmla="*/ 169673 h 198279"/>
                <a:gd name="connsiteX1" fmla="*/ 483898 w 504979"/>
                <a:gd name="connsiteY1" fmla="*/ 155715 h 198279"/>
                <a:gd name="connsiteX2" fmla="*/ 497856 w 504979"/>
                <a:gd name="connsiteY2" fmla="*/ 124838 h 198279"/>
                <a:gd name="connsiteX3" fmla="*/ 470279 w 504979"/>
                <a:gd name="connsiteY3" fmla="*/ 100387 h 198279"/>
                <a:gd name="connsiteX4" fmla="*/ 488214 w 504979"/>
                <a:gd name="connsiteY4" fmla="*/ 79746 h 198279"/>
                <a:gd name="connsiteX5" fmla="*/ 448200 w 504979"/>
                <a:gd name="connsiteY5" fmla="*/ 68832 h 198279"/>
                <a:gd name="connsiteX6" fmla="*/ 422820 w 504979"/>
                <a:gd name="connsiteY6" fmla="*/ 42015 h 198279"/>
                <a:gd name="connsiteX7" fmla="*/ 423411 w 504979"/>
                <a:gd name="connsiteY7" fmla="*/ 53602 h 198279"/>
                <a:gd name="connsiteX8" fmla="*/ 395495 w 504979"/>
                <a:gd name="connsiteY8" fmla="*/ 67647 h 198279"/>
                <a:gd name="connsiteX9" fmla="*/ 389402 w 504979"/>
                <a:gd name="connsiteY9" fmla="*/ 47175 h 198279"/>
                <a:gd name="connsiteX10" fmla="*/ 390670 w 504979"/>
                <a:gd name="connsiteY10" fmla="*/ 22725 h 198279"/>
                <a:gd name="connsiteX11" fmla="*/ 403021 w 504979"/>
                <a:gd name="connsiteY11" fmla="*/ -961 h 198279"/>
                <a:gd name="connsiteX12" fmla="*/ 395495 w 504979"/>
                <a:gd name="connsiteY12" fmla="*/ -6038 h 198279"/>
                <a:gd name="connsiteX13" fmla="*/ 339911 w 504979"/>
                <a:gd name="connsiteY13" fmla="*/ 15281 h 198279"/>
                <a:gd name="connsiteX14" fmla="*/ 327560 w 504979"/>
                <a:gd name="connsiteY14" fmla="*/ -6798 h 198279"/>
                <a:gd name="connsiteX15" fmla="*/ 304890 w 504979"/>
                <a:gd name="connsiteY15" fmla="*/ 24757 h 198279"/>
                <a:gd name="connsiteX16" fmla="*/ 293808 w 504979"/>
                <a:gd name="connsiteY16" fmla="*/ 10882 h 198279"/>
                <a:gd name="connsiteX17" fmla="*/ 279850 w 504979"/>
                <a:gd name="connsiteY17" fmla="*/ 39814 h 198279"/>
                <a:gd name="connsiteX18" fmla="*/ 256750 w 504979"/>
                <a:gd name="connsiteY18" fmla="*/ 54028 h 198279"/>
                <a:gd name="connsiteX19" fmla="*/ 246176 w 504979"/>
                <a:gd name="connsiteY19" fmla="*/ 54028 h 198279"/>
                <a:gd name="connsiteX20" fmla="*/ 226468 w 504979"/>
                <a:gd name="connsiteY20" fmla="*/ 67816 h 198279"/>
                <a:gd name="connsiteX21" fmla="*/ 222238 w 504979"/>
                <a:gd name="connsiteY21" fmla="*/ 65280 h 198279"/>
                <a:gd name="connsiteX22" fmla="*/ 190175 w 504979"/>
                <a:gd name="connsiteY22" fmla="*/ 44044 h 198279"/>
                <a:gd name="connsiteX23" fmla="*/ 155232 w 504979"/>
                <a:gd name="connsiteY23" fmla="*/ 51574 h 198279"/>
                <a:gd name="connsiteX24" fmla="*/ 104473 w 504979"/>
                <a:gd name="connsiteY24" fmla="*/ 51574 h 198279"/>
                <a:gd name="connsiteX25" fmla="*/ 87050 w 504979"/>
                <a:gd name="connsiteY25" fmla="*/ 39900 h 198279"/>
                <a:gd name="connsiteX26" fmla="*/ 36291 w 504979"/>
                <a:gd name="connsiteY26" fmla="*/ 54705 h 198279"/>
                <a:gd name="connsiteX27" fmla="*/ -6942 w 504979"/>
                <a:gd name="connsiteY27" fmla="*/ 107323 h 198279"/>
                <a:gd name="connsiteX28" fmla="*/ 2195 w 504979"/>
                <a:gd name="connsiteY28" fmla="*/ 152332 h 198279"/>
                <a:gd name="connsiteX29" fmla="*/ 34514 w 504979"/>
                <a:gd name="connsiteY29" fmla="*/ 183970 h 198279"/>
                <a:gd name="connsiteX30" fmla="*/ 82481 w 504979"/>
                <a:gd name="connsiteY30" fmla="*/ 191075 h 198279"/>
                <a:gd name="connsiteX31" fmla="*/ 163101 w 504979"/>
                <a:gd name="connsiteY31" fmla="*/ 188960 h 198279"/>
                <a:gd name="connsiteX32" fmla="*/ 234927 w 504979"/>
                <a:gd name="connsiteY32" fmla="*/ 175762 h 198279"/>
                <a:gd name="connsiteX33" fmla="*/ 281457 w 504979"/>
                <a:gd name="connsiteY33" fmla="*/ 182953 h 198279"/>
                <a:gd name="connsiteX34" fmla="*/ 341097 w 504979"/>
                <a:gd name="connsiteY34" fmla="*/ 171532 h 198279"/>
                <a:gd name="connsiteX35" fmla="*/ 395156 w 504979"/>
                <a:gd name="connsiteY35" fmla="*/ 165187 h 198279"/>
                <a:gd name="connsiteX36" fmla="*/ 439062 w 504979"/>
                <a:gd name="connsiteY36" fmla="*/ 188877 h 198279"/>
                <a:gd name="connsiteX37" fmla="*/ 453190 w 504979"/>
                <a:gd name="connsiteY37" fmla="*/ 180417 h 198279"/>
                <a:gd name="connsiteX38" fmla="*/ 482968 w 504979"/>
                <a:gd name="connsiteY38" fmla="*/ 169673 h 19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04979" h="1982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name="connsiteX0" fmla="*/ 1014775 w 1035821"/>
                <a:gd name="connsiteY0" fmla="*/ 98606 h 812738"/>
                <a:gd name="connsiteX1" fmla="*/ 1016638 w 1035821"/>
                <a:gd name="connsiteY1" fmla="*/ 78473 h 812738"/>
                <a:gd name="connsiteX2" fmla="*/ 981700 w 1035821"/>
                <a:gd name="connsiteY2" fmla="*/ 52672 h 812738"/>
                <a:gd name="connsiteX3" fmla="*/ 1007080 w 1035821"/>
                <a:gd name="connsiteY3" fmla="*/ -5366 h 812738"/>
                <a:gd name="connsiteX4" fmla="*/ 981700 w 1035821"/>
                <a:gd name="connsiteY4" fmla="*/ 1405 h 812738"/>
                <a:gd name="connsiteX5" fmla="*/ 907590 w 1035821"/>
                <a:gd name="connsiteY5" fmla="*/ 32452 h 812738"/>
                <a:gd name="connsiteX6" fmla="*/ 874428 w 1035821"/>
                <a:gd name="connsiteY6" fmla="*/ 45563 h 812738"/>
                <a:gd name="connsiteX7" fmla="*/ 803027 w 1035821"/>
                <a:gd name="connsiteY7" fmla="*/ 99705 h 812738"/>
                <a:gd name="connsiteX8" fmla="*/ 743809 w 1035821"/>
                <a:gd name="connsiteY8" fmla="*/ 105880 h 812738"/>
                <a:gd name="connsiteX9" fmla="*/ 722828 w 1035821"/>
                <a:gd name="connsiteY9" fmla="*/ 144544 h 812738"/>
                <a:gd name="connsiteX10" fmla="*/ 680529 w 1035821"/>
                <a:gd name="connsiteY10" fmla="*/ 191834 h 812738"/>
                <a:gd name="connsiteX11" fmla="*/ 662003 w 1035821"/>
                <a:gd name="connsiteY11" fmla="*/ 230411 h 812738"/>
                <a:gd name="connsiteX12" fmla="*/ 604729 w 1035821"/>
                <a:gd name="connsiteY12" fmla="*/ 249532 h 812738"/>
                <a:gd name="connsiteX13" fmla="*/ 559299 w 1035821"/>
                <a:gd name="connsiteY13" fmla="*/ 263151 h 812738"/>
                <a:gd name="connsiteX14" fmla="*/ 529520 w 1035821"/>
                <a:gd name="connsiteY14" fmla="*/ 252321 h 812738"/>
                <a:gd name="connsiteX15" fmla="*/ 493818 w 1035821"/>
                <a:gd name="connsiteY15" fmla="*/ 251309 h 812738"/>
                <a:gd name="connsiteX16" fmla="*/ 440861 w 1035821"/>
                <a:gd name="connsiteY16" fmla="*/ 276180 h 812738"/>
                <a:gd name="connsiteX17" fmla="*/ 387479 w 1035821"/>
                <a:gd name="connsiteY17" fmla="*/ 277027 h 812738"/>
                <a:gd name="connsiteX18" fmla="*/ 386889 w 1035821"/>
                <a:gd name="connsiteY18" fmla="*/ 277027 h 812738"/>
                <a:gd name="connsiteX19" fmla="*/ 382572 w 1035821"/>
                <a:gd name="connsiteY19" fmla="*/ 285991 h 812738"/>
                <a:gd name="connsiteX20" fmla="*/ 349918 w 1035821"/>
                <a:gd name="connsiteY20" fmla="*/ 287093 h 812738"/>
                <a:gd name="connsiteX21" fmla="*/ 311089 w 1035821"/>
                <a:gd name="connsiteY21" fmla="*/ 311031 h 812738"/>
                <a:gd name="connsiteX22" fmla="*/ 234104 w 1035821"/>
                <a:gd name="connsiteY22" fmla="*/ 317884 h 812738"/>
                <a:gd name="connsiteX23" fmla="*/ 159147 w 1035821"/>
                <a:gd name="connsiteY23" fmla="*/ 324737 h 812738"/>
                <a:gd name="connsiteX24" fmla="*/ 88849 w 1035821"/>
                <a:gd name="connsiteY24" fmla="*/ 327868 h 812738"/>
                <a:gd name="connsiteX25" fmla="*/ 62115 w 1035821"/>
                <a:gd name="connsiteY25" fmla="*/ 347663 h 812738"/>
                <a:gd name="connsiteX26" fmla="*/ 9579 w 1035821"/>
                <a:gd name="connsiteY26" fmla="*/ 361286 h 812738"/>
                <a:gd name="connsiteX27" fmla="*/ 9579 w 1035821"/>
                <a:gd name="connsiteY27" fmla="*/ 369746 h 812738"/>
                <a:gd name="connsiteX28" fmla="*/ 14908 w 1035821"/>
                <a:gd name="connsiteY28" fmla="*/ 390470 h 812738"/>
                <a:gd name="connsiteX29" fmla="*/ 8650 w 1035821"/>
                <a:gd name="connsiteY29" fmla="*/ 420588 h 812738"/>
                <a:gd name="connsiteX30" fmla="*/ -6919 w 1035821"/>
                <a:gd name="connsiteY30" fmla="*/ 443262 h 812738"/>
                <a:gd name="connsiteX31" fmla="*/ -4548 w 1035821"/>
                <a:gd name="connsiteY31" fmla="*/ 454597 h 812738"/>
                <a:gd name="connsiteX32" fmla="*/ -235 w 1035821"/>
                <a:gd name="connsiteY32" fmla="*/ 457897 h 812738"/>
                <a:gd name="connsiteX33" fmla="*/ 21761 w 1035821"/>
                <a:gd name="connsiteY33" fmla="*/ 485643 h 812738"/>
                <a:gd name="connsiteX34" fmla="*/ 37751 w 1035821"/>
                <a:gd name="connsiteY34" fmla="*/ 547403 h 812738"/>
                <a:gd name="connsiteX35" fmla="*/ 41812 w 1035821"/>
                <a:gd name="connsiteY35" fmla="*/ 557044 h 812738"/>
                <a:gd name="connsiteX36" fmla="*/ 85040 w 1035821"/>
                <a:gd name="connsiteY36" fmla="*/ 504426 h 812738"/>
                <a:gd name="connsiteX37" fmla="*/ 135799 w 1035821"/>
                <a:gd name="connsiteY37" fmla="*/ 489621 h 812738"/>
                <a:gd name="connsiteX38" fmla="*/ 153227 w 1035821"/>
                <a:gd name="connsiteY38" fmla="*/ 501295 h 812738"/>
                <a:gd name="connsiteX39" fmla="*/ 203986 w 1035821"/>
                <a:gd name="connsiteY39" fmla="*/ 501295 h 812738"/>
                <a:gd name="connsiteX40" fmla="*/ 238924 w 1035821"/>
                <a:gd name="connsiteY40" fmla="*/ 493765 h 812738"/>
                <a:gd name="connsiteX41" fmla="*/ 270987 w 1035821"/>
                <a:gd name="connsiteY41" fmla="*/ 515001 h 812738"/>
                <a:gd name="connsiteX42" fmla="*/ 275217 w 1035821"/>
                <a:gd name="connsiteY42" fmla="*/ 517537 h 812738"/>
                <a:gd name="connsiteX43" fmla="*/ 294929 w 1035821"/>
                <a:gd name="connsiteY43" fmla="*/ 503749 h 812738"/>
                <a:gd name="connsiteX44" fmla="*/ 305504 w 1035821"/>
                <a:gd name="connsiteY44" fmla="*/ 503749 h 812738"/>
                <a:gd name="connsiteX45" fmla="*/ 328599 w 1035821"/>
                <a:gd name="connsiteY45" fmla="*/ 489535 h 812738"/>
                <a:gd name="connsiteX46" fmla="*/ 342557 w 1035821"/>
                <a:gd name="connsiteY46" fmla="*/ 460603 h 812738"/>
                <a:gd name="connsiteX47" fmla="*/ 353640 w 1035821"/>
                <a:gd name="connsiteY47" fmla="*/ 474478 h 812738"/>
                <a:gd name="connsiteX48" fmla="*/ 376314 w 1035821"/>
                <a:gd name="connsiteY48" fmla="*/ 442923 h 812738"/>
                <a:gd name="connsiteX49" fmla="*/ 388665 w 1035821"/>
                <a:gd name="connsiteY49" fmla="*/ 465002 h 812738"/>
                <a:gd name="connsiteX50" fmla="*/ 444245 w 1035821"/>
                <a:gd name="connsiteY50" fmla="*/ 443683 h 812738"/>
                <a:gd name="connsiteX51" fmla="*/ 451775 w 1035821"/>
                <a:gd name="connsiteY51" fmla="*/ 448760 h 812738"/>
                <a:gd name="connsiteX52" fmla="*/ 439424 w 1035821"/>
                <a:gd name="connsiteY52" fmla="*/ 472446 h 812738"/>
                <a:gd name="connsiteX53" fmla="*/ 438156 w 1035821"/>
                <a:gd name="connsiteY53" fmla="*/ 496896 h 812738"/>
                <a:gd name="connsiteX54" fmla="*/ 444245 w 1035821"/>
                <a:gd name="connsiteY54" fmla="*/ 517368 h 812738"/>
                <a:gd name="connsiteX55" fmla="*/ 472160 w 1035821"/>
                <a:gd name="connsiteY55" fmla="*/ 503327 h 812738"/>
                <a:gd name="connsiteX56" fmla="*/ 471570 w 1035821"/>
                <a:gd name="connsiteY56" fmla="*/ 491736 h 812738"/>
                <a:gd name="connsiteX57" fmla="*/ 496949 w 1035821"/>
                <a:gd name="connsiteY57" fmla="*/ 518553 h 812738"/>
                <a:gd name="connsiteX58" fmla="*/ 536964 w 1035821"/>
                <a:gd name="connsiteY58" fmla="*/ 529467 h 812738"/>
                <a:gd name="connsiteX59" fmla="*/ 519028 w 1035821"/>
                <a:gd name="connsiteY59" fmla="*/ 550108 h 812738"/>
                <a:gd name="connsiteX60" fmla="*/ 546609 w 1035821"/>
                <a:gd name="connsiteY60" fmla="*/ 574558 h 812738"/>
                <a:gd name="connsiteX61" fmla="*/ 532652 w 1035821"/>
                <a:gd name="connsiteY61" fmla="*/ 605436 h 812738"/>
                <a:gd name="connsiteX62" fmla="*/ 531718 w 1035821"/>
                <a:gd name="connsiteY62" fmla="*/ 619394 h 812738"/>
                <a:gd name="connsiteX63" fmla="*/ 502447 w 1035821"/>
                <a:gd name="connsiteY63" fmla="*/ 629969 h 812738"/>
                <a:gd name="connsiteX64" fmla="*/ 488320 w 1035821"/>
                <a:gd name="connsiteY64" fmla="*/ 638429 h 812738"/>
                <a:gd name="connsiteX65" fmla="*/ 488320 w 1035821"/>
                <a:gd name="connsiteY65" fmla="*/ 638429 h 812738"/>
                <a:gd name="connsiteX66" fmla="*/ 498217 w 1035821"/>
                <a:gd name="connsiteY66" fmla="*/ 658987 h 812738"/>
                <a:gd name="connsiteX67" fmla="*/ 472838 w 1035821"/>
                <a:gd name="connsiteY67" fmla="*/ 678191 h 812738"/>
                <a:gd name="connsiteX68" fmla="*/ 471148 w 1035821"/>
                <a:gd name="connsiteY68" fmla="*/ 707375 h 812738"/>
                <a:gd name="connsiteX69" fmla="*/ 473433 w 1035821"/>
                <a:gd name="connsiteY69" fmla="*/ 722097 h 812738"/>
                <a:gd name="connsiteX70" fmla="*/ 491195 w 1035821"/>
                <a:gd name="connsiteY70" fmla="*/ 742908 h 812738"/>
                <a:gd name="connsiteX71" fmla="*/ 489167 w 1035821"/>
                <a:gd name="connsiteY71" fmla="*/ 777677 h 812738"/>
                <a:gd name="connsiteX72" fmla="*/ 492889 w 1035821"/>
                <a:gd name="connsiteY72" fmla="*/ 780891 h 812738"/>
                <a:gd name="connsiteX73" fmla="*/ 493310 w 1035821"/>
                <a:gd name="connsiteY73" fmla="*/ 780808 h 812738"/>
                <a:gd name="connsiteX74" fmla="*/ 500588 w 1035821"/>
                <a:gd name="connsiteY74" fmla="*/ 772348 h 812738"/>
                <a:gd name="connsiteX75" fmla="*/ 530619 w 1035821"/>
                <a:gd name="connsiteY75" fmla="*/ 805510 h 812738"/>
                <a:gd name="connsiteX76" fmla="*/ 566491 w 1035821"/>
                <a:gd name="connsiteY76" fmla="*/ 740707 h 812738"/>
                <a:gd name="connsiteX77" fmla="*/ 571142 w 1035821"/>
                <a:gd name="connsiteY77" fmla="*/ 745870 h 812738"/>
                <a:gd name="connsiteX78" fmla="*/ 585187 w 1035821"/>
                <a:gd name="connsiteY78" fmla="*/ 754330 h 812738"/>
                <a:gd name="connsiteX79" fmla="*/ 610566 w 1035821"/>
                <a:gd name="connsiteY79" fmla="*/ 755767 h 812738"/>
                <a:gd name="connsiteX80" fmla="*/ 622157 w 1035821"/>
                <a:gd name="connsiteY80" fmla="*/ 728356 h 812738"/>
                <a:gd name="connsiteX81" fmla="*/ 626387 w 1035821"/>
                <a:gd name="connsiteY81" fmla="*/ 669732 h 812738"/>
                <a:gd name="connsiteX82" fmla="*/ 658533 w 1035821"/>
                <a:gd name="connsiteY82" fmla="*/ 591899 h 812738"/>
                <a:gd name="connsiteX83" fmla="*/ 670966 w 1035821"/>
                <a:gd name="connsiteY83" fmla="*/ 572696 h 812738"/>
                <a:gd name="connsiteX84" fmla="*/ 678328 w 1035821"/>
                <a:gd name="connsiteY84" fmla="*/ 571171 h 812738"/>
                <a:gd name="connsiteX85" fmla="*/ 678328 w 1035821"/>
                <a:gd name="connsiteY85" fmla="*/ 546639 h 812738"/>
                <a:gd name="connsiteX86" fmla="*/ 657095 w 1035821"/>
                <a:gd name="connsiteY86" fmla="*/ 527435 h 812738"/>
                <a:gd name="connsiteX87" fmla="*/ 678836 w 1035821"/>
                <a:gd name="connsiteY87" fmla="*/ 486152 h 812738"/>
                <a:gd name="connsiteX88" fmla="*/ 682983 w 1035821"/>
                <a:gd name="connsiteY88" fmla="*/ 471177 h 812738"/>
                <a:gd name="connsiteX89" fmla="*/ 693471 w 1035821"/>
                <a:gd name="connsiteY89" fmla="*/ 460859 h 812738"/>
                <a:gd name="connsiteX90" fmla="*/ 703368 w 1035821"/>
                <a:gd name="connsiteY90" fmla="*/ 431923 h 812738"/>
                <a:gd name="connsiteX91" fmla="*/ 732470 w 1035821"/>
                <a:gd name="connsiteY91" fmla="*/ 449607 h 812738"/>
                <a:gd name="connsiteX92" fmla="*/ 728240 w 1035821"/>
                <a:gd name="connsiteY92" fmla="*/ 419828 h 812738"/>
                <a:gd name="connsiteX93" fmla="*/ 733234 w 1035821"/>
                <a:gd name="connsiteY93" fmla="*/ 401214 h 812738"/>
                <a:gd name="connsiteX94" fmla="*/ 742202 w 1035821"/>
                <a:gd name="connsiteY94" fmla="*/ 380825 h 812738"/>
                <a:gd name="connsiteX95" fmla="*/ 767156 w 1035821"/>
                <a:gd name="connsiteY95" fmla="*/ 351302 h 812738"/>
                <a:gd name="connsiteX96" fmla="*/ 791098 w 1035821"/>
                <a:gd name="connsiteY96" fmla="*/ 289039 h 812738"/>
                <a:gd name="connsiteX97" fmla="*/ 837375 w 1035821"/>
                <a:gd name="connsiteY97" fmla="*/ 250800 h 812738"/>
                <a:gd name="connsiteX98" fmla="*/ 858694 w 1035821"/>
                <a:gd name="connsiteY98" fmla="*/ 252577 h 812738"/>
                <a:gd name="connsiteX99" fmla="*/ 875019 w 1035821"/>
                <a:gd name="connsiteY99" fmla="*/ 230411 h 812738"/>
                <a:gd name="connsiteX100" fmla="*/ 899977 w 1035821"/>
                <a:gd name="connsiteY100" fmla="*/ 224995 h 812738"/>
                <a:gd name="connsiteX101" fmla="*/ 938215 w 1035821"/>
                <a:gd name="connsiteY101" fmla="*/ 191156 h 812738"/>
                <a:gd name="connsiteX102" fmla="*/ 975186 w 1035821"/>
                <a:gd name="connsiteY102" fmla="*/ 137691 h 812738"/>
                <a:gd name="connsiteX103" fmla="*/ 1007245 w 1035821"/>
                <a:gd name="connsiteY103" fmla="*/ 127794 h 812738"/>
                <a:gd name="connsiteX104" fmla="*/ 1021628 w 1035821"/>
                <a:gd name="connsiteY104" fmla="*/ 114427 h 812738"/>
                <a:gd name="connsiteX105" fmla="*/ 1028733 w 1035821"/>
                <a:gd name="connsiteY105" fmla="*/ 109181 h 812738"/>
                <a:gd name="connsiteX106" fmla="*/ 1014775 w 1035821"/>
                <a:gd name="connsiteY106" fmla="*/ 98606 h 81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35821" h="812738">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name="connsiteX0" fmla="*/ 40603 w 172502"/>
                <a:gd name="connsiteY0" fmla="*/ 181934 h 203997"/>
                <a:gd name="connsiteX1" fmla="*/ 71563 w 172502"/>
                <a:gd name="connsiteY1" fmla="*/ 195979 h 203997"/>
                <a:gd name="connsiteX2" fmla="*/ 92292 w 172502"/>
                <a:gd name="connsiteY2" fmla="*/ 176180 h 203997"/>
                <a:gd name="connsiteX3" fmla="*/ 117671 w 172502"/>
                <a:gd name="connsiteY3" fmla="*/ 166708 h 203997"/>
                <a:gd name="connsiteX4" fmla="*/ 132815 w 172502"/>
                <a:gd name="connsiteY4" fmla="*/ 151056 h 203997"/>
                <a:gd name="connsiteX5" fmla="*/ 159970 w 172502"/>
                <a:gd name="connsiteY5" fmla="*/ 120431 h 203997"/>
                <a:gd name="connsiteX6" fmla="*/ 129935 w 172502"/>
                <a:gd name="connsiteY6" fmla="*/ 97844 h 203997"/>
                <a:gd name="connsiteX7" fmla="*/ 138395 w 172502"/>
                <a:gd name="connsiteY7" fmla="*/ 51567 h 203997"/>
                <a:gd name="connsiteX8" fmla="*/ 122579 w 172502"/>
                <a:gd name="connsiteY8" fmla="*/ 12060 h 203997"/>
                <a:gd name="connsiteX9" fmla="*/ 84084 w 172502"/>
                <a:gd name="connsiteY9" fmla="*/ -3761 h 203997"/>
                <a:gd name="connsiteX10" fmla="*/ 51091 w 172502"/>
                <a:gd name="connsiteY10" fmla="*/ 13159 h 203997"/>
                <a:gd name="connsiteX11" fmla="*/ 10147 w 172502"/>
                <a:gd name="connsiteY11" fmla="*/ 61720 h 203997"/>
                <a:gd name="connsiteX12" fmla="*/ -345 w 172502"/>
                <a:gd name="connsiteY12" fmla="*/ 120092 h 203997"/>
                <a:gd name="connsiteX13" fmla="*/ -6942 w 172502"/>
                <a:gd name="connsiteY13" fmla="*/ 169583 h 203997"/>
                <a:gd name="connsiteX14" fmla="*/ -6942 w 172502"/>
                <a:gd name="connsiteY14" fmla="*/ 173053 h 203997"/>
                <a:gd name="connsiteX15" fmla="*/ 10568 w 172502"/>
                <a:gd name="connsiteY15" fmla="*/ 186755 h 203997"/>
                <a:gd name="connsiteX16" fmla="*/ 40603 w 172502"/>
                <a:gd name="connsiteY16" fmla="*/ 181934 h 20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02" h="203997">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name="connsiteX0" fmla="*/ 598629 w 610495"/>
                <a:gd name="connsiteY0" fmla="*/ 72987 h 1075038"/>
                <a:gd name="connsiteX1" fmla="*/ 598629 w 610495"/>
                <a:gd name="connsiteY1" fmla="*/ 64527 h 1075038"/>
                <a:gd name="connsiteX2" fmla="*/ 586196 w 610495"/>
                <a:gd name="connsiteY2" fmla="*/ 63342 h 1075038"/>
                <a:gd name="connsiteX3" fmla="*/ 528584 w 610495"/>
                <a:gd name="connsiteY3" fmla="*/ 44898 h 1075038"/>
                <a:gd name="connsiteX4" fmla="*/ 486285 w 610495"/>
                <a:gd name="connsiteY4" fmla="*/ 57757 h 1075038"/>
                <a:gd name="connsiteX5" fmla="*/ 445675 w 610495"/>
                <a:gd name="connsiteY5" fmla="*/ 31192 h 1075038"/>
                <a:gd name="connsiteX6" fmla="*/ 427404 w 610495"/>
                <a:gd name="connsiteY6" fmla="*/ 7084 h 1075038"/>
                <a:gd name="connsiteX7" fmla="*/ 407267 w 610495"/>
                <a:gd name="connsiteY7" fmla="*/ -6878 h 1075038"/>
                <a:gd name="connsiteX8" fmla="*/ 381887 w 610495"/>
                <a:gd name="connsiteY8" fmla="*/ 2598 h 1075038"/>
                <a:gd name="connsiteX9" fmla="*/ 361163 w 610495"/>
                <a:gd name="connsiteY9" fmla="*/ 22397 h 1075038"/>
                <a:gd name="connsiteX10" fmla="*/ 330199 w 610495"/>
                <a:gd name="connsiteY10" fmla="*/ 8353 h 1075038"/>
                <a:gd name="connsiteX11" fmla="*/ 300420 w 610495"/>
                <a:gd name="connsiteY11" fmla="*/ 13512 h 1075038"/>
                <a:gd name="connsiteX12" fmla="*/ 282910 w 610495"/>
                <a:gd name="connsiteY12" fmla="*/ -194 h 1075038"/>
                <a:gd name="connsiteX13" fmla="*/ 292468 w 610495"/>
                <a:gd name="connsiteY13" fmla="*/ 38131 h 1075038"/>
                <a:gd name="connsiteX14" fmla="*/ 322925 w 610495"/>
                <a:gd name="connsiteY14" fmla="*/ 79501 h 1075038"/>
                <a:gd name="connsiteX15" fmla="*/ 314886 w 610495"/>
                <a:gd name="connsiteY15" fmla="*/ 131020 h 1075038"/>
                <a:gd name="connsiteX16" fmla="*/ 323346 w 610495"/>
                <a:gd name="connsiteY16" fmla="*/ 133474 h 1075038"/>
                <a:gd name="connsiteX17" fmla="*/ 346272 w 610495"/>
                <a:gd name="connsiteY17" fmla="*/ 121714 h 1075038"/>
                <a:gd name="connsiteX18" fmla="*/ 339758 w 610495"/>
                <a:gd name="connsiteY18" fmla="*/ 136688 h 1075038"/>
                <a:gd name="connsiteX19" fmla="*/ 350502 w 610495"/>
                <a:gd name="connsiteY19" fmla="*/ 172051 h 1075038"/>
                <a:gd name="connsiteX20" fmla="*/ 340435 w 610495"/>
                <a:gd name="connsiteY20" fmla="*/ 176451 h 1075038"/>
                <a:gd name="connsiteX21" fmla="*/ 317257 w 610495"/>
                <a:gd name="connsiteY21" fmla="*/ 196667 h 1075038"/>
                <a:gd name="connsiteX22" fmla="*/ 305584 w 610495"/>
                <a:gd name="connsiteY22" fmla="*/ 198612 h 1075038"/>
                <a:gd name="connsiteX23" fmla="*/ 302366 w 610495"/>
                <a:gd name="connsiteY23" fmla="*/ 218494 h 1075038"/>
                <a:gd name="connsiteX24" fmla="*/ 288747 w 610495"/>
                <a:gd name="connsiteY24" fmla="*/ 226445 h 1075038"/>
                <a:gd name="connsiteX25" fmla="*/ 331806 w 610495"/>
                <a:gd name="connsiteY25" fmla="*/ 320606 h 1075038"/>
                <a:gd name="connsiteX26" fmla="*/ 310487 w 610495"/>
                <a:gd name="connsiteY26" fmla="*/ 303009 h 1075038"/>
                <a:gd name="connsiteX27" fmla="*/ 312181 w 610495"/>
                <a:gd name="connsiteY27" fmla="*/ 326695 h 1075038"/>
                <a:gd name="connsiteX28" fmla="*/ 298305 w 610495"/>
                <a:gd name="connsiteY28" fmla="*/ 325340 h 1075038"/>
                <a:gd name="connsiteX29" fmla="*/ 307699 w 610495"/>
                <a:gd name="connsiteY29" fmla="*/ 367639 h 1075038"/>
                <a:gd name="connsiteX30" fmla="*/ 299239 w 610495"/>
                <a:gd name="connsiteY30" fmla="*/ 388620 h 1075038"/>
                <a:gd name="connsiteX31" fmla="*/ 310487 w 610495"/>
                <a:gd name="connsiteY31" fmla="*/ 413999 h 1075038"/>
                <a:gd name="connsiteX32" fmla="*/ 320979 w 610495"/>
                <a:gd name="connsiteY32" fmla="*/ 468484 h 1075038"/>
                <a:gd name="connsiteX33" fmla="*/ 336036 w 610495"/>
                <a:gd name="connsiteY33" fmla="*/ 492678 h 1075038"/>
                <a:gd name="connsiteX34" fmla="*/ 304142 w 610495"/>
                <a:gd name="connsiteY34" fmla="*/ 503422 h 1075038"/>
                <a:gd name="connsiteX35" fmla="*/ 314296 w 610495"/>
                <a:gd name="connsiteY35" fmla="*/ 516703 h 1075038"/>
                <a:gd name="connsiteX36" fmla="*/ 307781 w 610495"/>
                <a:gd name="connsiteY36" fmla="*/ 535229 h 1075038"/>
                <a:gd name="connsiteX37" fmla="*/ 316241 w 610495"/>
                <a:gd name="connsiteY37" fmla="*/ 551050 h 1075038"/>
                <a:gd name="connsiteX38" fmla="*/ 304568 w 610495"/>
                <a:gd name="connsiteY38" fmla="*/ 556548 h 1075038"/>
                <a:gd name="connsiteX39" fmla="*/ 308967 w 610495"/>
                <a:gd name="connsiteY39" fmla="*/ 580746 h 1075038"/>
                <a:gd name="connsiteX40" fmla="*/ 293993 w 610495"/>
                <a:gd name="connsiteY40" fmla="*/ 581337 h 1075038"/>
                <a:gd name="connsiteX41" fmla="*/ 285533 w 610495"/>
                <a:gd name="connsiteY41" fmla="*/ 597410 h 1075038"/>
                <a:gd name="connsiteX42" fmla="*/ 261000 w 610495"/>
                <a:gd name="connsiteY42" fmla="*/ 596142 h 1075038"/>
                <a:gd name="connsiteX43" fmla="*/ 267936 w 610495"/>
                <a:gd name="connsiteY43" fmla="*/ 622281 h 1075038"/>
                <a:gd name="connsiteX44" fmla="*/ 227243 w 610495"/>
                <a:gd name="connsiteY44" fmla="*/ 605787 h 1075038"/>
                <a:gd name="connsiteX45" fmla="*/ 232320 w 610495"/>
                <a:gd name="connsiteY45" fmla="*/ 652060 h 1075038"/>
                <a:gd name="connsiteX46" fmla="*/ 208040 w 610495"/>
                <a:gd name="connsiteY46" fmla="*/ 642332 h 1075038"/>
                <a:gd name="connsiteX47" fmla="*/ 215991 w 610495"/>
                <a:gd name="connsiteY47" fmla="*/ 663060 h 1075038"/>
                <a:gd name="connsiteX48" fmla="*/ 192305 w 610495"/>
                <a:gd name="connsiteY48" fmla="*/ 661197 h 1075038"/>
                <a:gd name="connsiteX49" fmla="*/ 168785 w 610495"/>
                <a:gd name="connsiteY49" fmla="*/ 640300 h 1075038"/>
                <a:gd name="connsiteX50" fmla="*/ 156351 w 610495"/>
                <a:gd name="connsiteY50" fmla="*/ 695884 h 1075038"/>
                <a:gd name="connsiteX51" fmla="*/ 123697 w 610495"/>
                <a:gd name="connsiteY51" fmla="*/ 700113 h 1075038"/>
                <a:gd name="connsiteX52" fmla="*/ 107959 w 610495"/>
                <a:gd name="connsiteY52" fmla="*/ 708573 h 1075038"/>
                <a:gd name="connsiteX53" fmla="*/ 81059 w 610495"/>
                <a:gd name="connsiteY53" fmla="*/ 747828 h 1075038"/>
                <a:gd name="connsiteX54" fmla="*/ 61430 w 610495"/>
                <a:gd name="connsiteY54" fmla="*/ 736237 h 1075038"/>
                <a:gd name="connsiteX55" fmla="*/ 42651 w 610495"/>
                <a:gd name="connsiteY55" fmla="*/ 741735 h 1075038"/>
                <a:gd name="connsiteX56" fmla="*/ 25732 w 610495"/>
                <a:gd name="connsiteY56" fmla="*/ 723461 h 1075038"/>
                <a:gd name="connsiteX57" fmla="*/ 17863 w 610495"/>
                <a:gd name="connsiteY57" fmla="*/ 741818 h 1075038"/>
                <a:gd name="connsiteX58" fmla="*/ -1424 w 610495"/>
                <a:gd name="connsiteY58" fmla="*/ 742921 h 1075038"/>
                <a:gd name="connsiteX59" fmla="*/ 6528 w 610495"/>
                <a:gd name="connsiteY59" fmla="*/ 763645 h 1075038"/>
                <a:gd name="connsiteX60" fmla="*/ -6757 w 610495"/>
                <a:gd name="connsiteY60" fmla="*/ 791478 h 1075038"/>
                <a:gd name="connsiteX61" fmla="*/ 25137 w 610495"/>
                <a:gd name="connsiteY61" fmla="*/ 794861 h 1075038"/>
                <a:gd name="connsiteX62" fmla="*/ 81902 w 610495"/>
                <a:gd name="connsiteY62" fmla="*/ 826585 h 1075038"/>
                <a:gd name="connsiteX63" fmla="*/ 123102 w 610495"/>
                <a:gd name="connsiteY63" fmla="*/ 836822 h 1075038"/>
                <a:gd name="connsiteX64" fmla="*/ 110669 w 610495"/>
                <a:gd name="connsiteY64" fmla="*/ 871256 h 1075038"/>
                <a:gd name="connsiteX65" fmla="*/ 145012 w 610495"/>
                <a:gd name="connsiteY65" fmla="*/ 876584 h 1075038"/>
                <a:gd name="connsiteX66" fmla="*/ 160581 w 610495"/>
                <a:gd name="connsiteY66" fmla="*/ 894520 h 1075038"/>
                <a:gd name="connsiteX67" fmla="*/ 181561 w 610495"/>
                <a:gd name="connsiteY67" fmla="*/ 895788 h 1075038"/>
                <a:gd name="connsiteX68" fmla="*/ 178347 w 610495"/>
                <a:gd name="connsiteY68" fmla="*/ 908648 h 1075038"/>
                <a:gd name="connsiteX69" fmla="*/ 194759 w 610495"/>
                <a:gd name="connsiteY69" fmla="*/ 925989 h 1075038"/>
                <a:gd name="connsiteX70" fmla="*/ 192305 w 610495"/>
                <a:gd name="connsiteY70" fmla="*/ 941809 h 1075038"/>
                <a:gd name="connsiteX71" fmla="*/ 210072 w 610495"/>
                <a:gd name="connsiteY71" fmla="*/ 963046 h 1075038"/>
                <a:gd name="connsiteX72" fmla="*/ 178009 w 610495"/>
                <a:gd name="connsiteY72" fmla="*/ 975141 h 1075038"/>
                <a:gd name="connsiteX73" fmla="*/ 209564 w 610495"/>
                <a:gd name="connsiteY73" fmla="*/ 983601 h 1075038"/>
                <a:gd name="connsiteX74" fmla="*/ 233336 w 610495"/>
                <a:gd name="connsiteY74" fmla="*/ 1006696 h 1075038"/>
                <a:gd name="connsiteX75" fmla="*/ 230713 w 610495"/>
                <a:gd name="connsiteY75" fmla="*/ 1030894 h 1075038"/>
                <a:gd name="connsiteX76" fmla="*/ 262268 w 610495"/>
                <a:gd name="connsiteY76" fmla="*/ 1014478 h 1075038"/>
                <a:gd name="connsiteX77" fmla="*/ 274281 w 610495"/>
                <a:gd name="connsiteY77" fmla="*/ 1032414 h 1075038"/>
                <a:gd name="connsiteX78" fmla="*/ 310574 w 610495"/>
                <a:gd name="connsiteY78" fmla="*/ 1038846 h 1075038"/>
                <a:gd name="connsiteX79" fmla="*/ 326056 w 610495"/>
                <a:gd name="connsiteY79" fmla="*/ 1067187 h 1075038"/>
                <a:gd name="connsiteX80" fmla="*/ 346949 w 610495"/>
                <a:gd name="connsiteY80" fmla="*/ 1054749 h 1075038"/>
                <a:gd name="connsiteX81" fmla="*/ 377323 w 610495"/>
                <a:gd name="connsiteY81" fmla="*/ 1042229 h 1075038"/>
                <a:gd name="connsiteX82" fmla="*/ 390347 w 610495"/>
                <a:gd name="connsiteY82" fmla="*/ 1004159 h 1075038"/>
                <a:gd name="connsiteX83" fmla="*/ 405069 w 610495"/>
                <a:gd name="connsiteY83" fmla="*/ 978780 h 1075038"/>
                <a:gd name="connsiteX84" fmla="*/ 409638 w 610495"/>
                <a:gd name="connsiteY84" fmla="*/ 959068 h 1075038"/>
                <a:gd name="connsiteX85" fmla="*/ 418098 w 610495"/>
                <a:gd name="connsiteY85" fmla="*/ 968796 h 1075038"/>
                <a:gd name="connsiteX86" fmla="*/ 413021 w 610495"/>
                <a:gd name="connsiteY86" fmla="*/ 992568 h 1075038"/>
                <a:gd name="connsiteX87" fmla="*/ 413021 w 610495"/>
                <a:gd name="connsiteY87" fmla="*/ 1011351 h 1075038"/>
                <a:gd name="connsiteX88" fmla="*/ 423765 w 610495"/>
                <a:gd name="connsiteY88" fmla="*/ 1037660 h 1075038"/>
                <a:gd name="connsiteX89" fmla="*/ 429858 w 610495"/>
                <a:gd name="connsiteY89" fmla="*/ 1064816 h 1075038"/>
                <a:gd name="connsiteX90" fmla="*/ 445423 w 610495"/>
                <a:gd name="connsiteY90" fmla="*/ 1058640 h 1075038"/>
                <a:gd name="connsiteX91" fmla="*/ 456080 w 610495"/>
                <a:gd name="connsiteY91" fmla="*/ 1026577 h 1075038"/>
                <a:gd name="connsiteX92" fmla="*/ 464119 w 610495"/>
                <a:gd name="connsiteY92" fmla="*/ 1000607 h 1075038"/>
                <a:gd name="connsiteX93" fmla="*/ 469786 w 610495"/>
                <a:gd name="connsiteY93" fmla="*/ 1022434 h 1075038"/>
                <a:gd name="connsiteX94" fmla="*/ 461326 w 610495"/>
                <a:gd name="connsiteY94" fmla="*/ 1041638 h 1075038"/>
                <a:gd name="connsiteX95" fmla="*/ 477486 w 610495"/>
                <a:gd name="connsiteY95" fmla="*/ 1028015 h 1075038"/>
                <a:gd name="connsiteX96" fmla="*/ 483240 w 610495"/>
                <a:gd name="connsiteY96" fmla="*/ 1002044 h 1075038"/>
                <a:gd name="connsiteX97" fmla="*/ 496013 w 610495"/>
                <a:gd name="connsiteY97" fmla="*/ 985125 h 1075038"/>
                <a:gd name="connsiteX98" fmla="*/ 496942 w 610495"/>
                <a:gd name="connsiteY98" fmla="*/ 1009319 h 1075038"/>
                <a:gd name="connsiteX99" fmla="*/ 492121 w 610495"/>
                <a:gd name="connsiteY99" fmla="*/ 1025222 h 1075038"/>
                <a:gd name="connsiteX100" fmla="*/ 506166 w 610495"/>
                <a:gd name="connsiteY100" fmla="*/ 1002296 h 1075038"/>
                <a:gd name="connsiteX101" fmla="*/ 516233 w 610495"/>
                <a:gd name="connsiteY101" fmla="*/ 986310 h 1075038"/>
                <a:gd name="connsiteX102" fmla="*/ 513015 w 610495"/>
                <a:gd name="connsiteY102" fmla="*/ 1009996 h 1075038"/>
                <a:gd name="connsiteX103" fmla="*/ 511156 w 610495"/>
                <a:gd name="connsiteY103" fmla="*/ 1031906 h 1075038"/>
                <a:gd name="connsiteX104" fmla="*/ 513610 w 610495"/>
                <a:gd name="connsiteY104" fmla="*/ 1047305 h 1075038"/>
                <a:gd name="connsiteX105" fmla="*/ 520124 w 610495"/>
                <a:gd name="connsiteY105" fmla="*/ 1057963 h 1075038"/>
                <a:gd name="connsiteX106" fmla="*/ 540175 w 610495"/>
                <a:gd name="connsiteY106" fmla="*/ 1048235 h 1075038"/>
                <a:gd name="connsiteX107" fmla="*/ 543979 w 610495"/>
                <a:gd name="connsiteY107" fmla="*/ 1028779 h 1075038"/>
                <a:gd name="connsiteX108" fmla="*/ 562931 w 610495"/>
                <a:gd name="connsiteY108" fmla="*/ 1030638 h 1075038"/>
                <a:gd name="connsiteX109" fmla="*/ 555231 w 610495"/>
                <a:gd name="connsiteY109" fmla="*/ 1014904 h 1075038"/>
                <a:gd name="connsiteX110" fmla="*/ 562254 w 610495"/>
                <a:gd name="connsiteY110" fmla="*/ 988000 h 1075038"/>
                <a:gd name="connsiteX111" fmla="*/ 552865 w 610495"/>
                <a:gd name="connsiteY111" fmla="*/ 951368 h 1075038"/>
                <a:gd name="connsiteX112" fmla="*/ 546941 w 610495"/>
                <a:gd name="connsiteY112" fmla="*/ 905855 h 1075038"/>
                <a:gd name="connsiteX113" fmla="*/ 537465 w 610495"/>
                <a:gd name="connsiteY113" fmla="*/ 862036 h 1075038"/>
                <a:gd name="connsiteX114" fmla="*/ 529600 w 610495"/>
                <a:gd name="connsiteY114" fmla="*/ 813644 h 1075038"/>
                <a:gd name="connsiteX115" fmla="*/ 515130 w 610495"/>
                <a:gd name="connsiteY115" fmla="*/ 778958 h 1075038"/>
                <a:gd name="connsiteX116" fmla="*/ 516063 w 610495"/>
                <a:gd name="connsiteY116" fmla="*/ 746725 h 1075038"/>
                <a:gd name="connsiteX117" fmla="*/ 483405 w 610495"/>
                <a:gd name="connsiteY117" fmla="*/ 726001 h 1075038"/>
                <a:gd name="connsiteX118" fmla="*/ 491865 w 610495"/>
                <a:gd name="connsiteY118" fmla="*/ 692162 h 1075038"/>
                <a:gd name="connsiteX119" fmla="*/ 454052 w 610495"/>
                <a:gd name="connsiteY119" fmla="*/ 665766 h 1075038"/>
                <a:gd name="connsiteX120" fmla="*/ 464966 w 610495"/>
                <a:gd name="connsiteY120" fmla="*/ 619237 h 1075038"/>
                <a:gd name="connsiteX121" fmla="*/ 467250 w 610495"/>
                <a:gd name="connsiteY121" fmla="*/ 587091 h 1075038"/>
                <a:gd name="connsiteX122" fmla="*/ 465048 w 610495"/>
                <a:gd name="connsiteY122" fmla="*/ 555532 h 1075038"/>
                <a:gd name="connsiteX123" fmla="*/ 413868 w 610495"/>
                <a:gd name="connsiteY123" fmla="*/ 540562 h 1075038"/>
                <a:gd name="connsiteX124" fmla="*/ 361502 w 610495"/>
                <a:gd name="connsiteY124" fmla="*/ 513489 h 1075038"/>
                <a:gd name="connsiteX125" fmla="*/ 340691 w 610495"/>
                <a:gd name="connsiteY125" fmla="*/ 466621 h 1075038"/>
                <a:gd name="connsiteX126" fmla="*/ 384259 w 610495"/>
                <a:gd name="connsiteY126" fmla="*/ 436165 h 1075038"/>
                <a:gd name="connsiteX127" fmla="*/ 406594 w 610495"/>
                <a:gd name="connsiteY127" fmla="*/ 418568 h 1075038"/>
                <a:gd name="connsiteX128" fmla="*/ 417590 w 610495"/>
                <a:gd name="connsiteY128" fmla="*/ 372972 h 1075038"/>
                <a:gd name="connsiteX129" fmla="*/ 469704 w 610495"/>
                <a:gd name="connsiteY129" fmla="*/ 374240 h 1075038"/>
                <a:gd name="connsiteX130" fmla="*/ 485859 w 610495"/>
                <a:gd name="connsiteY130" fmla="*/ 354950 h 1075038"/>
                <a:gd name="connsiteX131" fmla="*/ 463441 w 610495"/>
                <a:gd name="connsiteY131" fmla="*/ 328050 h 1075038"/>
                <a:gd name="connsiteX132" fmla="*/ 459550 w 610495"/>
                <a:gd name="connsiteY132" fmla="*/ 308421 h 1075038"/>
                <a:gd name="connsiteX133" fmla="*/ 413612 w 610495"/>
                <a:gd name="connsiteY133" fmla="*/ 313415 h 1075038"/>
                <a:gd name="connsiteX134" fmla="*/ 367930 w 610495"/>
                <a:gd name="connsiteY134" fmla="*/ 268493 h 1075038"/>
                <a:gd name="connsiteX135" fmla="*/ 337052 w 610495"/>
                <a:gd name="connsiteY135" fmla="*/ 264093 h 1075038"/>
                <a:gd name="connsiteX136" fmla="*/ 332739 w 610495"/>
                <a:gd name="connsiteY136" fmla="*/ 248103 h 1075038"/>
                <a:gd name="connsiteX137" fmla="*/ 349659 w 610495"/>
                <a:gd name="connsiteY137" fmla="*/ 213078 h 1075038"/>
                <a:gd name="connsiteX138" fmla="*/ 350758 w 610495"/>
                <a:gd name="connsiteY138" fmla="*/ 199290 h 1075038"/>
                <a:gd name="connsiteX139" fmla="*/ 368863 w 610495"/>
                <a:gd name="connsiteY139" fmla="*/ 176872 h 1075038"/>
                <a:gd name="connsiteX140" fmla="*/ 390434 w 610495"/>
                <a:gd name="connsiteY140" fmla="*/ 156482 h 1075038"/>
                <a:gd name="connsiteX141" fmla="*/ 361415 w 610495"/>
                <a:gd name="connsiteY141" fmla="*/ 116893 h 1075038"/>
                <a:gd name="connsiteX142" fmla="*/ 383329 w 610495"/>
                <a:gd name="connsiteY142" fmla="*/ 107161 h 1075038"/>
                <a:gd name="connsiteX143" fmla="*/ 443221 w 610495"/>
                <a:gd name="connsiteY143" fmla="*/ 157247 h 1075038"/>
                <a:gd name="connsiteX144" fmla="*/ 471732 w 610495"/>
                <a:gd name="connsiteY144" fmla="*/ 155640 h 1075038"/>
                <a:gd name="connsiteX145" fmla="*/ 493307 w 610495"/>
                <a:gd name="connsiteY145" fmla="*/ 167565 h 1075038"/>
                <a:gd name="connsiteX146" fmla="*/ 528753 w 610495"/>
                <a:gd name="connsiteY146" fmla="*/ 197344 h 1075038"/>
                <a:gd name="connsiteX147" fmla="*/ 567500 w 610495"/>
                <a:gd name="connsiteY147" fmla="*/ 210121 h 1075038"/>
                <a:gd name="connsiteX148" fmla="*/ 580442 w 610495"/>
                <a:gd name="connsiteY148" fmla="*/ 196245 h 1075038"/>
                <a:gd name="connsiteX149" fmla="*/ 584081 w 610495"/>
                <a:gd name="connsiteY149" fmla="*/ 158428 h 1075038"/>
                <a:gd name="connsiteX150" fmla="*/ 581710 w 610495"/>
                <a:gd name="connsiteY150" fmla="*/ 147093 h 1075038"/>
                <a:gd name="connsiteX151" fmla="*/ 597279 w 610495"/>
                <a:gd name="connsiteY151" fmla="*/ 124419 h 1075038"/>
                <a:gd name="connsiteX152" fmla="*/ 603537 w 610495"/>
                <a:gd name="connsiteY152" fmla="*/ 94306 h 1075038"/>
                <a:gd name="connsiteX153" fmla="*/ 598629 w 610495"/>
                <a:gd name="connsiteY153" fmla="*/ 72987 h 107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10495" h="1075038">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name="connsiteX0" fmla="*/ 298628 w 880419"/>
                <a:gd name="connsiteY0" fmla="*/ 606374 h 623574"/>
                <a:gd name="connsiteX1" fmla="*/ 317915 w 880419"/>
                <a:gd name="connsiteY1" fmla="*/ 575496 h 623574"/>
                <a:gd name="connsiteX2" fmla="*/ 332216 w 880419"/>
                <a:gd name="connsiteY2" fmla="*/ 563401 h 623574"/>
                <a:gd name="connsiteX3" fmla="*/ 326544 w 880419"/>
                <a:gd name="connsiteY3" fmla="*/ 551133 h 623574"/>
                <a:gd name="connsiteX4" fmla="*/ 328915 w 880419"/>
                <a:gd name="connsiteY4" fmla="*/ 535399 h 623574"/>
                <a:gd name="connsiteX5" fmla="*/ 315887 w 880419"/>
                <a:gd name="connsiteY5" fmla="*/ 507817 h 623574"/>
                <a:gd name="connsiteX6" fmla="*/ 327816 w 880419"/>
                <a:gd name="connsiteY6" fmla="*/ 513654 h 623574"/>
                <a:gd name="connsiteX7" fmla="*/ 346004 w 880419"/>
                <a:gd name="connsiteY7" fmla="*/ 500204 h 623574"/>
                <a:gd name="connsiteX8" fmla="*/ 387795 w 880419"/>
                <a:gd name="connsiteY8" fmla="*/ 468649 h 623574"/>
                <a:gd name="connsiteX9" fmla="*/ 424596 w 880419"/>
                <a:gd name="connsiteY9" fmla="*/ 440986 h 623574"/>
                <a:gd name="connsiteX10" fmla="*/ 441516 w 880419"/>
                <a:gd name="connsiteY10" fmla="*/ 462982 h 623574"/>
                <a:gd name="connsiteX11" fmla="*/ 466470 w 880419"/>
                <a:gd name="connsiteY11" fmla="*/ 448599 h 623574"/>
                <a:gd name="connsiteX12" fmla="*/ 471295 w 880419"/>
                <a:gd name="connsiteY12" fmla="*/ 462643 h 623574"/>
                <a:gd name="connsiteX13" fmla="*/ 493035 w 880419"/>
                <a:gd name="connsiteY13" fmla="*/ 465774 h 623574"/>
                <a:gd name="connsiteX14" fmla="*/ 504878 w 880419"/>
                <a:gd name="connsiteY14" fmla="*/ 491658 h 623574"/>
                <a:gd name="connsiteX15" fmla="*/ 541596 w 880419"/>
                <a:gd name="connsiteY15" fmla="*/ 501051 h 623574"/>
                <a:gd name="connsiteX16" fmla="*/ 554456 w 880419"/>
                <a:gd name="connsiteY16" fmla="*/ 509511 h 623574"/>
                <a:gd name="connsiteX17" fmla="*/ 576448 w 880419"/>
                <a:gd name="connsiteY17" fmla="*/ 496904 h 623574"/>
                <a:gd name="connsiteX18" fmla="*/ 593962 w 880419"/>
                <a:gd name="connsiteY18" fmla="*/ 495805 h 623574"/>
                <a:gd name="connsiteX19" fmla="*/ 623910 w 880419"/>
                <a:gd name="connsiteY19" fmla="*/ 473301 h 623574"/>
                <a:gd name="connsiteX20" fmla="*/ 630086 w 880419"/>
                <a:gd name="connsiteY20" fmla="*/ 495384 h 623574"/>
                <a:gd name="connsiteX21" fmla="*/ 661724 w 880419"/>
                <a:gd name="connsiteY21" fmla="*/ 539372 h 623574"/>
                <a:gd name="connsiteX22" fmla="*/ 722297 w 880419"/>
                <a:gd name="connsiteY22" fmla="*/ 512642 h 623574"/>
                <a:gd name="connsiteX23" fmla="*/ 718067 w 880419"/>
                <a:gd name="connsiteY23" fmla="*/ 551893 h 623574"/>
                <a:gd name="connsiteX24" fmla="*/ 735917 w 880419"/>
                <a:gd name="connsiteY24" fmla="*/ 554008 h 623574"/>
                <a:gd name="connsiteX25" fmla="*/ 742431 w 880419"/>
                <a:gd name="connsiteY25" fmla="*/ 545548 h 623574"/>
                <a:gd name="connsiteX26" fmla="*/ 794289 w 880419"/>
                <a:gd name="connsiteY26" fmla="*/ 531590 h 623574"/>
                <a:gd name="connsiteX27" fmla="*/ 803851 w 880419"/>
                <a:gd name="connsiteY27" fmla="*/ 578627 h 623574"/>
                <a:gd name="connsiteX28" fmla="*/ 871530 w 880419"/>
                <a:gd name="connsiteY28" fmla="*/ 552318 h 623574"/>
                <a:gd name="connsiteX29" fmla="*/ 858840 w 880419"/>
                <a:gd name="connsiteY29" fmla="*/ 482017 h 623574"/>
                <a:gd name="connsiteX30" fmla="*/ 855622 w 880419"/>
                <a:gd name="connsiteY30" fmla="*/ 430750 h 623574"/>
                <a:gd name="connsiteX31" fmla="*/ 799956 w 880419"/>
                <a:gd name="connsiteY31" fmla="*/ 383795 h 623574"/>
                <a:gd name="connsiteX32" fmla="*/ 789381 w 880419"/>
                <a:gd name="connsiteY32" fmla="*/ 348349 h 623574"/>
                <a:gd name="connsiteX33" fmla="*/ 814257 w 880419"/>
                <a:gd name="connsiteY33" fmla="*/ 322969 h 623574"/>
                <a:gd name="connsiteX34" fmla="*/ 787774 w 880419"/>
                <a:gd name="connsiteY34" fmla="*/ 274833 h 623574"/>
                <a:gd name="connsiteX35" fmla="*/ 793020 w 880419"/>
                <a:gd name="connsiteY35" fmla="*/ 231687 h 623574"/>
                <a:gd name="connsiteX36" fmla="*/ 802835 w 880419"/>
                <a:gd name="connsiteY36" fmla="*/ 188628 h 623574"/>
                <a:gd name="connsiteX37" fmla="*/ 763580 w 880419"/>
                <a:gd name="connsiteY37" fmla="*/ 153434 h 623574"/>
                <a:gd name="connsiteX38" fmla="*/ 705716 w 880419"/>
                <a:gd name="connsiteY38" fmla="*/ 154875 h 623574"/>
                <a:gd name="connsiteX39" fmla="*/ 670101 w 880419"/>
                <a:gd name="connsiteY39" fmla="*/ 98870 h 623574"/>
                <a:gd name="connsiteX40" fmla="*/ 645651 w 880419"/>
                <a:gd name="connsiteY40" fmla="*/ 75180 h 623574"/>
                <a:gd name="connsiteX41" fmla="*/ 627715 w 880419"/>
                <a:gd name="connsiteY41" fmla="*/ 45740 h 623574"/>
                <a:gd name="connsiteX42" fmla="*/ 646836 w 880419"/>
                <a:gd name="connsiteY42" fmla="*/ -6878 h 623574"/>
                <a:gd name="connsiteX43" fmla="*/ 617566 w 880419"/>
                <a:gd name="connsiteY43" fmla="*/ -3408 h 623574"/>
                <a:gd name="connsiteX44" fmla="*/ 563845 w 880419"/>
                <a:gd name="connsiteY44" fmla="*/ 26962 h 623574"/>
                <a:gd name="connsiteX45" fmla="*/ 496166 w 880419"/>
                <a:gd name="connsiteY45" fmla="*/ 88886 h 623574"/>
                <a:gd name="connsiteX46" fmla="*/ 431532 w 880419"/>
                <a:gd name="connsiteY46" fmla="*/ 138798 h 623574"/>
                <a:gd name="connsiteX47" fmla="*/ 390418 w 880419"/>
                <a:gd name="connsiteY47" fmla="*/ 147258 h 623574"/>
                <a:gd name="connsiteX48" fmla="*/ 334244 w 880419"/>
                <a:gd name="connsiteY48" fmla="*/ 176446 h 623574"/>
                <a:gd name="connsiteX49" fmla="*/ 236534 w 880419"/>
                <a:gd name="connsiteY49" fmla="*/ 194552 h 623574"/>
                <a:gd name="connsiteX50" fmla="*/ 164964 w 880419"/>
                <a:gd name="connsiteY50" fmla="*/ 178983 h 623574"/>
                <a:gd name="connsiteX51" fmla="*/ 105746 w 880419"/>
                <a:gd name="connsiteY51" fmla="*/ 171031 h 623574"/>
                <a:gd name="connsiteX52" fmla="*/ 59047 w 880419"/>
                <a:gd name="connsiteY52" fmla="*/ 169341 h 623574"/>
                <a:gd name="connsiteX53" fmla="*/ 20978 w 880419"/>
                <a:gd name="connsiteY53" fmla="*/ 191672 h 623574"/>
                <a:gd name="connsiteX54" fmla="*/ -6942 w 880419"/>
                <a:gd name="connsiteY54" fmla="*/ 230675 h 623574"/>
                <a:gd name="connsiteX55" fmla="*/ 13191 w 880419"/>
                <a:gd name="connsiteY55" fmla="*/ 271198 h 623574"/>
                <a:gd name="connsiteX56" fmla="*/ 4732 w 880419"/>
                <a:gd name="connsiteY56" fmla="*/ 302328 h 623574"/>
                <a:gd name="connsiteX57" fmla="*/ 43226 w 880419"/>
                <a:gd name="connsiteY57" fmla="*/ 301146 h 623574"/>
                <a:gd name="connsiteX58" fmla="*/ 44412 w 880419"/>
                <a:gd name="connsiteY58" fmla="*/ 339720 h 623574"/>
                <a:gd name="connsiteX59" fmla="*/ 12262 w 880419"/>
                <a:gd name="connsiteY59" fmla="*/ 366033 h 623574"/>
                <a:gd name="connsiteX60" fmla="*/ 58452 w 880419"/>
                <a:gd name="connsiteY60" fmla="*/ 411037 h 623574"/>
                <a:gd name="connsiteX61" fmla="*/ 51261 w 880419"/>
                <a:gd name="connsiteY61" fmla="*/ 437433 h 623574"/>
                <a:gd name="connsiteX62" fmla="*/ 44242 w 880419"/>
                <a:gd name="connsiteY62" fmla="*/ 454353 h 623574"/>
                <a:gd name="connsiteX63" fmla="*/ 83072 w 880419"/>
                <a:gd name="connsiteY63" fmla="*/ 492166 h 623574"/>
                <a:gd name="connsiteX64" fmla="*/ 80787 w 880419"/>
                <a:gd name="connsiteY64" fmla="*/ 521606 h 623574"/>
                <a:gd name="connsiteX65" fmla="*/ 123087 w 880419"/>
                <a:gd name="connsiteY65" fmla="*/ 512642 h 623574"/>
                <a:gd name="connsiteX66" fmla="*/ 132901 w 880419"/>
                <a:gd name="connsiteY66" fmla="*/ 550877 h 623574"/>
                <a:gd name="connsiteX67" fmla="*/ 161156 w 880419"/>
                <a:gd name="connsiteY67" fmla="*/ 602144 h 623574"/>
                <a:gd name="connsiteX68" fmla="*/ 216736 w 880419"/>
                <a:gd name="connsiteY68" fmla="*/ 585902 h 623574"/>
                <a:gd name="connsiteX69" fmla="*/ 239157 w 880419"/>
                <a:gd name="connsiteY69" fmla="*/ 616697 h 623574"/>
                <a:gd name="connsiteX70" fmla="*/ 258613 w 880419"/>
                <a:gd name="connsiteY70" fmla="*/ 604089 h 623574"/>
                <a:gd name="connsiteX71" fmla="*/ 298628 w 880419"/>
                <a:gd name="connsiteY71" fmla="*/ 606374 h 62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80419" h="623574">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name="connsiteX0" fmla="*/ 29993 w 559851"/>
                <a:gd name="connsiteY0" fmla="*/ 152130 h 527092"/>
                <a:gd name="connsiteX1" fmla="*/ 14767 w 559851"/>
                <a:gd name="connsiteY1" fmla="*/ 170235 h 527092"/>
                <a:gd name="connsiteX2" fmla="*/ 4192 w 559851"/>
                <a:gd name="connsiteY2" fmla="*/ 191636 h 527092"/>
                <a:gd name="connsiteX3" fmla="*/ -5879 w 559851"/>
                <a:gd name="connsiteY3" fmla="*/ 211348 h 527092"/>
                <a:gd name="connsiteX4" fmla="*/ 11549 w 559851"/>
                <a:gd name="connsiteY4" fmla="*/ 219808 h 527092"/>
                <a:gd name="connsiteX5" fmla="*/ 18658 w 559851"/>
                <a:gd name="connsiteY5" fmla="*/ 233427 h 527092"/>
                <a:gd name="connsiteX6" fmla="*/ 44037 w 559851"/>
                <a:gd name="connsiteY6" fmla="*/ 250855 h 527092"/>
                <a:gd name="connsiteX7" fmla="*/ 53848 w 559851"/>
                <a:gd name="connsiteY7" fmla="*/ 271158 h 527092"/>
                <a:gd name="connsiteX8" fmla="*/ 102831 w 559851"/>
                <a:gd name="connsiteY8" fmla="*/ 336131 h 527092"/>
                <a:gd name="connsiteX9" fmla="*/ 110869 w 559851"/>
                <a:gd name="connsiteY9" fmla="*/ 316758 h 527092"/>
                <a:gd name="connsiteX10" fmla="*/ 127789 w 559851"/>
                <a:gd name="connsiteY10" fmla="*/ 314473 h 527092"/>
                <a:gd name="connsiteX11" fmla="*/ 122543 w 559851"/>
                <a:gd name="connsiteY11" fmla="*/ 343323 h 527092"/>
                <a:gd name="connsiteX12" fmla="*/ 157229 w 559851"/>
                <a:gd name="connsiteY12" fmla="*/ 375299 h 527092"/>
                <a:gd name="connsiteX13" fmla="*/ 171947 w 559851"/>
                <a:gd name="connsiteY13" fmla="*/ 416161 h 527092"/>
                <a:gd name="connsiteX14" fmla="*/ 193522 w 559851"/>
                <a:gd name="connsiteY14" fmla="*/ 435278 h 527092"/>
                <a:gd name="connsiteX15" fmla="*/ 213317 w 559851"/>
                <a:gd name="connsiteY15" fmla="*/ 432994 h 527092"/>
                <a:gd name="connsiteX16" fmla="*/ 217803 w 559851"/>
                <a:gd name="connsiteY16" fmla="*/ 442978 h 527092"/>
                <a:gd name="connsiteX17" fmla="*/ 244789 w 559851"/>
                <a:gd name="connsiteY17" fmla="*/ 462942 h 527092"/>
                <a:gd name="connsiteX18" fmla="*/ 270169 w 559851"/>
                <a:gd name="connsiteY18" fmla="*/ 509132 h 527092"/>
                <a:gd name="connsiteX19" fmla="*/ 314327 w 559851"/>
                <a:gd name="connsiteY19" fmla="*/ 520215 h 527092"/>
                <a:gd name="connsiteX20" fmla="*/ 332771 w 559851"/>
                <a:gd name="connsiteY20" fmla="*/ 506935 h 527092"/>
                <a:gd name="connsiteX21" fmla="*/ 357642 w 559851"/>
                <a:gd name="connsiteY21" fmla="*/ 497715 h 527092"/>
                <a:gd name="connsiteX22" fmla="*/ 378114 w 559851"/>
                <a:gd name="connsiteY22" fmla="*/ 484091 h 527092"/>
                <a:gd name="connsiteX23" fmla="*/ 359926 w 559851"/>
                <a:gd name="connsiteY23" fmla="*/ 475632 h 527092"/>
                <a:gd name="connsiteX24" fmla="*/ 366019 w 559851"/>
                <a:gd name="connsiteY24" fmla="*/ 465144 h 527092"/>
                <a:gd name="connsiteX25" fmla="*/ 350706 w 559851"/>
                <a:gd name="connsiteY25" fmla="*/ 456684 h 527092"/>
                <a:gd name="connsiteX26" fmla="*/ 361872 w 559851"/>
                <a:gd name="connsiteY26" fmla="*/ 418276 h 527092"/>
                <a:gd name="connsiteX27" fmla="*/ 346729 w 559851"/>
                <a:gd name="connsiteY27" fmla="*/ 408717 h 527092"/>
                <a:gd name="connsiteX28" fmla="*/ 372108 w 559851"/>
                <a:gd name="connsiteY28" fmla="*/ 392809 h 527092"/>
                <a:gd name="connsiteX29" fmla="*/ 374392 w 559851"/>
                <a:gd name="connsiteY29" fmla="*/ 391628 h 527092"/>
                <a:gd name="connsiteX30" fmla="*/ 390126 w 559851"/>
                <a:gd name="connsiteY30" fmla="*/ 366249 h 527092"/>
                <a:gd name="connsiteX31" fmla="*/ 419228 w 559851"/>
                <a:gd name="connsiteY31" fmla="*/ 355418 h 527092"/>
                <a:gd name="connsiteX32" fmla="*/ 439027 w 559851"/>
                <a:gd name="connsiteY32" fmla="*/ 335032 h 527092"/>
                <a:gd name="connsiteX33" fmla="*/ 457975 w 559851"/>
                <a:gd name="connsiteY33" fmla="*/ 353389 h 527092"/>
                <a:gd name="connsiteX34" fmla="*/ 492239 w 559851"/>
                <a:gd name="connsiteY34" fmla="*/ 356603 h 527092"/>
                <a:gd name="connsiteX35" fmla="*/ 507552 w 559851"/>
                <a:gd name="connsiteY35" fmla="*/ 362357 h 527092"/>
                <a:gd name="connsiteX36" fmla="*/ 529292 w 559851"/>
                <a:gd name="connsiteY36" fmla="*/ 353898 h 527092"/>
                <a:gd name="connsiteX37" fmla="*/ 546212 w 559851"/>
                <a:gd name="connsiteY37" fmla="*/ 370817 h 527092"/>
                <a:gd name="connsiteX38" fmla="*/ 542742 w 559851"/>
                <a:gd name="connsiteY38" fmla="*/ 333508 h 527092"/>
                <a:gd name="connsiteX39" fmla="*/ 543758 w 559851"/>
                <a:gd name="connsiteY39" fmla="*/ 328770 h 527092"/>
                <a:gd name="connsiteX40" fmla="*/ 518379 w 559851"/>
                <a:gd name="connsiteY40" fmla="*/ 321070 h 527092"/>
                <a:gd name="connsiteX41" fmla="*/ 507213 w 559851"/>
                <a:gd name="connsiteY41" fmla="*/ 293324 h 527092"/>
                <a:gd name="connsiteX42" fmla="*/ 503066 w 559851"/>
                <a:gd name="connsiteY42" fmla="*/ 266251 h 527092"/>
                <a:gd name="connsiteX43" fmla="*/ 497316 w 559851"/>
                <a:gd name="connsiteY43" fmla="*/ 223951 h 527092"/>
                <a:gd name="connsiteX44" fmla="*/ 475658 w 559851"/>
                <a:gd name="connsiteY44" fmla="*/ 174378 h 527092"/>
                <a:gd name="connsiteX45" fmla="*/ 447061 w 559851"/>
                <a:gd name="connsiteY45" fmla="*/ 136817 h 527092"/>
                <a:gd name="connsiteX46" fmla="*/ 442410 w 559851"/>
                <a:gd name="connsiteY46" fmla="*/ 106191 h 527092"/>
                <a:gd name="connsiteX47" fmla="*/ 424561 w 559851"/>
                <a:gd name="connsiteY47" fmla="*/ 104076 h 527092"/>
                <a:gd name="connsiteX48" fmla="*/ 428791 w 559851"/>
                <a:gd name="connsiteY48" fmla="*/ 64822 h 527092"/>
                <a:gd name="connsiteX49" fmla="*/ 368217 w 559851"/>
                <a:gd name="connsiteY49" fmla="*/ 91556 h 527092"/>
                <a:gd name="connsiteX50" fmla="*/ 336579 w 559851"/>
                <a:gd name="connsiteY50" fmla="*/ 47567 h 527092"/>
                <a:gd name="connsiteX51" fmla="*/ 330400 w 559851"/>
                <a:gd name="connsiteY51" fmla="*/ 25484 h 527092"/>
                <a:gd name="connsiteX52" fmla="*/ 300456 w 559851"/>
                <a:gd name="connsiteY52" fmla="*/ 47989 h 527092"/>
                <a:gd name="connsiteX53" fmla="*/ 282941 w 559851"/>
                <a:gd name="connsiteY53" fmla="*/ 49087 h 527092"/>
                <a:gd name="connsiteX54" fmla="*/ 260945 w 559851"/>
                <a:gd name="connsiteY54" fmla="*/ 61695 h 527092"/>
                <a:gd name="connsiteX55" fmla="*/ 248086 w 559851"/>
                <a:gd name="connsiteY55" fmla="*/ 53235 h 527092"/>
                <a:gd name="connsiteX56" fmla="*/ 211371 w 559851"/>
                <a:gd name="connsiteY56" fmla="*/ 43841 h 527092"/>
                <a:gd name="connsiteX57" fmla="*/ 199528 w 559851"/>
                <a:gd name="connsiteY57" fmla="*/ 17958 h 527092"/>
                <a:gd name="connsiteX58" fmla="*/ 177788 w 559851"/>
                <a:gd name="connsiteY58" fmla="*/ 14827 h 527092"/>
                <a:gd name="connsiteX59" fmla="*/ 172963 w 559851"/>
                <a:gd name="connsiteY59" fmla="*/ 782 h 527092"/>
                <a:gd name="connsiteX60" fmla="*/ 148009 w 559851"/>
                <a:gd name="connsiteY60" fmla="*/ 15165 h 527092"/>
                <a:gd name="connsiteX61" fmla="*/ 131090 w 559851"/>
                <a:gd name="connsiteY61" fmla="*/ -6831 h 527092"/>
                <a:gd name="connsiteX62" fmla="*/ 94288 w 559851"/>
                <a:gd name="connsiteY62" fmla="*/ 20833 h 527092"/>
                <a:gd name="connsiteX63" fmla="*/ 52497 w 559851"/>
                <a:gd name="connsiteY63" fmla="*/ 52388 h 527092"/>
                <a:gd name="connsiteX64" fmla="*/ 34305 w 559851"/>
                <a:gd name="connsiteY64" fmla="*/ 65838 h 527092"/>
                <a:gd name="connsiteX65" fmla="*/ 22380 w 559851"/>
                <a:gd name="connsiteY65" fmla="*/ 60001 h 527092"/>
                <a:gd name="connsiteX66" fmla="*/ 35408 w 559851"/>
                <a:gd name="connsiteY66" fmla="*/ 87582 h 527092"/>
                <a:gd name="connsiteX67" fmla="*/ 33037 w 559851"/>
                <a:gd name="connsiteY67" fmla="*/ 103316 h 527092"/>
                <a:gd name="connsiteX68" fmla="*/ 38705 w 559851"/>
                <a:gd name="connsiteY68" fmla="*/ 115581 h 527092"/>
                <a:gd name="connsiteX69" fmla="*/ 24408 w 559851"/>
                <a:gd name="connsiteY69" fmla="*/ 127680 h 527092"/>
                <a:gd name="connsiteX70" fmla="*/ 17220 w 559851"/>
                <a:gd name="connsiteY70" fmla="*/ 142146 h 527092"/>
                <a:gd name="connsiteX71" fmla="*/ 17724 w 559851"/>
                <a:gd name="connsiteY71" fmla="*/ 142654 h 527092"/>
                <a:gd name="connsiteX72" fmla="*/ 29993 w 559851"/>
                <a:gd name="connsiteY72" fmla="*/ 152130 h 52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9851" h="527092">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name="connsiteX0" fmla="*/ 3290 w 492443"/>
                <a:gd name="connsiteY0" fmla="*/ 483367 h 553335"/>
                <a:gd name="connsiteX1" fmla="*/ 117920 w 492443"/>
                <a:gd name="connsiteY1" fmla="*/ 479563 h 553335"/>
                <a:gd name="connsiteX2" fmla="*/ 163519 w 492443"/>
                <a:gd name="connsiteY2" fmla="*/ 471103 h 553335"/>
                <a:gd name="connsiteX3" fmla="*/ 171979 w 492443"/>
                <a:gd name="connsiteY3" fmla="*/ 481083 h 553335"/>
                <a:gd name="connsiteX4" fmla="*/ 192534 w 492443"/>
                <a:gd name="connsiteY4" fmla="*/ 480323 h 553335"/>
                <a:gd name="connsiteX5" fmla="*/ 196425 w 492443"/>
                <a:gd name="connsiteY5" fmla="*/ 502741 h 553335"/>
                <a:gd name="connsiteX6" fmla="*/ 217071 w 492443"/>
                <a:gd name="connsiteY6" fmla="*/ 499019 h 553335"/>
                <a:gd name="connsiteX7" fmla="*/ 210808 w 492443"/>
                <a:gd name="connsiteY7" fmla="*/ 514584 h 553335"/>
                <a:gd name="connsiteX8" fmla="*/ 223246 w 492443"/>
                <a:gd name="connsiteY8" fmla="*/ 545887 h 553335"/>
                <a:gd name="connsiteX9" fmla="*/ 256577 w 492443"/>
                <a:gd name="connsiteY9" fmla="*/ 505281 h 553335"/>
                <a:gd name="connsiteX10" fmla="*/ 311566 w 492443"/>
                <a:gd name="connsiteY10" fmla="*/ 510189 h 553335"/>
                <a:gd name="connsiteX11" fmla="*/ 342357 w 492443"/>
                <a:gd name="connsiteY11" fmla="*/ 486498 h 553335"/>
                <a:gd name="connsiteX12" fmla="*/ 357418 w 492443"/>
                <a:gd name="connsiteY12" fmla="*/ 497920 h 553335"/>
                <a:gd name="connsiteX13" fmla="*/ 374338 w 492443"/>
                <a:gd name="connsiteY13" fmla="*/ 489968 h 553335"/>
                <a:gd name="connsiteX14" fmla="*/ 390072 w 492443"/>
                <a:gd name="connsiteY14" fmla="*/ 498003 h 553335"/>
                <a:gd name="connsiteX15" fmla="*/ 375436 w 492443"/>
                <a:gd name="connsiteY15" fmla="*/ 447244 h 553335"/>
                <a:gd name="connsiteX16" fmla="*/ 444891 w 492443"/>
                <a:gd name="connsiteY16" fmla="*/ 428465 h 553335"/>
                <a:gd name="connsiteX17" fmla="*/ 455553 w 492443"/>
                <a:gd name="connsiteY17" fmla="*/ 389888 h 553335"/>
                <a:gd name="connsiteX18" fmla="*/ 485501 w 492443"/>
                <a:gd name="connsiteY18" fmla="*/ 351480 h 553335"/>
                <a:gd name="connsiteX19" fmla="*/ 474839 w 492443"/>
                <a:gd name="connsiteY19" fmla="*/ 285577 h 553335"/>
                <a:gd name="connsiteX20" fmla="*/ 469085 w 492443"/>
                <a:gd name="connsiteY20" fmla="*/ 286594 h 553335"/>
                <a:gd name="connsiteX21" fmla="*/ 447514 w 492443"/>
                <a:gd name="connsiteY21" fmla="*/ 267472 h 553335"/>
                <a:gd name="connsiteX22" fmla="*/ 432796 w 492443"/>
                <a:gd name="connsiteY22" fmla="*/ 226615 h 553335"/>
                <a:gd name="connsiteX23" fmla="*/ 398110 w 492443"/>
                <a:gd name="connsiteY23" fmla="*/ 194634 h 553335"/>
                <a:gd name="connsiteX24" fmla="*/ 403352 w 492443"/>
                <a:gd name="connsiteY24" fmla="*/ 165785 h 553335"/>
                <a:gd name="connsiteX25" fmla="*/ 386433 w 492443"/>
                <a:gd name="connsiteY25" fmla="*/ 168069 h 553335"/>
                <a:gd name="connsiteX26" fmla="*/ 378398 w 492443"/>
                <a:gd name="connsiteY26" fmla="*/ 187443 h 553335"/>
                <a:gd name="connsiteX27" fmla="*/ 329415 w 492443"/>
                <a:gd name="connsiteY27" fmla="*/ 122474 h 553335"/>
                <a:gd name="connsiteX28" fmla="*/ 319601 w 492443"/>
                <a:gd name="connsiteY28" fmla="*/ 102167 h 553335"/>
                <a:gd name="connsiteX29" fmla="*/ 294221 w 492443"/>
                <a:gd name="connsiteY29" fmla="*/ 84743 h 553335"/>
                <a:gd name="connsiteX30" fmla="*/ 287116 w 492443"/>
                <a:gd name="connsiteY30" fmla="*/ 71120 h 553335"/>
                <a:gd name="connsiteX31" fmla="*/ 269688 w 492443"/>
                <a:gd name="connsiteY31" fmla="*/ 62660 h 553335"/>
                <a:gd name="connsiteX32" fmla="*/ 279755 w 492443"/>
                <a:gd name="connsiteY32" fmla="*/ 42948 h 553335"/>
                <a:gd name="connsiteX33" fmla="*/ 290330 w 492443"/>
                <a:gd name="connsiteY33" fmla="*/ 21546 h 553335"/>
                <a:gd name="connsiteX34" fmla="*/ 305560 w 492443"/>
                <a:gd name="connsiteY34" fmla="*/ 3441 h 553335"/>
                <a:gd name="connsiteX35" fmla="*/ 292445 w 492443"/>
                <a:gd name="connsiteY35" fmla="*/ -6369 h 553335"/>
                <a:gd name="connsiteX36" fmla="*/ 291937 w 492443"/>
                <a:gd name="connsiteY36" fmla="*/ -6878 h 553335"/>
                <a:gd name="connsiteX37" fmla="*/ 279842 w 492443"/>
                <a:gd name="connsiteY37" fmla="*/ 9534 h 553335"/>
                <a:gd name="connsiteX38" fmla="*/ 239827 w 492443"/>
                <a:gd name="connsiteY38" fmla="*/ 6994 h 553335"/>
                <a:gd name="connsiteX39" fmla="*/ 220367 w 492443"/>
                <a:gd name="connsiteY39" fmla="*/ 19601 h 553335"/>
                <a:gd name="connsiteX40" fmla="*/ 223750 w 492443"/>
                <a:gd name="connsiteY40" fmla="*/ 35843 h 553335"/>
                <a:gd name="connsiteX41" fmla="*/ 187796 w 492443"/>
                <a:gd name="connsiteY41" fmla="*/ 73404 h 553335"/>
                <a:gd name="connsiteX42" fmla="*/ 136025 w 492443"/>
                <a:gd name="connsiteY42" fmla="*/ 87788 h 553335"/>
                <a:gd name="connsiteX43" fmla="*/ 87633 w 492443"/>
                <a:gd name="connsiteY43" fmla="*/ 140492 h 553335"/>
                <a:gd name="connsiteX44" fmla="*/ 98038 w 492443"/>
                <a:gd name="connsiteY44" fmla="*/ 202755 h 553335"/>
                <a:gd name="connsiteX45" fmla="*/ 91103 w 492443"/>
                <a:gd name="connsiteY45" fmla="*/ 249371 h 553335"/>
                <a:gd name="connsiteX46" fmla="*/ 115297 w 492443"/>
                <a:gd name="connsiteY46" fmla="*/ 273565 h 553335"/>
                <a:gd name="connsiteX47" fmla="*/ 34928 w 492443"/>
                <a:gd name="connsiteY47" fmla="*/ 358163 h 553335"/>
                <a:gd name="connsiteX48" fmla="*/ -6524 w 492443"/>
                <a:gd name="connsiteY48" fmla="*/ 408332 h 553335"/>
                <a:gd name="connsiteX49" fmla="*/ -2633 w 492443"/>
                <a:gd name="connsiteY49" fmla="*/ 441238 h 553335"/>
                <a:gd name="connsiteX50" fmla="*/ 3290 w 492443"/>
                <a:gd name="connsiteY50" fmla="*/ 483367 h 55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2443" h="553335">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name="connsiteX0" fmla="*/ -5862 w 534332"/>
                <a:gd name="connsiteY0" fmla="*/ 228027 h 615502"/>
                <a:gd name="connsiteX1" fmla="*/ 17233 w 534332"/>
                <a:gd name="connsiteY1" fmla="*/ 233781 h 615502"/>
                <a:gd name="connsiteX2" fmla="*/ 17233 w 534332"/>
                <a:gd name="connsiteY2" fmla="*/ 276671 h 615502"/>
                <a:gd name="connsiteX3" fmla="*/ 4882 w 534332"/>
                <a:gd name="connsiteY3" fmla="*/ 289869 h 615502"/>
                <a:gd name="connsiteX4" fmla="*/ 18080 w 534332"/>
                <a:gd name="connsiteY4" fmla="*/ 293169 h 615502"/>
                <a:gd name="connsiteX5" fmla="*/ 26540 w 534332"/>
                <a:gd name="connsiteY5" fmla="*/ 308057 h 615502"/>
                <a:gd name="connsiteX6" fmla="*/ 68839 w 534332"/>
                <a:gd name="connsiteY6" fmla="*/ 300613 h 615502"/>
                <a:gd name="connsiteX7" fmla="*/ 79497 w 534332"/>
                <a:gd name="connsiteY7" fmla="*/ 321254 h 615502"/>
                <a:gd name="connsiteX8" fmla="*/ 96416 w 534332"/>
                <a:gd name="connsiteY8" fmla="*/ 316347 h 615502"/>
                <a:gd name="connsiteX9" fmla="*/ 101410 w 534332"/>
                <a:gd name="connsiteY9" fmla="*/ 327009 h 615502"/>
                <a:gd name="connsiteX10" fmla="*/ 130256 w 534332"/>
                <a:gd name="connsiteY10" fmla="*/ 318549 h 615502"/>
                <a:gd name="connsiteX11" fmla="*/ 177293 w 534332"/>
                <a:gd name="connsiteY11" fmla="*/ 354842 h 615502"/>
                <a:gd name="connsiteX12" fmla="*/ 184736 w 534332"/>
                <a:gd name="connsiteY12" fmla="*/ 434025 h 615502"/>
                <a:gd name="connsiteX13" fmla="*/ 211979 w 534332"/>
                <a:gd name="connsiteY13" fmla="*/ 456360 h 615502"/>
                <a:gd name="connsiteX14" fmla="*/ 217733 w 534332"/>
                <a:gd name="connsiteY14" fmla="*/ 472854 h 615502"/>
                <a:gd name="connsiteX15" fmla="*/ 240064 w 534332"/>
                <a:gd name="connsiteY15" fmla="*/ 475308 h 615502"/>
                <a:gd name="connsiteX16" fmla="*/ 273903 w 534332"/>
                <a:gd name="connsiteY16" fmla="*/ 509994 h 615502"/>
                <a:gd name="connsiteX17" fmla="*/ 259946 w 534332"/>
                <a:gd name="connsiteY17" fmla="*/ 510841 h 615502"/>
                <a:gd name="connsiteX18" fmla="*/ 264853 w 534332"/>
                <a:gd name="connsiteY18" fmla="*/ 536220 h 615502"/>
                <a:gd name="connsiteX19" fmla="*/ 259946 w 534332"/>
                <a:gd name="connsiteY19" fmla="*/ 573356 h 615502"/>
                <a:gd name="connsiteX20" fmla="*/ 273903 w 534332"/>
                <a:gd name="connsiteY20" fmla="*/ 584100 h 615502"/>
                <a:gd name="connsiteX21" fmla="*/ 311890 w 534332"/>
                <a:gd name="connsiteY21" fmla="*/ 545271 h 615502"/>
                <a:gd name="connsiteX22" fmla="*/ 312737 w 534332"/>
                <a:gd name="connsiteY22" fmla="*/ 537827 h 615502"/>
                <a:gd name="connsiteX23" fmla="*/ 330838 w 534332"/>
                <a:gd name="connsiteY23" fmla="*/ 536220 h 615502"/>
                <a:gd name="connsiteX24" fmla="*/ 324241 w 534332"/>
                <a:gd name="connsiteY24" fmla="*/ 513125 h 615502"/>
                <a:gd name="connsiteX25" fmla="*/ 335832 w 534332"/>
                <a:gd name="connsiteY25" fmla="*/ 524629 h 615502"/>
                <a:gd name="connsiteX26" fmla="*/ 346576 w 534332"/>
                <a:gd name="connsiteY26" fmla="*/ 525476 h 615502"/>
                <a:gd name="connsiteX27" fmla="*/ 369671 w 534332"/>
                <a:gd name="connsiteY27" fmla="*/ 546964 h 615502"/>
                <a:gd name="connsiteX28" fmla="*/ 384559 w 534332"/>
                <a:gd name="connsiteY28" fmla="*/ 518875 h 615502"/>
                <a:gd name="connsiteX29" fmla="*/ 398517 w 534332"/>
                <a:gd name="connsiteY29" fmla="*/ 513972 h 615502"/>
                <a:gd name="connsiteX30" fmla="*/ 410954 w 534332"/>
                <a:gd name="connsiteY30" fmla="*/ 499080 h 615502"/>
                <a:gd name="connsiteX31" fmla="*/ 424152 w 534332"/>
                <a:gd name="connsiteY31" fmla="*/ 508131 h 615502"/>
                <a:gd name="connsiteX32" fmla="*/ 418315 w 534332"/>
                <a:gd name="connsiteY32" fmla="*/ 530466 h 615502"/>
                <a:gd name="connsiteX33" fmla="*/ 413408 w 534332"/>
                <a:gd name="connsiteY33" fmla="*/ 580804 h 615502"/>
                <a:gd name="connsiteX34" fmla="*/ 420852 w 534332"/>
                <a:gd name="connsiteY34" fmla="*/ 608042 h 615502"/>
                <a:gd name="connsiteX35" fmla="*/ 434810 w 534332"/>
                <a:gd name="connsiteY35" fmla="*/ 589007 h 615502"/>
                <a:gd name="connsiteX36" fmla="*/ 450548 w 534332"/>
                <a:gd name="connsiteY36" fmla="*/ 587401 h 615502"/>
                <a:gd name="connsiteX37" fmla="*/ 448094 w 534332"/>
                <a:gd name="connsiteY37" fmla="*/ 571666 h 615502"/>
                <a:gd name="connsiteX38" fmla="*/ 485994 w 534332"/>
                <a:gd name="connsiteY38" fmla="*/ 575810 h 615502"/>
                <a:gd name="connsiteX39" fmla="*/ 506636 w 534332"/>
                <a:gd name="connsiteY39" fmla="*/ 554408 h 615502"/>
                <a:gd name="connsiteX40" fmla="*/ 523130 w 534332"/>
                <a:gd name="connsiteY40" fmla="*/ 555168 h 615502"/>
                <a:gd name="connsiteX41" fmla="*/ 515686 w 534332"/>
                <a:gd name="connsiteY41" fmla="*/ 514732 h 615502"/>
                <a:gd name="connsiteX42" fmla="*/ 524146 w 534332"/>
                <a:gd name="connsiteY42" fmla="*/ 497812 h 615502"/>
                <a:gd name="connsiteX43" fmla="*/ 515095 w 534332"/>
                <a:gd name="connsiteY43" fmla="*/ 476324 h 615502"/>
                <a:gd name="connsiteX44" fmla="*/ 510948 w 534332"/>
                <a:gd name="connsiteY44" fmla="*/ 449928 h 615502"/>
                <a:gd name="connsiteX45" fmla="*/ 494454 w 534332"/>
                <a:gd name="connsiteY45" fmla="*/ 432587 h 615502"/>
                <a:gd name="connsiteX46" fmla="*/ 479563 w 534332"/>
                <a:gd name="connsiteY46" fmla="*/ 385550 h 615502"/>
                <a:gd name="connsiteX47" fmla="*/ 458161 w 534332"/>
                <a:gd name="connsiteY47" fmla="*/ 340967 h 615502"/>
                <a:gd name="connsiteX48" fmla="*/ 453167 w 534332"/>
                <a:gd name="connsiteY48" fmla="*/ 272528 h 615502"/>
                <a:gd name="connsiteX49" fmla="*/ 442427 w 534332"/>
                <a:gd name="connsiteY49" fmla="*/ 259330 h 615502"/>
                <a:gd name="connsiteX50" fmla="*/ 438362 w 534332"/>
                <a:gd name="connsiteY50" fmla="*/ 217031 h 615502"/>
                <a:gd name="connsiteX51" fmla="*/ 450717 w 534332"/>
                <a:gd name="connsiteY51" fmla="*/ 204680 h 615502"/>
                <a:gd name="connsiteX52" fmla="*/ 449024 w 534332"/>
                <a:gd name="connsiteY52" fmla="*/ 183191 h 615502"/>
                <a:gd name="connsiteX53" fmla="*/ 460615 w 534332"/>
                <a:gd name="connsiteY53" fmla="*/ 169994 h 615502"/>
                <a:gd name="connsiteX54" fmla="*/ 462222 w 534332"/>
                <a:gd name="connsiteY54" fmla="*/ 153074 h 615502"/>
                <a:gd name="connsiteX55" fmla="*/ 487601 w 534332"/>
                <a:gd name="connsiteY55" fmla="*/ 139876 h 615502"/>
                <a:gd name="connsiteX56" fmla="*/ 490055 w 534332"/>
                <a:gd name="connsiteY56" fmla="*/ 117628 h 615502"/>
                <a:gd name="connsiteX57" fmla="*/ 509003 w 534332"/>
                <a:gd name="connsiteY57" fmla="*/ 102736 h 615502"/>
                <a:gd name="connsiteX58" fmla="*/ 511035 w 534332"/>
                <a:gd name="connsiteY58" fmla="*/ 71181 h 615502"/>
                <a:gd name="connsiteX59" fmla="*/ 498176 w 534332"/>
                <a:gd name="connsiteY59" fmla="*/ 81504 h 615502"/>
                <a:gd name="connsiteX60" fmla="*/ 454014 w 534332"/>
                <a:gd name="connsiteY60" fmla="*/ 70421 h 615502"/>
                <a:gd name="connsiteX61" fmla="*/ 428634 w 534332"/>
                <a:gd name="connsiteY61" fmla="*/ 24231 h 615502"/>
                <a:gd name="connsiteX62" fmla="*/ 401648 w 534332"/>
                <a:gd name="connsiteY62" fmla="*/ 4267 h 615502"/>
                <a:gd name="connsiteX63" fmla="*/ 397166 w 534332"/>
                <a:gd name="connsiteY63" fmla="*/ -5717 h 615502"/>
                <a:gd name="connsiteX64" fmla="*/ 383121 w 534332"/>
                <a:gd name="connsiteY64" fmla="*/ -4449 h 615502"/>
                <a:gd name="connsiteX65" fmla="*/ 393783 w 534332"/>
                <a:gd name="connsiteY65" fmla="*/ 61453 h 615502"/>
                <a:gd name="connsiteX66" fmla="*/ 363835 w 534332"/>
                <a:gd name="connsiteY66" fmla="*/ 99861 h 615502"/>
                <a:gd name="connsiteX67" fmla="*/ 353173 w 534332"/>
                <a:gd name="connsiteY67" fmla="*/ 138439 h 615502"/>
                <a:gd name="connsiteX68" fmla="*/ 283718 w 534332"/>
                <a:gd name="connsiteY68" fmla="*/ 157217 h 615502"/>
                <a:gd name="connsiteX69" fmla="*/ 298354 w 534332"/>
                <a:gd name="connsiteY69" fmla="*/ 207976 h 615502"/>
                <a:gd name="connsiteX70" fmla="*/ 282619 w 534332"/>
                <a:gd name="connsiteY70" fmla="*/ 199942 h 615502"/>
                <a:gd name="connsiteX71" fmla="*/ 265700 w 534332"/>
                <a:gd name="connsiteY71" fmla="*/ 207894 h 615502"/>
                <a:gd name="connsiteX72" fmla="*/ 250639 w 534332"/>
                <a:gd name="connsiteY72" fmla="*/ 196472 h 615502"/>
                <a:gd name="connsiteX73" fmla="*/ 219848 w 534332"/>
                <a:gd name="connsiteY73" fmla="*/ 220158 h 615502"/>
                <a:gd name="connsiteX74" fmla="*/ 164859 w 534332"/>
                <a:gd name="connsiteY74" fmla="*/ 215255 h 615502"/>
                <a:gd name="connsiteX75" fmla="*/ 131528 w 534332"/>
                <a:gd name="connsiteY75" fmla="*/ 255860 h 615502"/>
                <a:gd name="connsiteX76" fmla="*/ 119090 w 534332"/>
                <a:gd name="connsiteY76" fmla="*/ 224557 h 615502"/>
                <a:gd name="connsiteX77" fmla="*/ 125348 w 534332"/>
                <a:gd name="connsiteY77" fmla="*/ 208992 h 615502"/>
                <a:gd name="connsiteX78" fmla="*/ 104707 w 534332"/>
                <a:gd name="connsiteY78" fmla="*/ 212714 h 615502"/>
                <a:gd name="connsiteX79" fmla="*/ 100816 w 534332"/>
                <a:gd name="connsiteY79" fmla="*/ 190296 h 615502"/>
                <a:gd name="connsiteX80" fmla="*/ 80261 w 534332"/>
                <a:gd name="connsiteY80" fmla="*/ 191056 h 615502"/>
                <a:gd name="connsiteX81" fmla="*/ 71801 w 534332"/>
                <a:gd name="connsiteY81" fmla="*/ 181076 h 615502"/>
                <a:gd name="connsiteX82" fmla="*/ 26201 w 534332"/>
                <a:gd name="connsiteY82" fmla="*/ 189536 h 615502"/>
                <a:gd name="connsiteX83" fmla="*/ 3445 w 534332"/>
                <a:gd name="connsiteY83" fmla="*/ 194357 h 615502"/>
                <a:gd name="connsiteX84" fmla="*/ -6709 w 534332"/>
                <a:gd name="connsiteY84" fmla="*/ 221599 h 615502"/>
                <a:gd name="connsiteX85" fmla="*/ -5862 w 534332"/>
                <a:gd name="connsiteY85" fmla="*/ 228027 h 61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4332" h="61550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name="connsiteX0" fmla="*/ 850463 w 1115668"/>
                <a:gd name="connsiteY0" fmla="*/ 825739 h 881850"/>
                <a:gd name="connsiteX1" fmla="*/ 894964 w 1115668"/>
                <a:gd name="connsiteY1" fmla="*/ 850527 h 881850"/>
                <a:gd name="connsiteX2" fmla="*/ 903424 w 1115668"/>
                <a:gd name="connsiteY2" fmla="*/ 813640 h 881850"/>
                <a:gd name="connsiteX3" fmla="*/ 919071 w 1115668"/>
                <a:gd name="connsiteY3" fmla="*/ 798835 h 881850"/>
                <a:gd name="connsiteX4" fmla="*/ 917720 w 1115668"/>
                <a:gd name="connsiteY4" fmla="*/ 765842 h 881850"/>
                <a:gd name="connsiteX5" fmla="*/ 943100 w 1115668"/>
                <a:gd name="connsiteY5" fmla="*/ 782762 h 881850"/>
                <a:gd name="connsiteX6" fmla="*/ 955790 w 1115668"/>
                <a:gd name="connsiteY6" fmla="*/ 773794 h 881850"/>
                <a:gd name="connsiteX7" fmla="*/ 972032 w 1115668"/>
                <a:gd name="connsiteY7" fmla="*/ 778280 h 881850"/>
                <a:gd name="connsiteX8" fmla="*/ 999609 w 1115668"/>
                <a:gd name="connsiteY8" fmla="*/ 740802 h 881850"/>
                <a:gd name="connsiteX9" fmla="*/ 1001472 w 1115668"/>
                <a:gd name="connsiteY9" fmla="*/ 689026 h 881850"/>
                <a:gd name="connsiteX10" fmla="*/ 975332 w 1115668"/>
                <a:gd name="connsiteY10" fmla="*/ 671091 h 881850"/>
                <a:gd name="connsiteX11" fmla="*/ 997919 w 1115668"/>
                <a:gd name="connsiteY11" fmla="*/ 660012 h 881850"/>
                <a:gd name="connsiteX12" fmla="*/ 1009341 w 1115668"/>
                <a:gd name="connsiteY12" fmla="*/ 641147 h 881850"/>
                <a:gd name="connsiteX13" fmla="*/ 1043180 w 1115668"/>
                <a:gd name="connsiteY13" fmla="*/ 629638 h 881850"/>
                <a:gd name="connsiteX14" fmla="*/ 1063822 w 1115668"/>
                <a:gd name="connsiteY14" fmla="*/ 610521 h 881850"/>
                <a:gd name="connsiteX15" fmla="*/ 1011964 w 1115668"/>
                <a:gd name="connsiteY15" fmla="*/ 607729 h 881850"/>
                <a:gd name="connsiteX16" fmla="*/ 995044 w 1115668"/>
                <a:gd name="connsiteY16" fmla="*/ 619910 h 881850"/>
                <a:gd name="connsiteX17" fmla="*/ 983875 w 1115668"/>
                <a:gd name="connsiteY17" fmla="*/ 589115 h 881850"/>
                <a:gd name="connsiteX18" fmla="*/ 1003669 w 1115668"/>
                <a:gd name="connsiteY18" fmla="*/ 578371 h 881850"/>
                <a:gd name="connsiteX19" fmla="*/ 990476 w 1115668"/>
                <a:gd name="connsiteY19" fmla="*/ 552992 h 881850"/>
                <a:gd name="connsiteX20" fmla="*/ 1036918 w 1115668"/>
                <a:gd name="connsiteY20" fmla="*/ 527021 h 881850"/>
                <a:gd name="connsiteX21" fmla="*/ 1048170 w 1115668"/>
                <a:gd name="connsiteY21" fmla="*/ 513654 h 881850"/>
                <a:gd name="connsiteX22" fmla="*/ 1038950 w 1115668"/>
                <a:gd name="connsiteY22" fmla="*/ 506549 h 881850"/>
                <a:gd name="connsiteX23" fmla="*/ 1059084 w 1115668"/>
                <a:gd name="connsiteY23" fmla="*/ 490220 h 881850"/>
                <a:gd name="connsiteX24" fmla="*/ 1040388 w 1115668"/>
                <a:gd name="connsiteY24" fmla="*/ 443778 h 881850"/>
                <a:gd name="connsiteX25" fmla="*/ 1078288 w 1115668"/>
                <a:gd name="connsiteY25" fmla="*/ 407824 h 881850"/>
                <a:gd name="connsiteX26" fmla="*/ 1039120 w 1115668"/>
                <a:gd name="connsiteY26" fmla="*/ 403424 h 881850"/>
                <a:gd name="connsiteX27" fmla="*/ 1050707 w 1115668"/>
                <a:gd name="connsiteY27" fmla="*/ 400211 h 881850"/>
                <a:gd name="connsiteX28" fmla="*/ 1064669 w 1115668"/>
                <a:gd name="connsiteY28" fmla="*/ 386505 h 881850"/>
                <a:gd name="connsiteX29" fmla="*/ 1086748 w 1115668"/>
                <a:gd name="connsiteY29" fmla="*/ 386505 h 881850"/>
                <a:gd name="connsiteX30" fmla="*/ 1088863 w 1115668"/>
                <a:gd name="connsiteY30" fmla="*/ 381680 h 881850"/>
                <a:gd name="connsiteX31" fmla="*/ 1107980 w 1115668"/>
                <a:gd name="connsiteY31" fmla="*/ 335151 h 881850"/>
                <a:gd name="connsiteX32" fmla="*/ 1108657 w 1115668"/>
                <a:gd name="connsiteY32" fmla="*/ 333205 h 881850"/>
                <a:gd name="connsiteX33" fmla="*/ 1077780 w 1115668"/>
                <a:gd name="connsiteY33" fmla="*/ 306644 h 881850"/>
                <a:gd name="connsiteX34" fmla="*/ 1069320 w 1115668"/>
                <a:gd name="connsiteY34" fmla="*/ 264345 h 881850"/>
                <a:gd name="connsiteX35" fmla="*/ 1048761 w 1115668"/>
                <a:gd name="connsiteY35" fmla="*/ 262313 h 881850"/>
                <a:gd name="connsiteX36" fmla="*/ 1026851 w 1115668"/>
                <a:gd name="connsiteY36" fmla="*/ 233720 h 881850"/>
                <a:gd name="connsiteX37" fmla="*/ 989460 w 1115668"/>
                <a:gd name="connsiteY37" fmla="*/ 236512 h 881850"/>
                <a:gd name="connsiteX38" fmla="*/ 986159 w 1115668"/>
                <a:gd name="connsiteY38" fmla="*/ 224921 h 881850"/>
                <a:gd name="connsiteX39" fmla="*/ 956211 w 1115668"/>
                <a:gd name="connsiteY39" fmla="*/ 220352 h 881850"/>
                <a:gd name="connsiteX40" fmla="*/ 947751 w 1115668"/>
                <a:gd name="connsiteY40" fmla="*/ 200219 h 881850"/>
                <a:gd name="connsiteX41" fmla="*/ 924743 w 1115668"/>
                <a:gd name="connsiteY41" fmla="*/ 200219 h 881850"/>
                <a:gd name="connsiteX42" fmla="*/ 925585 w 1115668"/>
                <a:gd name="connsiteY42" fmla="*/ 177124 h 881850"/>
                <a:gd name="connsiteX43" fmla="*/ 907146 w 1115668"/>
                <a:gd name="connsiteY43" fmla="*/ 169255 h 881850"/>
                <a:gd name="connsiteX44" fmla="*/ 913912 w 1115668"/>
                <a:gd name="connsiteY44" fmla="*/ 157412 h 881850"/>
                <a:gd name="connsiteX45" fmla="*/ 903676 w 1115668"/>
                <a:gd name="connsiteY45" fmla="*/ 119086 h 881850"/>
                <a:gd name="connsiteX46" fmla="*/ 886756 w 1115668"/>
                <a:gd name="connsiteY46" fmla="*/ 127546 h 881850"/>
                <a:gd name="connsiteX47" fmla="*/ 880919 w 1115668"/>
                <a:gd name="connsiteY47" fmla="*/ 124671 h 881850"/>
                <a:gd name="connsiteX48" fmla="*/ 869923 w 1115668"/>
                <a:gd name="connsiteY48" fmla="*/ 103014 h 881850"/>
                <a:gd name="connsiteX49" fmla="*/ 851900 w 1115668"/>
                <a:gd name="connsiteY49" fmla="*/ 91427 h 881850"/>
                <a:gd name="connsiteX50" fmla="*/ 868820 w 1115668"/>
                <a:gd name="connsiteY50" fmla="*/ 61731 h 881850"/>
                <a:gd name="connsiteX51" fmla="*/ 864252 w 1115668"/>
                <a:gd name="connsiteY51" fmla="*/ 46674 h 881850"/>
                <a:gd name="connsiteX52" fmla="*/ 850632 w 1115668"/>
                <a:gd name="connsiteY52" fmla="*/ 41002 h 881850"/>
                <a:gd name="connsiteX53" fmla="*/ 840566 w 1115668"/>
                <a:gd name="connsiteY53" fmla="*/ 63424 h 881850"/>
                <a:gd name="connsiteX54" fmla="*/ 831007 w 1115668"/>
                <a:gd name="connsiteY54" fmla="*/ 60884 h 881850"/>
                <a:gd name="connsiteX55" fmla="*/ 807486 w 1115668"/>
                <a:gd name="connsiteY55" fmla="*/ 63846 h 881850"/>
                <a:gd name="connsiteX56" fmla="*/ 797420 w 1115668"/>
                <a:gd name="connsiteY56" fmla="*/ 34744 h 881850"/>
                <a:gd name="connsiteX57" fmla="*/ 786762 w 1115668"/>
                <a:gd name="connsiteY57" fmla="*/ 30514 h 881850"/>
                <a:gd name="connsiteX58" fmla="*/ 774242 w 1115668"/>
                <a:gd name="connsiteY58" fmla="*/ 18246 h 881850"/>
                <a:gd name="connsiteX59" fmla="*/ 758929 w 1115668"/>
                <a:gd name="connsiteY59" fmla="*/ 35760 h 881850"/>
                <a:gd name="connsiteX60" fmla="*/ 748524 w 1115668"/>
                <a:gd name="connsiteY60" fmla="*/ 18841 h 881850"/>
                <a:gd name="connsiteX61" fmla="*/ 729997 w 1115668"/>
                <a:gd name="connsiteY61" fmla="*/ 25694 h 881850"/>
                <a:gd name="connsiteX62" fmla="*/ 734735 w 1115668"/>
                <a:gd name="connsiteY62" fmla="*/ 11393 h 881850"/>
                <a:gd name="connsiteX63" fmla="*/ 682196 w 1115668"/>
                <a:gd name="connsiteY63" fmla="*/ -4254 h 881850"/>
                <a:gd name="connsiteX64" fmla="*/ 661554 w 1115668"/>
                <a:gd name="connsiteY64" fmla="*/ 14863 h 881850"/>
                <a:gd name="connsiteX65" fmla="*/ 653602 w 1115668"/>
                <a:gd name="connsiteY65" fmla="*/ 3020 h 881850"/>
                <a:gd name="connsiteX66" fmla="*/ 635163 w 1115668"/>
                <a:gd name="connsiteY66" fmla="*/ 17234 h 881850"/>
                <a:gd name="connsiteX67" fmla="*/ 618243 w 1115668"/>
                <a:gd name="connsiteY67" fmla="*/ 8266 h 881850"/>
                <a:gd name="connsiteX68" fmla="*/ 600051 w 1115668"/>
                <a:gd name="connsiteY68" fmla="*/ 17825 h 881850"/>
                <a:gd name="connsiteX69" fmla="*/ 581863 w 1115668"/>
                <a:gd name="connsiteY69" fmla="*/ 11818 h 881850"/>
                <a:gd name="connsiteX70" fmla="*/ 551238 w 1115668"/>
                <a:gd name="connsiteY70" fmla="*/ 24847 h 881850"/>
                <a:gd name="connsiteX71" fmla="*/ 505386 w 1115668"/>
                <a:gd name="connsiteY71" fmla="*/ -3581 h 881850"/>
                <a:gd name="connsiteX72" fmla="*/ 499467 w 1115668"/>
                <a:gd name="connsiteY72" fmla="*/ -6878 h 881850"/>
                <a:gd name="connsiteX73" fmla="*/ 497860 w 1115668"/>
                <a:gd name="connsiteY73" fmla="*/ 14016 h 881850"/>
                <a:gd name="connsiteX74" fmla="*/ 495406 w 1115668"/>
                <a:gd name="connsiteY74" fmla="*/ 63507 h 881850"/>
                <a:gd name="connsiteX75" fmla="*/ 463934 w 1115668"/>
                <a:gd name="connsiteY75" fmla="*/ 82541 h 881850"/>
                <a:gd name="connsiteX76" fmla="*/ 420957 w 1115668"/>
                <a:gd name="connsiteY76" fmla="*/ 76535 h 881850"/>
                <a:gd name="connsiteX77" fmla="*/ 409201 w 1115668"/>
                <a:gd name="connsiteY77" fmla="*/ 53523 h 881850"/>
                <a:gd name="connsiteX78" fmla="*/ 353278 w 1115668"/>
                <a:gd name="connsiteY78" fmla="*/ 77551 h 881850"/>
                <a:gd name="connsiteX79" fmla="*/ 278833 w 1115668"/>
                <a:gd name="connsiteY79" fmla="*/ 87870 h 881850"/>
                <a:gd name="connsiteX80" fmla="*/ 227566 w 1115668"/>
                <a:gd name="connsiteY80" fmla="*/ 82372 h 881850"/>
                <a:gd name="connsiteX81" fmla="*/ 158363 w 1115668"/>
                <a:gd name="connsiteY81" fmla="*/ 78650 h 881850"/>
                <a:gd name="connsiteX82" fmla="*/ 105407 w 1115668"/>
                <a:gd name="connsiteY82" fmla="*/ 94810 h 881850"/>
                <a:gd name="connsiteX83" fmla="*/ 83662 w 1115668"/>
                <a:gd name="connsiteY83" fmla="*/ 142690 h 881850"/>
                <a:gd name="connsiteX84" fmla="*/ 20214 w 1115668"/>
                <a:gd name="connsiteY84" fmla="*/ 166210 h 881850"/>
                <a:gd name="connsiteX85" fmla="*/ -6942 w 1115668"/>
                <a:gd name="connsiteY85" fmla="*/ 210794 h 881850"/>
                <a:gd name="connsiteX86" fmla="*/ 16579 w 1115668"/>
                <a:gd name="connsiteY86" fmla="*/ 207749 h 881850"/>
                <a:gd name="connsiteX87" fmla="*/ 54479 w 1115668"/>
                <a:gd name="connsiteY87" fmla="*/ 188880 h 881850"/>
                <a:gd name="connsiteX88" fmla="*/ 87558 w 1115668"/>
                <a:gd name="connsiteY88" fmla="*/ 165112 h 881850"/>
                <a:gd name="connsiteX89" fmla="*/ 112937 w 1115668"/>
                <a:gd name="connsiteY89" fmla="*/ 158002 h 881850"/>
                <a:gd name="connsiteX90" fmla="*/ 104477 w 1115668"/>
                <a:gd name="connsiteY90" fmla="*/ 169511 h 881850"/>
                <a:gd name="connsiteX91" fmla="*/ 66743 w 1115668"/>
                <a:gd name="connsiteY91" fmla="*/ 194890 h 881850"/>
                <a:gd name="connsiteX92" fmla="*/ 47964 w 1115668"/>
                <a:gd name="connsiteY92" fmla="*/ 219506 h 881850"/>
                <a:gd name="connsiteX93" fmla="*/ 56424 w 1115668"/>
                <a:gd name="connsiteY93" fmla="*/ 250891 h 881850"/>
                <a:gd name="connsiteX94" fmla="*/ 71568 w 1115668"/>
                <a:gd name="connsiteY94" fmla="*/ 254279 h 881850"/>
                <a:gd name="connsiteX95" fmla="*/ 79433 w 1115668"/>
                <a:gd name="connsiteY95" fmla="*/ 261127 h 881850"/>
                <a:gd name="connsiteX96" fmla="*/ 72414 w 1115668"/>
                <a:gd name="connsiteY96" fmla="*/ 275089 h 881850"/>
                <a:gd name="connsiteX97" fmla="*/ 82056 w 1115668"/>
                <a:gd name="connsiteY97" fmla="*/ 287862 h 881850"/>
                <a:gd name="connsiteX98" fmla="*/ 142881 w 1115668"/>
                <a:gd name="connsiteY98" fmla="*/ 333036 h 881850"/>
                <a:gd name="connsiteX99" fmla="*/ 198717 w 1115668"/>
                <a:gd name="connsiteY99" fmla="*/ 359010 h 881850"/>
                <a:gd name="connsiteX100" fmla="*/ 252099 w 1115668"/>
                <a:gd name="connsiteY100" fmla="*/ 370936 h 881850"/>
                <a:gd name="connsiteX101" fmla="*/ 289747 w 1115668"/>
                <a:gd name="connsiteY101" fmla="*/ 359770 h 881850"/>
                <a:gd name="connsiteX102" fmla="*/ 331282 w 1115668"/>
                <a:gd name="connsiteY102" fmla="*/ 344036 h 881850"/>
                <a:gd name="connsiteX103" fmla="*/ 348710 w 1115668"/>
                <a:gd name="connsiteY103" fmla="*/ 334221 h 881850"/>
                <a:gd name="connsiteX104" fmla="*/ 375192 w 1115668"/>
                <a:gd name="connsiteY104" fmla="*/ 339720 h 881850"/>
                <a:gd name="connsiteX105" fmla="*/ 385850 w 1115668"/>
                <a:gd name="connsiteY105" fmla="*/ 322800 h 881850"/>
                <a:gd name="connsiteX106" fmla="*/ 409705 w 1115668"/>
                <a:gd name="connsiteY106" fmla="*/ 314848 h 881850"/>
                <a:gd name="connsiteX107" fmla="*/ 392785 w 1115668"/>
                <a:gd name="connsiteY107" fmla="*/ 336593 h 881850"/>
                <a:gd name="connsiteX108" fmla="*/ 378489 w 1115668"/>
                <a:gd name="connsiteY108" fmla="*/ 356726 h 881850"/>
                <a:gd name="connsiteX109" fmla="*/ 362416 w 1115668"/>
                <a:gd name="connsiteY109" fmla="*/ 396315 h 881850"/>
                <a:gd name="connsiteX110" fmla="*/ 327221 w 1115668"/>
                <a:gd name="connsiteY110" fmla="*/ 405961 h 881850"/>
                <a:gd name="connsiteX111" fmla="*/ 288140 w 1115668"/>
                <a:gd name="connsiteY111" fmla="*/ 435909 h 881850"/>
                <a:gd name="connsiteX112" fmla="*/ 248377 w 1115668"/>
                <a:gd name="connsiteY112" fmla="*/ 450375 h 881850"/>
                <a:gd name="connsiteX113" fmla="*/ 208871 w 1115668"/>
                <a:gd name="connsiteY113" fmla="*/ 465940 h 881850"/>
                <a:gd name="connsiteX114" fmla="*/ 176807 w 1115668"/>
                <a:gd name="connsiteY114" fmla="*/ 468732 h 881850"/>
                <a:gd name="connsiteX115" fmla="*/ 173846 w 1115668"/>
                <a:gd name="connsiteY115" fmla="*/ 449107 h 881850"/>
                <a:gd name="connsiteX116" fmla="*/ 141869 w 1115668"/>
                <a:gd name="connsiteY116" fmla="*/ 450883 h 881850"/>
                <a:gd name="connsiteX117" fmla="*/ 134087 w 1115668"/>
                <a:gd name="connsiteY117" fmla="*/ 471016 h 881850"/>
                <a:gd name="connsiteX118" fmla="*/ 164031 w 1115668"/>
                <a:gd name="connsiteY118" fmla="*/ 516195 h 881850"/>
                <a:gd name="connsiteX119" fmla="*/ 214790 w 1115668"/>
                <a:gd name="connsiteY119" fmla="*/ 565599 h 881850"/>
                <a:gd name="connsiteX120" fmla="*/ 254301 w 1115668"/>
                <a:gd name="connsiteY120" fmla="*/ 601132 h 881850"/>
                <a:gd name="connsiteX121" fmla="*/ 305060 w 1115668"/>
                <a:gd name="connsiteY121" fmla="*/ 656286 h 881850"/>
                <a:gd name="connsiteX122" fmla="*/ 361230 w 1115668"/>
                <a:gd name="connsiteY122" fmla="*/ 718723 h 881850"/>
                <a:gd name="connsiteX123" fmla="*/ 417235 w 1115668"/>
                <a:gd name="connsiteY123" fmla="*/ 767875 h 881850"/>
                <a:gd name="connsiteX124" fmla="*/ 471803 w 1115668"/>
                <a:gd name="connsiteY124" fmla="*/ 782510 h 881850"/>
                <a:gd name="connsiteX125" fmla="*/ 526622 w 1115668"/>
                <a:gd name="connsiteY125" fmla="*/ 757131 h 881850"/>
                <a:gd name="connsiteX126" fmla="*/ 574168 w 1115668"/>
                <a:gd name="connsiteY126" fmla="*/ 731751 h 881850"/>
                <a:gd name="connsiteX127" fmla="*/ 614856 w 1115668"/>
                <a:gd name="connsiteY127" fmla="*/ 718975 h 881850"/>
                <a:gd name="connsiteX128" fmla="*/ 635076 w 1115668"/>
                <a:gd name="connsiteY128" fmla="*/ 699940 h 881850"/>
                <a:gd name="connsiteX129" fmla="*/ 674161 w 1115668"/>
                <a:gd name="connsiteY129" fmla="*/ 690295 h 881850"/>
                <a:gd name="connsiteX130" fmla="*/ 685414 w 1115668"/>
                <a:gd name="connsiteY130" fmla="*/ 654258 h 881850"/>
                <a:gd name="connsiteX131" fmla="*/ 697170 w 1115668"/>
                <a:gd name="connsiteY131" fmla="*/ 631332 h 881850"/>
                <a:gd name="connsiteX132" fmla="*/ 716291 w 1115668"/>
                <a:gd name="connsiteY132" fmla="*/ 599438 h 881850"/>
                <a:gd name="connsiteX133" fmla="*/ 708591 w 1115668"/>
                <a:gd name="connsiteY133" fmla="*/ 570927 h 881850"/>
                <a:gd name="connsiteX134" fmla="*/ 708591 w 1115668"/>
                <a:gd name="connsiteY134" fmla="*/ 529896 h 881850"/>
                <a:gd name="connsiteX135" fmla="*/ 723227 w 1115668"/>
                <a:gd name="connsiteY135" fmla="*/ 501303 h 881850"/>
                <a:gd name="connsiteX136" fmla="*/ 726445 w 1115668"/>
                <a:gd name="connsiteY136" fmla="*/ 479055 h 881850"/>
                <a:gd name="connsiteX137" fmla="*/ 739469 w 1115668"/>
                <a:gd name="connsiteY137" fmla="*/ 466278 h 881850"/>
                <a:gd name="connsiteX138" fmla="*/ 745644 w 1115668"/>
                <a:gd name="connsiteY138" fmla="*/ 444117 h 881850"/>
                <a:gd name="connsiteX139" fmla="*/ 752076 w 1115668"/>
                <a:gd name="connsiteY139" fmla="*/ 464589 h 881850"/>
                <a:gd name="connsiteX140" fmla="*/ 771788 w 1115668"/>
                <a:gd name="connsiteY140" fmla="*/ 470426 h 881850"/>
                <a:gd name="connsiteX141" fmla="*/ 771871 w 1115668"/>
                <a:gd name="connsiteY141" fmla="*/ 470426 h 881850"/>
                <a:gd name="connsiteX142" fmla="*/ 793359 w 1115668"/>
                <a:gd name="connsiteY142" fmla="*/ 463321 h 881850"/>
                <a:gd name="connsiteX143" fmla="*/ 812311 w 1115668"/>
                <a:gd name="connsiteY143" fmla="*/ 462643 h 881850"/>
                <a:gd name="connsiteX144" fmla="*/ 834473 w 1115668"/>
                <a:gd name="connsiteY144" fmla="*/ 453419 h 881850"/>
                <a:gd name="connsiteX145" fmla="*/ 826013 w 1115668"/>
                <a:gd name="connsiteY145" fmla="*/ 467295 h 881850"/>
                <a:gd name="connsiteX146" fmla="*/ 801480 w 1115668"/>
                <a:gd name="connsiteY146" fmla="*/ 470004 h 881850"/>
                <a:gd name="connsiteX147" fmla="*/ 771701 w 1115668"/>
                <a:gd name="connsiteY147" fmla="*/ 482859 h 881850"/>
                <a:gd name="connsiteX148" fmla="*/ 757744 w 1115668"/>
                <a:gd name="connsiteY148" fmla="*/ 503588 h 881850"/>
                <a:gd name="connsiteX149" fmla="*/ 758929 w 1115668"/>
                <a:gd name="connsiteY149" fmla="*/ 533366 h 881850"/>
                <a:gd name="connsiteX150" fmla="*/ 767980 w 1115668"/>
                <a:gd name="connsiteY150" fmla="*/ 549865 h 881850"/>
                <a:gd name="connsiteX151" fmla="*/ 762060 w 1115668"/>
                <a:gd name="connsiteY151" fmla="*/ 577528 h 881850"/>
                <a:gd name="connsiteX152" fmla="*/ 780925 w 1115668"/>
                <a:gd name="connsiteY152" fmla="*/ 593263 h 881850"/>
                <a:gd name="connsiteX153" fmla="*/ 801906 w 1115668"/>
                <a:gd name="connsiteY153" fmla="*/ 589793 h 881850"/>
                <a:gd name="connsiteX154" fmla="*/ 812989 w 1115668"/>
                <a:gd name="connsiteY154" fmla="*/ 599182 h 881850"/>
                <a:gd name="connsiteX155" fmla="*/ 780417 w 1115668"/>
                <a:gd name="connsiteY155" fmla="*/ 620501 h 881850"/>
                <a:gd name="connsiteX156" fmla="*/ 751316 w 1115668"/>
                <a:gd name="connsiteY156" fmla="*/ 613735 h 881850"/>
                <a:gd name="connsiteX157" fmla="*/ 733888 w 1115668"/>
                <a:gd name="connsiteY157" fmla="*/ 632600 h 881850"/>
                <a:gd name="connsiteX158" fmla="*/ 747929 w 1115668"/>
                <a:gd name="connsiteY158" fmla="*/ 657980 h 881850"/>
                <a:gd name="connsiteX159" fmla="*/ 782784 w 1115668"/>
                <a:gd name="connsiteY159" fmla="*/ 665423 h 881850"/>
                <a:gd name="connsiteX160" fmla="*/ 795053 w 1115668"/>
                <a:gd name="connsiteY160" fmla="*/ 704426 h 881850"/>
                <a:gd name="connsiteX161" fmla="*/ 802583 w 1115668"/>
                <a:gd name="connsiteY161" fmla="*/ 735134 h 881850"/>
                <a:gd name="connsiteX162" fmla="*/ 818825 w 1115668"/>
                <a:gd name="connsiteY162" fmla="*/ 767449 h 881850"/>
                <a:gd name="connsiteX163" fmla="*/ 833374 w 1115668"/>
                <a:gd name="connsiteY163" fmla="*/ 810174 h 881850"/>
                <a:gd name="connsiteX164" fmla="*/ 810787 w 1115668"/>
                <a:gd name="connsiteY164" fmla="*/ 835553 h 881850"/>
                <a:gd name="connsiteX165" fmla="*/ 800381 w 1115668"/>
                <a:gd name="connsiteY165" fmla="*/ 874973 h 881850"/>
                <a:gd name="connsiteX166" fmla="*/ 821870 w 1115668"/>
                <a:gd name="connsiteY166" fmla="*/ 871252 h 881850"/>
                <a:gd name="connsiteX167" fmla="*/ 850463 w 1115668"/>
                <a:gd name="connsiteY167" fmla="*/ 825739 h 88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115668" h="881850">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name="connsiteX0" fmla="*/ 868042 w 1480650"/>
                <a:gd name="connsiteY0" fmla="*/ 1334684 h 1341794"/>
                <a:gd name="connsiteX1" fmla="*/ 908396 w 1480650"/>
                <a:gd name="connsiteY1" fmla="*/ 1302112 h 1341794"/>
                <a:gd name="connsiteX2" fmla="*/ 896553 w 1480650"/>
                <a:gd name="connsiteY2" fmla="*/ 1301604 h 1341794"/>
                <a:gd name="connsiteX3" fmla="*/ 878699 w 1480650"/>
                <a:gd name="connsiteY3" fmla="*/ 1288745 h 1341794"/>
                <a:gd name="connsiteX4" fmla="*/ 892153 w 1480650"/>
                <a:gd name="connsiteY4" fmla="*/ 1275209 h 1341794"/>
                <a:gd name="connsiteX5" fmla="*/ 897395 w 1480650"/>
                <a:gd name="connsiteY5" fmla="*/ 1250932 h 1341794"/>
                <a:gd name="connsiteX6" fmla="*/ 937241 w 1480650"/>
                <a:gd name="connsiteY6" fmla="*/ 1222165 h 1341794"/>
                <a:gd name="connsiteX7" fmla="*/ 952045 w 1480650"/>
                <a:gd name="connsiteY7" fmla="*/ 1119040 h 1341794"/>
                <a:gd name="connsiteX8" fmla="*/ 916430 w 1480650"/>
                <a:gd name="connsiteY8" fmla="*/ 1109399 h 1341794"/>
                <a:gd name="connsiteX9" fmla="*/ 930896 w 1480650"/>
                <a:gd name="connsiteY9" fmla="*/ 1074882 h 1341794"/>
                <a:gd name="connsiteX10" fmla="*/ 916855 w 1480650"/>
                <a:gd name="connsiteY10" fmla="*/ 1070566 h 1341794"/>
                <a:gd name="connsiteX11" fmla="*/ 928612 w 1480650"/>
                <a:gd name="connsiteY11" fmla="*/ 1046793 h 1341794"/>
                <a:gd name="connsiteX12" fmla="*/ 918293 w 1480650"/>
                <a:gd name="connsiteY12" fmla="*/ 1018791 h 1341794"/>
                <a:gd name="connsiteX13" fmla="*/ 960592 w 1480650"/>
                <a:gd name="connsiteY13" fmla="*/ 1019724 h 1341794"/>
                <a:gd name="connsiteX14" fmla="*/ 965413 w 1480650"/>
                <a:gd name="connsiteY14" fmla="*/ 1007286 h 1341794"/>
                <a:gd name="connsiteX15" fmla="*/ 932928 w 1480650"/>
                <a:gd name="connsiteY15" fmla="*/ 993919 h 1341794"/>
                <a:gd name="connsiteX16" fmla="*/ 938852 w 1480650"/>
                <a:gd name="connsiteY16" fmla="*/ 979284 h 1341794"/>
                <a:gd name="connsiteX17" fmla="*/ 958898 w 1480650"/>
                <a:gd name="connsiteY17" fmla="*/ 998657 h 1341794"/>
                <a:gd name="connsiteX18" fmla="*/ 973959 w 1480650"/>
                <a:gd name="connsiteY18" fmla="*/ 987322 h 1341794"/>
                <a:gd name="connsiteX19" fmla="*/ 987496 w 1480650"/>
                <a:gd name="connsiteY19" fmla="*/ 989945 h 1341794"/>
                <a:gd name="connsiteX20" fmla="*/ 981994 w 1480650"/>
                <a:gd name="connsiteY20" fmla="*/ 976491 h 1341794"/>
                <a:gd name="connsiteX21" fmla="*/ 988425 w 1480650"/>
                <a:gd name="connsiteY21" fmla="*/ 963467 h 1341794"/>
                <a:gd name="connsiteX22" fmla="*/ 1021335 w 1480650"/>
                <a:gd name="connsiteY22" fmla="*/ 956866 h 1341794"/>
                <a:gd name="connsiteX23" fmla="*/ 1003738 w 1480650"/>
                <a:gd name="connsiteY23" fmla="*/ 1014139 h 1341794"/>
                <a:gd name="connsiteX24" fmla="*/ 1047475 w 1480650"/>
                <a:gd name="connsiteY24" fmla="*/ 1012954 h 1341794"/>
                <a:gd name="connsiteX25" fmla="*/ 1055005 w 1480650"/>
                <a:gd name="connsiteY25" fmla="*/ 1027507 h 1341794"/>
                <a:gd name="connsiteX26" fmla="*/ 1075477 w 1480650"/>
                <a:gd name="connsiteY26" fmla="*/ 1013379 h 1341794"/>
                <a:gd name="connsiteX27" fmla="*/ 1089096 w 1480650"/>
                <a:gd name="connsiteY27" fmla="*/ 1040366 h 1341794"/>
                <a:gd name="connsiteX28" fmla="*/ 1111853 w 1480650"/>
                <a:gd name="connsiteY28" fmla="*/ 1059652 h 1341794"/>
                <a:gd name="connsiteX29" fmla="*/ 1080554 w 1480650"/>
                <a:gd name="connsiteY29" fmla="*/ 1076572 h 1341794"/>
                <a:gd name="connsiteX30" fmla="*/ 1101109 w 1480650"/>
                <a:gd name="connsiteY30" fmla="*/ 1094929 h 1341794"/>
                <a:gd name="connsiteX31" fmla="*/ 1089348 w 1480650"/>
                <a:gd name="connsiteY31" fmla="*/ 1115996 h 1341794"/>
                <a:gd name="connsiteX32" fmla="*/ 1100179 w 1480650"/>
                <a:gd name="connsiteY32" fmla="*/ 1129446 h 1341794"/>
                <a:gd name="connsiteX33" fmla="*/ 1046797 w 1480650"/>
                <a:gd name="connsiteY33" fmla="*/ 1158209 h 1341794"/>
                <a:gd name="connsiteX34" fmla="*/ 1053394 w 1480650"/>
                <a:gd name="connsiteY34" fmla="*/ 1177582 h 1341794"/>
                <a:gd name="connsiteX35" fmla="*/ 1072768 w 1480650"/>
                <a:gd name="connsiteY35" fmla="*/ 1176483 h 1341794"/>
                <a:gd name="connsiteX36" fmla="*/ 1082582 w 1480650"/>
                <a:gd name="connsiteY36" fmla="*/ 1189429 h 1341794"/>
                <a:gd name="connsiteX37" fmla="*/ 1093326 w 1480650"/>
                <a:gd name="connsiteY37" fmla="*/ 1170477 h 1341794"/>
                <a:gd name="connsiteX38" fmla="*/ 1115913 w 1480650"/>
                <a:gd name="connsiteY38" fmla="*/ 1165570 h 1341794"/>
                <a:gd name="connsiteX39" fmla="*/ 1127166 w 1480650"/>
                <a:gd name="connsiteY39" fmla="*/ 1131730 h 1341794"/>
                <a:gd name="connsiteX40" fmla="*/ 1150852 w 1480650"/>
                <a:gd name="connsiteY40" fmla="*/ 1111089 h 1341794"/>
                <a:gd name="connsiteX41" fmla="*/ 1153983 w 1480650"/>
                <a:gd name="connsiteY41" fmla="*/ 1083004 h 1341794"/>
                <a:gd name="connsiteX42" fmla="*/ 1177247 w 1480650"/>
                <a:gd name="connsiteY42" fmla="*/ 1101274 h 1341794"/>
                <a:gd name="connsiteX43" fmla="*/ 1194167 w 1480650"/>
                <a:gd name="connsiteY43" fmla="*/ 1091038 h 1341794"/>
                <a:gd name="connsiteX44" fmla="*/ 1204998 w 1480650"/>
                <a:gd name="connsiteY44" fmla="*/ 1104492 h 1341794"/>
                <a:gd name="connsiteX45" fmla="*/ 1221918 w 1480650"/>
                <a:gd name="connsiteY45" fmla="*/ 1091463 h 1341794"/>
                <a:gd name="connsiteX46" fmla="*/ 1231645 w 1480650"/>
                <a:gd name="connsiteY46" fmla="*/ 1104405 h 1341794"/>
                <a:gd name="connsiteX47" fmla="*/ 1250511 w 1480650"/>
                <a:gd name="connsiteY47" fmla="*/ 1107028 h 1341794"/>
                <a:gd name="connsiteX48" fmla="*/ 1267430 w 1480650"/>
                <a:gd name="connsiteY48" fmla="*/ 1116674 h 1341794"/>
                <a:gd name="connsiteX49" fmla="*/ 1280372 w 1480650"/>
                <a:gd name="connsiteY49" fmla="*/ 1096115 h 1341794"/>
                <a:gd name="connsiteX50" fmla="*/ 1268447 w 1480650"/>
                <a:gd name="connsiteY50" fmla="*/ 1079195 h 1341794"/>
                <a:gd name="connsiteX51" fmla="*/ 1264555 w 1480650"/>
                <a:gd name="connsiteY51" fmla="*/ 1043579 h 1341794"/>
                <a:gd name="connsiteX52" fmla="*/ 1275295 w 1480650"/>
                <a:gd name="connsiteY52" fmla="*/ 1038164 h 1341794"/>
                <a:gd name="connsiteX53" fmla="*/ 1287733 w 1480650"/>
                <a:gd name="connsiteY53" fmla="*/ 1048317 h 1341794"/>
                <a:gd name="connsiteX54" fmla="*/ 1290439 w 1480650"/>
                <a:gd name="connsiteY54" fmla="*/ 1040279 h 1341794"/>
                <a:gd name="connsiteX55" fmla="*/ 1284433 w 1480650"/>
                <a:gd name="connsiteY55" fmla="*/ 1025135 h 1341794"/>
                <a:gd name="connsiteX56" fmla="*/ 1284433 w 1480650"/>
                <a:gd name="connsiteY56" fmla="*/ 1003565 h 1341794"/>
                <a:gd name="connsiteX57" fmla="*/ 1248817 w 1480650"/>
                <a:gd name="connsiteY57" fmla="*/ 988590 h 1341794"/>
                <a:gd name="connsiteX58" fmla="*/ 1270900 w 1480650"/>
                <a:gd name="connsiteY58" fmla="*/ 981994 h 1341794"/>
                <a:gd name="connsiteX59" fmla="*/ 1268616 w 1480650"/>
                <a:gd name="connsiteY59" fmla="*/ 940455 h 1341794"/>
                <a:gd name="connsiteX60" fmla="*/ 1302455 w 1480650"/>
                <a:gd name="connsiteY60" fmla="*/ 942483 h 1341794"/>
                <a:gd name="connsiteX61" fmla="*/ 1313703 w 1480650"/>
                <a:gd name="connsiteY61" fmla="*/ 925563 h 1341794"/>
                <a:gd name="connsiteX62" fmla="*/ 1340186 w 1480650"/>
                <a:gd name="connsiteY62" fmla="*/ 929202 h 1341794"/>
                <a:gd name="connsiteX63" fmla="*/ 1355751 w 1480650"/>
                <a:gd name="connsiteY63" fmla="*/ 914059 h 1341794"/>
                <a:gd name="connsiteX64" fmla="*/ 1361166 w 1480650"/>
                <a:gd name="connsiteY64" fmla="*/ 905599 h 1341794"/>
                <a:gd name="connsiteX65" fmla="*/ 1349236 w 1480650"/>
                <a:gd name="connsiteY65" fmla="*/ 897139 h 1341794"/>
                <a:gd name="connsiteX66" fmla="*/ 1345853 w 1480650"/>
                <a:gd name="connsiteY66" fmla="*/ 865840 h 1341794"/>
                <a:gd name="connsiteX67" fmla="*/ 1306008 w 1480650"/>
                <a:gd name="connsiteY67" fmla="*/ 889187 h 1341794"/>
                <a:gd name="connsiteX68" fmla="*/ 1268785 w 1480650"/>
                <a:gd name="connsiteY68" fmla="*/ 882843 h 1341794"/>
                <a:gd name="connsiteX69" fmla="*/ 1211512 w 1480650"/>
                <a:gd name="connsiteY69" fmla="*/ 870574 h 1341794"/>
                <a:gd name="connsiteX70" fmla="*/ 1200173 w 1480650"/>
                <a:gd name="connsiteY70" fmla="*/ 866262 h 1341794"/>
                <a:gd name="connsiteX71" fmla="*/ 1199074 w 1480650"/>
                <a:gd name="connsiteY71" fmla="*/ 846888 h 1341794"/>
                <a:gd name="connsiteX72" fmla="*/ 1197381 w 1480650"/>
                <a:gd name="connsiteY72" fmla="*/ 828531 h 1341794"/>
                <a:gd name="connsiteX73" fmla="*/ 1238160 w 1480650"/>
                <a:gd name="connsiteY73" fmla="*/ 765252 h 1341794"/>
                <a:gd name="connsiteX74" fmla="*/ 1254315 w 1480650"/>
                <a:gd name="connsiteY74" fmla="*/ 754421 h 1341794"/>
                <a:gd name="connsiteX75" fmla="*/ 1334010 w 1480650"/>
                <a:gd name="connsiteY75" fmla="*/ 696982 h 1341794"/>
                <a:gd name="connsiteX76" fmla="*/ 1353888 w 1480650"/>
                <a:gd name="connsiteY76" fmla="*/ 675833 h 1341794"/>
                <a:gd name="connsiteX77" fmla="*/ 1393733 w 1480650"/>
                <a:gd name="connsiteY77" fmla="*/ 644360 h 1341794"/>
                <a:gd name="connsiteX78" fmla="*/ 1409893 w 1480650"/>
                <a:gd name="connsiteY78" fmla="*/ 638945 h 1341794"/>
                <a:gd name="connsiteX79" fmla="*/ 1458875 w 1480650"/>
                <a:gd name="connsiteY79" fmla="*/ 599946 h 1341794"/>
                <a:gd name="connsiteX80" fmla="*/ 1473428 w 1480650"/>
                <a:gd name="connsiteY80" fmla="*/ 581502 h 1341794"/>
                <a:gd name="connsiteX81" fmla="*/ 1438317 w 1480650"/>
                <a:gd name="connsiteY81" fmla="*/ 584381 h 1341794"/>
                <a:gd name="connsiteX82" fmla="*/ 1416238 w 1480650"/>
                <a:gd name="connsiteY82" fmla="*/ 580065 h 1341794"/>
                <a:gd name="connsiteX83" fmla="*/ 1373938 w 1480650"/>
                <a:gd name="connsiteY83" fmla="*/ 596984 h 1341794"/>
                <a:gd name="connsiteX84" fmla="*/ 1342640 w 1480650"/>
                <a:gd name="connsiteY84" fmla="*/ 602991 h 1341794"/>
                <a:gd name="connsiteX85" fmla="*/ 1396443 w 1480650"/>
                <a:gd name="connsiteY85" fmla="*/ 559675 h 1341794"/>
                <a:gd name="connsiteX86" fmla="*/ 1354904 w 1480650"/>
                <a:gd name="connsiteY86" fmla="*/ 551215 h 1341794"/>
                <a:gd name="connsiteX87" fmla="*/ 1381213 w 1480650"/>
                <a:gd name="connsiteY87" fmla="*/ 527951 h 1341794"/>
                <a:gd name="connsiteX88" fmla="*/ 1349319 w 1480650"/>
                <a:gd name="connsiteY88" fmla="*/ 499952 h 1341794"/>
                <a:gd name="connsiteX89" fmla="*/ 1325972 w 1480650"/>
                <a:gd name="connsiteY89" fmla="*/ 460107 h 1341794"/>
                <a:gd name="connsiteX90" fmla="*/ 1322589 w 1480650"/>
                <a:gd name="connsiteY90" fmla="*/ 428804 h 1341794"/>
                <a:gd name="connsiteX91" fmla="*/ 1316583 w 1480650"/>
                <a:gd name="connsiteY91" fmla="*/ 418060 h 1341794"/>
                <a:gd name="connsiteX92" fmla="*/ 1315145 w 1480650"/>
                <a:gd name="connsiteY92" fmla="*/ 418060 h 1341794"/>
                <a:gd name="connsiteX93" fmla="*/ 1277245 w 1480650"/>
                <a:gd name="connsiteY93" fmla="*/ 413912 h 1341794"/>
                <a:gd name="connsiteX94" fmla="*/ 1279695 w 1480650"/>
                <a:gd name="connsiteY94" fmla="*/ 429651 h 1341794"/>
                <a:gd name="connsiteX95" fmla="*/ 1263961 w 1480650"/>
                <a:gd name="connsiteY95" fmla="*/ 431258 h 1341794"/>
                <a:gd name="connsiteX96" fmla="*/ 1250003 w 1480650"/>
                <a:gd name="connsiteY96" fmla="*/ 450292 h 1341794"/>
                <a:gd name="connsiteX97" fmla="*/ 1242559 w 1480650"/>
                <a:gd name="connsiteY97" fmla="*/ 423050 h 1341794"/>
                <a:gd name="connsiteX98" fmla="*/ 1247466 w 1480650"/>
                <a:gd name="connsiteY98" fmla="*/ 372716 h 1341794"/>
                <a:gd name="connsiteX99" fmla="*/ 1253303 w 1480650"/>
                <a:gd name="connsiteY99" fmla="*/ 350381 h 1341794"/>
                <a:gd name="connsiteX100" fmla="*/ 1240105 w 1480650"/>
                <a:gd name="connsiteY100" fmla="*/ 341331 h 1341794"/>
                <a:gd name="connsiteX101" fmla="*/ 1227668 w 1480650"/>
                <a:gd name="connsiteY101" fmla="*/ 356218 h 1341794"/>
                <a:gd name="connsiteX102" fmla="*/ 1213710 w 1480650"/>
                <a:gd name="connsiteY102" fmla="*/ 361125 h 1341794"/>
                <a:gd name="connsiteX103" fmla="*/ 1198822 w 1480650"/>
                <a:gd name="connsiteY103" fmla="*/ 389210 h 1341794"/>
                <a:gd name="connsiteX104" fmla="*/ 1175727 w 1480650"/>
                <a:gd name="connsiteY104" fmla="*/ 367722 h 1341794"/>
                <a:gd name="connsiteX105" fmla="*/ 1164983 w 1480650"/>
                <a:gd name="connsiteY105" fmla="*/ 366879 h 1341794"/>
                <a:gd name="connsiteX106" fmla="*/ 1153392 w 1480650"/>
                <a:gd name="connsiteY106" fmla="*/ 355371 h 1341794"/>
                <a:gd name="connsiteX107" fmla="*/ 1159989 w 1480650"/>
                <a:gd name="connsiteY107" fmla="*/ 378466 h 1341794"/>
                <a:gd name="connsiteX108" fmla="*/ 1141888 w 1480650"/>
                <a:gd name="connsiteY108" fmla="*/ 380073 h 1341794"/>
                <a:gd name="connsiteX109" fmla="*/ 1141041 w 1480650"/>
                <a:gd name="connsiteY109" fmla="*/ 387521 h 1341794"/>
                <a:gd name="connsiteX110" fmla="*/ 1103054 w 1480650"/>
                <a:gd name="connsiteY110" fmla="*/ 426350 h 1341794"/>
                <a:gd name="connsiteX111" fmla="*/ 1089096 w 1480650"/>
                <a:gd name="connsiteY111" fmla="*/ 415606 h 1341794"/>
                <a:gd name="connsiteX112" fmla="*/ 1094004 w 1480650"/>
                <a:gd name="connsiteY112" fmla="*/ 378466 h 1341794"/>
                <a:gd name="connsiteX113" fmla="*/ 1089096 w 1480650"/>
                <a:gd name="connsiteY113" fmla="*/ 353087 h 1341794"/>
                <a:gd name="connsiteX114" fmla="*/ 1103054 w 1480650"/>
                <a:gd name="connsiteY114" fmla="*/ 352244 h 1341794"/>
                <a:gd name="connsiteX115" fmla="*/ 1069215 w 1480650"/>
                <a:gd name="connsiteY115" fmla="*/ 317558 h 1341794"/>
                <a:gd name="connsiteX116" fmla="*/ 1046880 w 1480650"/>
                <a:gd name="connsiteY116" fmla="*/ 315104 h 1341794"/>
                <a:gd name="connsiteX117" fmla="*/ 1041130 w 1480650"/>
                <a:gd name="connsiteY117" fmla="*/ 298606 h 1341794"/>
                <a:gd name="connsiteX118" fmla="*/ 1013887 w 1480650"/>
                <a:gd name="connsiteY118" fmla="*/ 276271 h 1341794"/>
                <a:gd name="connsiteX119" fmla="*/ 1006444 w 1480650"/>
                <a:gd name="connsiteY119" fmla="*/ 197088 h 1341794"/>
                <a:gd name="connsiteX120" fmla="*/ 959407 w 1480650"/>
                <a:gd name="connsiteY120" fmla="*/ 160795 h 1341794"/>
                <a:gd name="connsiteX121" fmla="*/ 930557 w 1480650"/>
                <a:gd name="connsiteY121" fmla="*/ 169255 h 1341794"/>
                <a:gd name="connsiteX122" fmla="*/ 925567 w 1480650"/>
                <a:gd name="connsiteY122" fmla="*/ 158597 h 1341794"/>
                <a:gd name="connsiteX123" fmla="*/ 908648 w 1480650"/>
                <a:gd name="connsiteY123" fmla="*/ 163505 h 1341794"/>
                <a:gd name="connsiteX124" fmla="*/ 897990 w 1480650"/>
                <a:gd name="connsiteY124" fmla="*/ 142863 h 1341794"/>
                <a:gd name="connsiteX125" fmla="*/ 855691 w 1480650"/>
                <a:gd name="connsiteY125" fmla="*/ 150307 h 1341794"/>
                <a:gd name="connsiteX126" fmla="*/ 847231 w 1480650"/>
                <a:gd name="connsiteY126" fmla="*/ 135415 h 1341794"/>
                <a:gd name="connsiteX127" fmla="*/ 834033 w 1480650"/>
                <a:gd name="connsiteY127" fmla="*/ 132119 h 1341794"/>
                <a:gd name="connsiteX128" fmla="*/ 846384 w 1480650"/>
                <a:gd name="connsiteY128" fmla="*/ 118921 h 1341794"/>
                <a:gd name="connsiteX129" fmla="*/ 846384 w 1480650"/>
                <a:gd name="connsiteY129" fmla="*/ 76027 h 1341794"/>
                <a:gd name="connsiteX130" fmla="*/ 823289 w 1480650"/>
                <a:gd name="connsiteY130" fmla="*/ 70277 h 1341794"/>
                <a:gd name="connsiteX131" fmla="*/ 822442 w 1480650"/>
                <a:gd name="connsiteY131" fmla="*/ 63676 h 1341794"/>
                <a:gd name="connsiteX132" fmla="*/ 832596 w 1480650"/>
                <a:gd name="connsiteY132" fmla="*/ 36438 h 1341794"/>
                <a:gd name="connsiteX133" fmla="*/ 740719 w 1480650"/>
                <a:gd name="connsiteY133" fmla="*/ 35422 h 1341794"/>
                <a:gd name="connsiteX134" fmla="*/ 735138 w 1480650"/>
                <a:gd name="connsiteY134" fmla="*/ -6878 h 1341794"/>
                <a:gd name="connsiteX135" fmla="*/ 718219 w 1480650"/>
                <a:gd name="connsiteY135" fmla="*/ 5982 h 1341794"/>
                <a:gd name="connsiteX136" fmla="*/ 638693 w 1480650"/>
                <a:gd name="connsiteY136" fmla="*/ 66469 h 1341794"/>
                <a:gd name="connsiteX137" fmla="*/ 607646 w 1480650"/>
                <a:gd name="connsiteY137" fmla="*/ 155466 h 1341794"/>
                <a:gd name="connsiteX138" fmla="*/ 551476 w 1480650"/>
                <a:gd name="connsiteY138" fmla="*/ 229742 h 1341794"/>
                <a:gd name="connsiteX139" fmla="*/ 497837 w 1480650"/>
                <a:gd name="connsiteY139" fmla="*/ 260029 h 1341794"/>
                <a:gd name="connsiteX140" fmla="*/ 452915 w 1480650"/>
                <a:gd name="connsiteY140" fmla="*/ 318739 h 1341794"/>
                <a:gd name="connsiteX141" fmla="*/ 447248 w 1480650"/>
                <a:gd name="connsiteY141" fmla="*/ 359180 h 1341794"/>
                <a:gd name="connsiteX142" fmla="*/ 415693 w 1480650"/>
                <a:gd name="connsiteY142" fmla="*/ 392594 h 1341794"/>
                <a:gd name="connsiteX143" fmla="*/ 393192 w 1480650"/>
                <a:gd name="connsiteY143" fmla="*/ 433116 h 1341794"/>
                <a:gd name="connsiteX144" fmla="*/ 318574 w 1480650"/>
                <a:gd name="connsiteY144" fmla="*/ 443691 h 1341794"/>
                <a:gd name="connsiteX145" fmla="*/ 233385 w 1480650"/>
                <a:gd name="connsiteY145" fmla="*/ 489039 h 1341794"/>
                <a:gd name="connsiteX146" fmla="*/ 204028 w 1480650"/>
                <a:gd name="connsiteY146" fmla="*/ 443101 h 1341794"/>
                <a:gd name="connsiteX147" fmla="*/ 175773 w 1480650"/>
                <a:gd name="connsiteY147" fmla="*/ 412223 h 1341794"/>
                <a:gd name="connsiteX148" fmla="*/ 113931 w 1480650"/>
                <a:gd name="connsiteY148" fmla="*/ 462474 h 1341794"/>
                <a:gd name="connsiteX149" fmla="*/ 85677 w 1480650"/>
                <a:gd name="connsiteY149" fmla="*/ 518818 h 1341794"/>
                <a:gd name="connsiteX150" fmla="*/ 34154 w 1480650"/>
                <a:gd name="connsiteY150" fmla="*/ 576091 h 1341794"/>
                <a:gd name="connsiteX151" fmla="*/ -2982 w 1480650"/>
                <a:gd name="connsiteY151" fmla="*/ 648082 h 1341794"/>
                <a:gd name="connsiteX152" fmla="*/ 44307 w 1480650"/>
                <a:gd name="connsiteY152" fmla="*/ 690381 h 1341794"/>
                <a:gd name="connsiteX153" fmla="*/ 96590 w 1480650"/>
                <a:gd name="connsiteY153" fmla="*/ 693764 h 1341794"/>
                <a:gd name="connsiteX154" fmla="*/ 115117 w 1480650"/>
                <a:gd name="connsiteY154" fmla="*/ 739025 h 1341794"/>
                <a:gd name="connsiteX155" fmla="*/ 103778 w 1480650"/>
                <a:gd name="connsiteY155" fmla="*/ 788429 h 1341794"/>
                <a:gd name="connsiteX156" fmla="*/ 134911 w 1480650"/>
                <a:gd name="connsiteY156" fmla="*/ 844265 h 1341794"/>
                <a:gd name="connsiteX157" fmla="*/ 182795 w 1480650"/>
                <a:gd name="connsiteY157" fmla="*/ 853233 h 1341794"/>
                <a:gd name="connsiteX158" fmla="*/ 208175 w 1480650"/>
                <a:gd name="connsiteY158" fmla="*/ 872437 h 1341794"/>
                <a:gd name="connsiteX159" fmla="*/ 225855 w 1480650"/>
                <a:gd name="connsiteY159" fmla="*/ 942569 h 1341794"/>
                <a:gd name="connsiteX160" fmla="*/ 256224 w 1480650"/>
                <a:gd name="connsiteY160" fmla="*/ 1000859 h 1341794"/>
                <a:gd name="connsiteX161" fmla="*/ 269678 w 1480650"/>
                <a:gd name="connsiteY161" fmla="*/ 1034273 h 1341794"/>
                <a:gd name="connsiteX162" fmla="*/ 275598 w 1480650"/>
                <a:gd name="connsiteY162" fmla="*/ 1037573 h 1341794"/>
                <a:gd name="connsiteX163" fmla="*/ 321449 w 1480650"/>
                <a:gd name="connsiteY163" fmla="*/ 1065997 h 1341794"/>
                <a:gd name="connsiteX164" fmla="*/ 352075 w 1480650"/>
                <a:gd name="connsiteY164" fmla="*/ 1052969 h 1341794"/>
                <a:gd name="connsiteX165" fmla="*/ 370263 w 1480650"/>
                <a:gd name="connsiteY165" fmla="*/ 1058975 h 1341794"/>
                <a:gd name="connsiteX166" fmla="*/ 388454 w 1480650"/>
                <a:gd name="connsiteY166" fmla="*/ 1049416 h 1341794"/>
                <a:gd name="connsiteX167" fmla="*/ 405374 w 1480650"/>
                <a:gd name="connsiteY167" fmla="*/ 1058384 h 1341794"/>
                <a:gd name="connsiteX168" fmla="*/ 423814 w 1480650"/>
                <a:gd name="connsiteY168" fmla="*/ 1044170 h 1341794"/>
                <a:gd name="connsiteX169" fmla="*/ 431766 w 1480650"/>
                <a:gd name="connsiteY169" fmla="*/ 1056017 h 1341794"/>
                <a:gd name="connsiteX170" fmla="*/ 452411 w 1480650"/>
                <a:gd name="connsiteY170" fmla="*/ 1036896 h 1341794"/>
                <a:gd name="connsiteX171" fmla="*/ 504947 w 1480650"/>
                <a:gd name="connsiteY171" fmla="*/ 1052547 h 1341794"/>
                <a:gd name="connsiteX172" fmla="*/ 500209 w 1480650"/>
                <a:gd name="connsiteY172" fmla="*/ 1066844 h 1341794"/>
                <a:gd name="connsiteX173" fmla="*/ 518735 w 1480650"/>
                <a:gd name="connsiteY173" fmla="*/ 1059991 h 1341794"/>
                <a:gd name="connsiteX174" fmla="*/ 529141 w 1480650"/>
                <a:gd name="connsiteY174" fmla="*/ 1076911 h 1341794"/>
                <a:gd name="connsiteX175" fmla="*/ 544453 w 1480650"/>
                <a:gd name="connsiteY175" fmla="*/ 1059400 h 1341794"/>
                <a:gd name="connsiteX176" fmla="*/ 556974 w 1480650"/>
                <a:gd name="connsiteY176" fmla="*/ 1071665 h 1341794"/>
                <a:gd name="connsiteX177" fmla="*/ 567631 w 1480650"/>
                <a:gd name="connsiteY177" fmla="*/ 1075895 h 1341794"/>
                <a:gd name="connsiteX178" fmla="*/ 577698 w 1480650"/>
                <a:gd name="connsiteY178" fmla="*/ 1105000 h 1341794"/>
                <a:gd name="connsiteX179" fmla="*/ 601218 w 1480650"/>
                <a:gd name="connsiteY179" fmla="*/ 1102038 h 1341794"/>
                <a:gd name="connsiteX180" fmla="*/ 610777 w 1480650"/>
                <a:gd name="connsiteY180" fmla="*/ 1104575 h 1341794"/>
                <a:gd name="connsiteX181" fmla="*/ 620844 w 1480650"/>
                <a:gd name="connsiteY181" fmla="*/ 1082157 h 1341794"/>
                <a:gd name="connsiteX182" fmla="*/ 634463 w 1480650"/>
                <a:gd name="connsiteY182" fmla="*/ 1087824 h 1341794"/>
                <a:gd name="connsiteX183" fmla="*/ 639032 w 1480650"/>
                <a:gd name="connsiteY183" fmla="*/ 1102885 h 1341794"/>
                <a:gd name="connsiteX184" fmla="*/ 622112 w 1480650"/>
                <a:gd name="connsiteY184" fmla="*/ 1132577 h 1341794"/>
                <a:gd name="connsiteX185" fmla="*/ 640135 w 1480650"/>
                <a:gd name="connsiteY185" fmla="*/ 1144168 h 1341794"/>
                <a:gd name="connsiteX186" fmla="*/ 651131 w 1480650"/>
                <a:gd name="connsiteY186" fmla="*/ 1165826 h 1341794"/>
                <a:gd name="connsiteX187" fmla="*/ 656967 w 1480650"/>
                <a:gd name="connsiteY187" fmla="*/ 1168701 h 1341794"/>
                <a:gd name="connsiteX188" fmla="*/ 673887 w 1480650"/>
                <a:gd name="connsiteY188" fmla="*/ 1160241 h 1341794"/>
                <a:gd name="connsiteX189" fmla="*/ 684123 w 1480650"/>
                <a:gd name="connsiteY189" fmla="*/ 1198562 h 1341794"/>
                <a:gd name="connsiteX190" fmla="*/ 677357 w 1480650"/>
                <a:gd name="connsiteY190" fmla="*/ 1210409 h 1341794"/>
                <a:gd name="connsiteX191" fmla="*/ 695797 w 1480650"/>
                <a:gd name="connsiteY191" fmla="*/ 1218274 h 1341794"/>
                <a:gd name="connsiteX192" fmla="*/ 694954 w 1480650"/>
                <a:gd name="connsiteY192" fmla="*/ 1241369 h 1341794"/>
                <a:gd name="connsiteX193" fmla="*/ 717963 w 1480650"/>
                <a:gd name="connsiteY193" fmla="*/ 1241369 h 1341794"/>
                <a:gd name="connsiteX194" fmla="*/ 726422 w 1480650"/>
                <a:gd name="connsiteY194" fmla="*/ 1261507 h 1341794"/>
                <a:gd name="connsiteX195" fmla="*/ 756371 w 1480650"/>
                <a:gd name="connsiteY195" fmla="*/ 1266071 h 1341794"/>
                <a:gd name="connsiteX196" fmla="*/ 759671 w 1480650"/>
                <a:gd name="connsiteY196" fmla="*/ 1277662 h 1341794"/>
                <a:gd name="connsiteX197" fmla="*/ 797063 w 1480650"/>
                <a:gd name="connsiteY197" fmla="*/ 1274870 h 1341794"/>
                <a:gd name="connsiteX198" fmla="*/ 818972 w 1480650"/>
                <a:gd name="connsiteY198" fmla="*/ 1303467 h 1341794"/>
                <a:gd name="connsiteX199" fmla="*/ 839531 w 1480650"/>
                <a:gd name="connsiteY199" fmla="*/ 1305496 h 1341794"/>
                <a:gd name="connsiteX200" fmla="*/ 845707 w 1480650"/>
                <a:gd name="connsiteY200" fmla="*/ 1331722 h 1341794"/>
                <a:gd name="connsiteX201" fmla="*/ 868042 w 1480650"/>
                <a:gd name="connsiteY201" fmla="*/ 1334684 h 134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0650" h="1341794">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name="connsiteX0" fmla="*/ 805757 w 826459"/>
                <a:gd name="connsiteY0" fmla="*/ 120785 h 1017862"/>
                <a:gd name="connsiteX1" fmla="*/ 812271 w 826459"/>
                <a:gd name="connsiteY1" fmla="*/ 105811 h 1017862"/>
                <a:gd name="connsiteX2" fmla="*/ 789345 w 826459"/>
                <a:gd name="connsiteY2" fmla="*/ 117571 h 1017862"/>
                <a:gd name="connsiteX3" fmla="*/ 780885 w 826459"/>
                <a:gd name="connsiteY3" fmla="*/ 115118 h 1017862"/>
                <a:gd name="connsiteX4" fmla="*/ 780885 w 826459"/>
                <a:gd name="connsiteY4" fmla="*/ 115118 h 1017862"/>
                <a:gd name="connsiteX5" fmla="*/ 756691 w 826459"/>
                <a:gd name="connsiteY5" fmla="*/ 143628 h 1017862"/>
                <a:gd name="connsiteX6" fmla="*/ 743324 w 826459"/>
                <a:gd name="connsiteY6" fmla="*/ 121715 h 1017862"/>
                <a:gd name="connsiteX7" fmla="*/ 710583 w 826459"/>
                <a:gd name="connsiteY7" fmla="*/ 139312 h 1017862"/>
                <a:gd name="connsiteX8" fmla="*/ 677760 w 826459"/>
                <a:gd name="connsiteY8" fmla="*/ 135082 h 1017862"/>
                <a:gd name="connsiteX9" fmla="*/ 651617 w 826459"/>
                <a:gd name="connsiteY9" fmla="*/ 155046 h 1017862"/>
                <a:gd name="connsiteX10" fmla="*/ 616509 w 826459"/>
                <a:gd name="connsiteY10" fmla="*/ 141683 h 1017862"/>
                <a:gd name="connsiteX11" fmla="*/ 602721 w 826459"/>
                <a:gd name="connsiteY11" fmla="*/ 120785 h 1017862"/>
                <a:gd name="connsiteX12" fmla="*/ 582248 w 826459"/>
                <a:gd name="connsiteY12" fmla="*/ 129245 h 1017862"/>
                <a:gd name="connsiteX13" fmla="*/ 545195 w 826459"/>
                <a:gd name="connsiteY13" fmla="*/ 154624 h 1017862"/>
                <a:gd name="connsiteX14" fmla="*/ 485212 w 826459"/>
                <a:gd name="connsiteY14" fmla="*/ 128737 h 1017862"/>
                <a:gd name="connsiteX15" fmla="*/ 432338 w 826459"/>
                <a:gd name="connsiteY15" fmla="*/ 120277 h 1017862"/>
                <a:gd name="connsiteX16" fmla="*/ 393678 w 826459"/>
                <a:gd name="connsiteY16" fmla="*/ 134912 h 1017862"/>
                <a:gd name="connsiteX17" fmla="*/ 376081 w 826459"/>
                <a:gd name="connsiteY17" fmla="*/ 109533 h 1017862"/>
                <a:gd name="connsiteX18" fmla="*/ 356369 w 826459"/>
                <a:gd name="connsiteY18" fmla="*/ 96252 h 1017862"/>
                <a:gd name="connsiteX19" fmla="*/ 302310 w 826459"/>
                <a:gd name="connsiteY19" fmla="*/ 118331 h 1017862"/>
                <a:gd name="connsiteX20" fmla="*/ 276930 w 826459"/>
                <a:gd name="connsiteY20" fmla="*/ 104712 h 1017862"/>
                <a:gd name="connsiteX21" fmla="*/ 240385 w 826459"/>
                <a:gd name="connsiteY21" fmla="*/ 81869 h 1017862"/>
                <a:gd name="connsiteX22" fmla="*/ 195632 w 826459"/>
                <a:gd name="connsiteY22" fmla="*/ 72649 h 1017862"/>
                <a:gd name="connsiteX23" fmla="*/ 185904 w 826459"/>
                <a:gd name="connsiteY23" fmla="*/ 39487 h 1017862"/>
                <a:gd name="connsiteX24" fmla="*/ 139883 w 826459"/>
                <a:gd name="connsiteY24" fmla="*/ 13600 h 1017862"/>
                <a:gd name="connsiteX25" fmla="*/ 101306 w 826459"/>
                <a:gd name="connsiteY25" fmla="*/ -6872 h 1017862"/>
                <a:gd name="connsiteX26" fmla="*/ 56471 w 826459"/>
                <a:gd name="connsiteY26" fmla="*/ 18507 h 1017862"/>
                <a:gd name="connsiteX27" fmla="*/ 85993 w 826459"/>
                <a:gd name="connsiteY27" fmla="*/ 58014 h 1017862"/>
                <a:gd name="connsiteX28" fmla="*/ 76943 w 826459"/>
                <a:gd name="connsiteY28" fmla="*/ 64867 h 1017862"/>
                <a:gd name="connsiteX29" fmla="*/ 97076 w 826459"/>
                <a:gd name="connsiteY29" fmla="*/ 84409 h 1017862"/>
                <a:gd name="connsiteX30" fmla="*/ 94874 w 826459"/>
                <a:gd name="connsiteY30" fmla="*/ 100313 h 1017862"/>
                <a:gd name="connsiteX31" fmla="*/ 121187 w 826459"/>
                <a:gd name="connsiteY31" fmla="*/ 113680 h 1017862"/>
                <a:gd name="connsiteX32" fmla="*/ 130155 w 826459"/>
                <a:gd name="connsiteY32" fmla="*/ 137535 h 1017862"/>
                <a:gd name="connsiteX33" fmla="*/ 136583 w 826459"/>
                <a:gd name="connsiteY33" fmla="*/ 138973 h 1017862"/>
                <a:gd name="connsiteX34" fmla="*/ 164503 w 826459"/>
                <a:gd name="connsiteY34" fmla="*/ 155893 h 1017862"/>
                <a:gd name="connsiteX35" fmla="*/ 121018 w 826459"/>
                <a:gd name="connsiteY35" fmla="*/ 150481 h 1017862"/>
                <a:gd name="connsiteX36" fmla="*/ 110357 w 826459"/>
                <a:gd name="connsiteY36" fmla="*/ 172304 h 1017862"/>
                <a:gd name="connsiteX37" fmla="*/ 79479 w 826459"/>
                <a:gd name="connsiteY37" fmla="*/ 186857 h 1017862"/>
                <a:gd name="connsiteX38" fmla="*/ 109006 w 826459"/>
                <a:gd name="connsiteY38" fmla="*/ 194895 h 1017862"/>
                <a:gd name="connsiteX39" fmla="*/ 122456 w 826459"/>
                <a:gd name="connsiteY39" fmla="*/ 215281 h 1017862"/>
                <a:gd name="connsiteX40" fmla="*/ 130915 w 826459"/>
                <a:gd name="connsiteY40" fmla="*/ 263078 h 1017862"/>
                <a:gd name="connsiteX41" fmla="*/ 208322 w 826459"/>
                <a:gd name="connsiteY41" fmla="*/ 303770 h 1017862"/>
                <a:gd name="connsiteX42" fmla="*/ 218897 w 826459"/>
                <a:gd name="connsiteY42" fmla="*/ 318744 h 1017862"/>
                <a:gd name="connsiteX43" fmla="*/ 190217 w 826459"/>
                <a:gd name="connsiteY43" fmla="*/ 329658 h 1017862"/>
                <a:gd name="connsiteX44" fmla="*/ 165263 w 826459"/>
                <a:gd name="connsiteY44" fmla="*/ 340402 h 1017862"/>
                <a:gd name="connsiteX45" fmla="*/ 130829 w 826459"/>
                <a:gd name="connsiteY45" fmla="*/ 334396 h 1017862"/>
                <a:gd name="connsiteX46" fmla="*/ 117974 w 826459"/>
                <a:gd name="connsiteY46" fmla="*/ 365951 h 1017862"/>
                <a:gd name="connsiteX47" fmla="*/ 90141 w 826459"/>
                <a:gd name="connsiteY47" fmla="*/ 377373 h 1017862"/>
                <a:gd name="connsiteX48" fmla="*/ 84300 w 826459"/>
                <a:gd name="connsiteY48" fmla="*/ 397167 h 1017862"/>
                <a:gd name="connsiteX49" fmla="*/ 37010 w 826459"/>
                <a:gd name="connsiteY49" fmla="*/ 410452 h 1017862"/>
                <a:gd name="connsiteX50" fmla="*/ 16200 w 826459"/>
                <a:gd name="connsiteY50" fmla="*/ 428553 h 1017862"/>
                <a:gd name="connsiteX51" fmla="*/ -5710 w 826459"/>
                <a:gd name="connsiteY51" fmla="*/ 442428 h 1017862"/>
                <a:gd name="connsiteX52" fmla="*/ 4865 w 826459"/>
                <a:gd name="connsiteY52" fmla="*/ 469671 h 1017862"/>
                <a:gd name="connsiteX53" fmla="*/ 5712 w 826459"/>
                <a:gd name="connsiteY53" fmla="*/ 495050 h 1017862"/>
                <a:gd name="connsiteX54" fmla="*/ 36250 w 826459"/>
                <a:gd name="connsiteY54" fmla="*/ 531934 h 1017862"/>
                <a:gd name="connsiteX55" fmla="*/ 47164 w 826459"/>
                <a:gd name="connsiteY55" fmla="*/ 566789 h 1017862"/>
                <a:gd name="connsiteX56" fmla="*/ 23643 w 826459"/>
                <a:gd name="connsiteY56" fmla="*/ 571019 h 1017862"/>
                <a:gd name="connsiteX57" fmla="*/ 36250 w 826459"/>
                <a:gd name="connsiteY57" fmla="*/ 603165 h 1017862"/>
                <a:gd name="connsiteX58" fmla="*/ 24746 w 826459"/>
                <a:gd name="connsiteY58" fmla="*/ 640474 h 1017862"/>
                <a:gd name="connsiteX59" fmla="*/ 47755 w 826459"/>
                <a:gd name="connsiteY59" fmla="*/ 659339 h 1017862"/>
                <a:gd name="connsiteX60" fmla="*/ 59936 w 826459"/>
                <a:gd name="connsiteY60" fmla="*/ 696141 h 1017862"/>
                <a:gd name="connsiteX61" fmla="*/ 85316 w 826459"/>
                <a:gd name="connsiteY61" fmla="*/ 693009 h 1017862"/>
                <a:gd name="connsiteX62" fmla="*/ 105705 w 826459"/>
                <a:gd name="connsiteY62" fmla="*/ 732347 h 1017862"/>
                <a:gd name="connsiteX63" fmla="*/ 133877 w 826459"/>
                <a:gd name="connsiteY63" fmla="*/ 728456 h 1017862"/>
                <a:gd name="connsiteX64" fmla="*/ 131085 w 826459"/>
                <a:gd name="connsiteY64" fmla="*/ 763650 h 1017862"/>
                <a:gd name="connsiteX65" fmla="*/ 149021 w 826459"/>
                <a:gd name="connsiteY65" fmla="*/ 780570 h 1017862"/>
                <a:gd name="connsiteX66" fmla="*/ 156378 w 826459"/>
                <a:gd name="connsiteY66" fmla="*/ 813306 h 1017862"/>
                <a:gd name="connsiteX67" fmla="*/ 184636 w 826459"/>
                <a:gd name="connsiteY67" fmla="*/ 837756 h 1017862"/>
                <a:gd name="connsiteX68" fmla="*/ 215596 w 826459"/>
                <a:gd name="connsiteY68" fmla="*/ 845369 h 1017862"/>
                <a:gd name="connsiteX69" fmla="*/ 203584 w 826459"/>
                <a:gd name="connsiteY69" fmla="*/ 877432 h 1017862"/>
                <a:gd name="connsiteX70" fmla="*/ 205360 w 826459"/>
                <a:gd name="connsiteY70" fmla="*/ 902812 h 1017862"/>
                <a:gd name="connsiteX71" fmla="*/ 188441 w 826459"/>
                <a:gd name="connsiteY71" fmla="*/ 904757 h 1017862"/>
                <a:gd name="connsiteX72" fmla="*/ 173553 w 826459"/>
                <a:gd name="connsiteY72" fmla="*/ 925316 h 1017862"/>
                <a:gd name="connsiteX73" fmla="*/ 162892 w 826459"/>
                <a:gd name="connsiteY73" fmla="*/ 947056 h 1017862"/>
                <a:gd name="connsiteX74" fmla="*/ 185314 w 826459"/>
                <a:gd name="connsiteY74" fmla="*/ 938597 h 1017862"/>
                <a:gd name="connsiteX75" fmla="*/ 211705 w 826459"/>
                <a:gd name="connsiteY75" fmla="*/ 961948 h 1017862"/>
                <a:gd name="connsiteX76" fmla="*/ 294106 w 826459"/>
                <a:gd name="connsiteY76" fmla="*/ 935465 h 1017862"/>
                <a:gd name="connsiteX77" fmla="*/ 307643 w 826459"/>
                <a:gd name="connsiteY77" fmla="*/ 925229 h 1017862"/>
                <a:gd name="connsiteX78" fmla="*/ 320923 w 826459"/>
                <a:gd name="connsiteY78" fmla="*/ 942149 h 1017862"/>
                <a:gd name="connsiteX79" fmla="*/ 344439 w 826459"/>
                <a:gd name="connsiteY79" fmla="*/ 925229 h 1017862"/>
                <a:gd name="connsiteX80" fmla="*/ 346724 w 826459"/>
                <a:gd name="connsiteY80" fmla="*/ 943843 h 1017862"/>
                <a:gd name="connsiteX81" fmla="*/ 362037 w 826459"/>
                <a:gd name="connsiteY81" fmla="*/ 953149 h 1017862"/>
                <a:gd name="connsiteX82" fmla="*/ 339198 w 826459"/>
                <a:gd name="connsiteY82" fmla="*/ 1003231 h 1017862"/>
                <a:gd name="connsiteX83" fmla="*/ 388602 w 826459"/>
                <a:gd name="connsiteY83" fmla="*/ 1010931 h 1017862"/>
                <a:gd name="connsiteX84" fmla="*/ 401969 w 826459"/>
                <a:gd name="connsiteY84" fmla="*/ 990793 h 1017862"/>
                <a:gd name="connsiteX85" fmla="*/ 451373 w 826459"/>
                <a:gd name="connsiteY85" fmla="*/ 992317 h 1017862"/>
                <a:gd name="connsiteX86" fmla="*/ 470238 w 826459"/>
                <a:gd name="connsiteY86" fmla="*/ 975398 h 1017862"/>
                <a:gd name="connsiteX87" fmla="*/ 487666 w 826459"/>
                <a:gd name="connsiteY87" fmla="*/ 980982 h 1017862"/>
                <a:gd name="connsiteX88" fmla="*/ 480222 w 826459"/>
                <a:gd name="connsiteY88" fmla="*/ 1009658 h 1017862"/>
                <a:gd name="connsiteX89" fmla="*/ 496126 w 826459"/>
                <a:gd name="connsiteY89" fmla="*/ 1005767 h 1017862"/>
                <a:gd name="connsiteX90" fmla="*/ 521505 w 826459"/>
                <a:gd name="connsiteY90" fmla="*/ 967190 h 1017862"/>
                <a:gd name="connsiteX91" fmla="*/ 511777 w 826459"/>
                <a:gd name="connsiteY91" fmla="*/ 952724 h 1017862"/>
                <a:gd name="connsiteX92" fmla="*/ 521761 w 826459"/>
                <a:gd name="connsiteY92" fmla="*/ 934197 h 1017862"/>
                <a:gd name="connsiteX93" fmla="*/ 510340 w 826459"/>
                <a:gd name="connsiteY93" fmla="*/ 900358 h 1017862"/>
                <a:gd name="connsiteX94" fmla="*/ 542234 w 826459"/>
                <a:gd name="connsiteY94" fmla="*/ 914655 h 1017862"/>
                <a:gd name="connsiteX95" fmla="*/ 560673 w 826459"/>
                <a:gd name="connsiteY95" fmla="*/ 914655 h 1017862"/>
                <a:gd name="connsiteX96" fmla="*/ 573532 w 826459"/>
                <a:gd name="connsiteY96" fmla="*/ 935974 h 1017862"/>
                <a:gd name="connsiteX97" fmla="*/ 587325 w 826459"/>
                <a:gd name="connsiteY97" fmla="*/ 929546 h 1017862"/>
                <a:gd name="connsiteX98" fmla="*/ 629624 w 826459"/>
                <a:gd name="connsiteY98" fmla="*/ 951286 h 1017862"/>
                <a:gd name="connsiteX99" fmla="*/ 643495 w 826459"/>
                <a:gd name="connsiteY99" fmla="*/ 955347 h 1017862"/>
                <a:gd name="connsiteX100" fmla="*/ 676323 w 826459"/>
                <a:gd name="connsiteY100" fmla="*/ 946887 h 1017862"/>
                <a:gd name="connsiteX101" fmla="*/ 658556 w 826459"/>
                <a:gd name="connsiteY101" fmla="*/ 925655 h 1017862"/>
                <a:gd name="connsiteX102" fmla="*/ 661010 w 826459"/>
                <a:gd name="connsiteY102" fmla="*/ 909834 h 1017862"/>
                <a:gd name="connsiteX103" fmla="*/ 644598 w 826459"/>
                <a:gd name="connsiteY103" fmla="*/ 892493 h 1017862"/>
                <a:gd name="connsiteX104" fmla="*/ 647812 w 826459"/>
                <a:gd name="connsiteY104" fmla="*/ 879634 h 1017862"/>
                <a:gd name="connsiteX105" fmla="*/ 626832 w 826459"/>
                <a:gd name="connsiteY105" fmla="*/ 878362 h 1017862"/>
                <a:gd name="connsiteX106" fmla="*/ 611263 w 826459"/>
                <a:gd name="connsiteY106" fmla="*/ 860430 h 1017862"/>
                <a:gd name="connsiteX107" fmla="*/ 576920 w 826459"/>
                <a:gd name="connsiteY107" fmla="*/ 855097 h 1017862"/>
                <a:gd name="connsiteX108" fmla="*/ 589353 w 826459"/>
                <a:gd name="connsiteY108" fmla="*/ 820667 h 1017862"/>
                <a:gd name="connsiteX109" fmla="*/ 548153 w 826459"/>
                <a:gd name="connsiteY109" fmla="*/ 810431 h 1017862"/>
                <a:gd name="connsiteX110" fmla="*/ 491388 w 826459"/>
                <a:gd name="connsiteY110" fmla="*/ 778707 h 1017862"/>
                <a:gd name="connsiteX111" fmla="*/ 459494 w 826459"/>
                <a:gd name="connsiteY111" fmla="*/ 775323 h 1017862"/>
                <a:gd name="connsiteX112" fmla="*/ 472779 w 826459"/>
                <a:gd name="connsiteY112" fmla="*/ 747490 h 1017862"/>
                <a:gd name="connsiteX113" fmla="*/ 464827 w 826459"/>
                <a:gd name="connsiteY113" fmla="*/ 726762 h 1017862"/>
                <a:gd name="connsiteX114" fmla="*/ 484113 w 826459"/>
                <a:gd name="connsiteY114" fmla="*/ 725663 h 1017862"/>
                <a:gd name="connsiteX115" fmla="*/ 491983 w 826459"/>
                <a:gd name="connsiteY115" fmla="*/ 707306 h 1017862"/>
                <a:gd name="connsiteX116" fmla="*/ 508902 w 826459"/>
                <a:gd name="connsiteY116" fmla="*/ 725581 h 1017862"/>
                <a:gd name="connsiteX117" fmla="*/ 527681 w 826459"/>
                <a:gd name="connsiteY117" fmla="*/ 720078 h 1017862"/>
                <a:gd name="connsiteX118" fmla="*/ 547310 w 826459"/>
                <a:gd name="connsiteY118" fmla="*/ 731669 h 1017862"/>
                <a:gd name="connsiteX119" fmla="*/ 574210 w 826459"/>
                <a:gd name="connsiteY119" fmla="*/ 692415 h 1017862"/>
                <a:gd name="connsiteX120" fmla="*/ 589944 w 826459"/>
                <a:gd name="connsiteY120" fmla="*/ 683955 h 1017862"/>
                <a:gd name="connsiteX121" fmla="*/ 622602 w 826459"/>
                <a:gd name="connsiteY121" fmla="*/ 679725 h 1017862"/>
                <a:gd name="connsiteX122" fmla="*/ 635036 w 826459"/>
                <a:gd name="connsiteY122" fmla="*/ 624145 h 1017862"/>
                <a:gd name="connsiteX123" fmla="*/ 658556 w 826459"/>
                <a:gd name="connsiteY123" fmla="*/ 645043 h 1017862"/>
                <a:gd name="connsiteX124" fmla="*/ 682242 w 826459"/>
                <a:gd name="connsiteY124" fmla="*/ 646902 h 1017862"/>
                <a:gd name="connsiteX125" fmla="*/ 674290 w 826459"/>
                <a:gd name="connsiteY125" fmla="*/ 626178 h 1017862"/>
                <a:gd name="connsiteX126" fmla="*/ 698571 w 826459"/>
                <a:gd name="connsiteY126" fmla="*/ 635906 h 1017862"/>
                <a:gd name="connsiteX127" fmla="*/ 693494 w 826459"/>
                <a:gd name="connsiteY127" fmla="*/ 589628 h 1017862"/>
                <a:gd name="connsiteX128" fmla="*/ 734187 w 826459"/>
                <a:gd name="connsiteY128" fmla="*/ 606127 h 1017862"/>
                <a:gd name="connsiteX129" fmla="*/ 727247 w 826459"/>
                <a:gd name="connsiteY129" fmla="*/ 579987 h 1017862"/>
                <a:gd name="connsiteX130" fmla="*/ 751784 w 826459"/>
                <a:gd name="connsiteY130" fmla="*/ 581255 h 1017862"/>
                <a:gd name="connsiteX131" fmla="*/ 760244 w 826459"/>
                <a:gd name="connsiteY131" fmla="*/ 565182 h 1017862"/>
                <a:gd name="connsiteX132" fmla="*/ 775218 w 826459"/>
                <a:gd name="connsiteY132" fmla="*/ 564588 h 1017862"/>
                <a:gd name="connsiteX133" fmla="*/ 770818 w 826459"/>
                <a:gd name="connsiteY133" fmla="*/ 540394 h 1017862"/>
                <a:gd name="connsiteX134" fmla="*/ 782492 w 826459"/>
                <a:gd name="connsiteY134" fmla="*/ 534896 h 1017862"/>
                <a:gd name="connsiteX135" fmla="*/ 774032 w 826459"/>
                <a:gd name="connsiteY135" fmla="*/ 519075 h 1017862"/>
                <a:gd name="connsiteX136" fmla="*/ 780546 w 826459"/>
                <a:gd name="connsiteY136" fmla="*/ 500548 h 1017862"/>
                <a:gd name="connsiteX137" fmla="*/ 770393 w 826459"/>
                <a:gd name="connsiteY137" fmla="*/ 487264 h 1017862"/>
                <a:gd name="connsiteX138" fmla="*/ 802287 w 826459"/>
                <a:gd name="connsiteY138" fmla="*/ 476519 h 1017862"/>
                <a:gd name="connsiteX139" fmla="*/ 787230 w 826459"/>
                <a:gd name="connsiteY139" fmla="*/ 452325 h 1017862"/>
                <a:gd name="connsiteX140" fmla="*/ 776738 w 826459"/>
                <a:gd name="connsiteY140" fmla="*/ 397845 h 1017862"/>
                <a:gd name="connsiteX141" fmla="*/ 765486 w 826459"/>
                <a:gd name="connsiteY141" fmla="*/ 372465 h 1017862"/>
                <a:gd name="connsiteX142" fmla="*/ 773945 w 826459"/>
                <a:gd name="connsiteY142" fmla="*/ 351485 h 1017862"/>
                <a:gd name="connsiteX143" fmla="*/ 764556 w 826459"/>
                <a:gd name="connsiteY143" fmla="*/ 309186 h 1017862"/>
                <a:gd name="connsiteX144" fmla="*/ 778431 w 826459"/>
                <a:gd name="connsiteY144" fmla="*/ 310541 h 1017862"/>
                <a:gd name="connsiteX145" fmla="*/ 776738 w 826459"/>
                <a:gd name="connsiteY145" fmla="*/ 286851 h 1017862"/>
                <a:gd name="connsiteX146" fmla="*/ 798057 w 826459"/>
                <a:gd name="connsiteY146" fmla="*/ 304448 h 1017862"/>
                <a:gd name="connsiteX147" fmla="*/ 754998 w 826459"/>
                <a:gd name="connsiteY147" fmla="*/ 210291 h 1017862"/>
                <a:gd name="connsiteX148" fmla="*/ 768617 w 826459"/>
                <a:gd name="connsiteY148" fmla="*/ 202339 h 1017862"/>
                <a:gd name="connsiteX149" fmla="*/ 771830 w 826459"/>
                <a:gd name="connsiteY149" fmla="*/ 182458 h 1017862"/>
                <a:gd name="connsiteX150" fmla="*/ 783508 w 826459"/>
                <a:gd name="connsiteY150" fmla="*/ 180512 h 1017862"/>
                <a:gd name="connsiteX151" fmla="*/ 806686 w 826459"/>
                <a:gd name="connsiteY151" fmla="*/ 160292 h 1017862"/>
                <a:gd name="connsiteX152" fmla="*/ 816753 w 826459"/>
                <a:gd name="connsiteY152" fmla="*/ 155893 h 1017862"/>
                <a:gd name="connsiteX153" fmla="*/ 805757 w 826459"/>
                <a:gd name="connsiteY153" fmla="*/ 120785 h 101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826459" h="1017862">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name="connsiteX0" fmla="*/ 1552015 w 1776256"/>
                <a:gd name="connsiteY0" fmla="*/ 458075 h 1684853"/>
                <a:gd name="connsiteX1" fmla="*/ 1551082 w 1776256"/>
                <a:gd name="connsiteY1" fmla="*/ 476940 h 1684853"/>
                <a:gd name="connsiteX2" fmla="*/ 1508022 w 1776256"/>
                <a:gd name="connsiteY2" fmla="*/ 501221 h 1684853"/>
                <a:gd name="connsiteX3" fmla="*/ 1481036 w 1776256"/>
                <a:gd name="connsiteY3" fmla="*/ 487767 h 1684853"/>
                <a:gd name="connsiteX4" fmla="*/ 1474774 w 1776256"/>
                <a:gd name="connsiteY4" fmla="*/ 471611 h 1684853"/>
                <a:gd name="connsiteX5" fmla="*/ 1452273 w 1776256"/>
                <a:gd name="connsiteY5" fmla="*/ 463151 h 1684853"/>
                <a:gd name="connsiteX6" fmla="*/ 1471139 w 1776256"/>
                <a:gd name="connsiteY6" fmla="*/ 424574 h 1684853"/>
                <a:gd name="connsiteX7" fmla="*/ 1450497 w 1776256"/>
                <a:gd name="connsiteY7" fmla="*/ 409261 h 1684853"/>
                <a:gd name="connsiteX8" fmla="*/ 1468516 w 1776256"/>
                <a:gd name="connsiteY8" fmla="*/ 405709 h 1684853"/>
                <a:gd name="connsiteX9" fmla="*/ 1456842 w 1776256"/>
                <a:gd name="connsiteY9" fmla="*/ 384134 h 1684853"/>
                <a:gd name="connsiteX10" fmla="*/ 1464030 w 1776256"/>
                <a:gd name="connsiteY10" fmla="*/ 365268 h 1684853"/>
                <a:gd name="connsiteX11" fmla="*/ 1402865 w 1776256"/>
                <a:gd name="connsiteY11" fmla="*/ 359857 h 1684853"/>
                <a:gd name="connsiteX12" fmla="*/ 1402865 w 1776256"/>
                <a:gd name="connsiteY12" fmla="*/ 370684 h 1684853"/>
                <a:gd name="connsiteX13" fmla="*/ 1386710 w 1776256"/>
                <a:gd name="connsiteY13" fmla="*/ 373307 h 1684853"/>
                <a:gd name="connsiteX14" fmla="*/ 1371479 w 1776256"/>
                <a:gd name="connsiteY14" fmla="*/ 361633 h 1684853"/>
                <a:gd name="connsiteX15" fmla="*/ 1365221 w 1776256"/>
                <a:gd name="connsiteY15" fmla="*/ 341921 h 1684853"/>
                <a:gd name="connsiteX16" fmla="*/ 1321146 w 1776256"/>
                <a:gd name="connsiteY16" fmla="*/ 330248 h 1684853"/>
                <a:gd name="connsiteX17" fmla="*/ 1313954 w 1776256"/>
                <a:gd name="connsiteY17" fmla="*/ 309602 h 1684853"/>
                <a:gd name="connsiteX18" fmla="*/ 1264550 w 1776256"/>
                <a:gd name="connsiteY18" fmla="*/ 301142 h 1684853"/>
                <a:gd name="connsiteX19" fmla="*/ 1252872 w 1776256"/>
                <a:gd name="connsiteY19" fmla="*/ 269674 h 1684853"/>
                <a:gd name="connsiteX20" fmla="*/ 1228678 w 1776256"/>
                <a:gd name="connsiteY20" fmla="*/ 293955 h 1684853"/>
                <a:gd name="connsiteX21" fmla="*/ 1209813 w 1776256"/>
                <a:gd name="connsiteY21" fmla="*/ 281348 h 1684853"/>
                <a:gd name="connsiteX22" fmla="*/ 1196277 w 1776256"/>
                <a:gd name="connsiteY22" fmla="*/ 320012 h 1684853"/>
                <a:gd name="connsiteX23" fmla="*/ 1147802 w 1776256"/>
                <a:gd name="connsiteY23" fmla="*/ 320941 h 1684853"/>
                <a:gd name="connsiteX24" fmla="*/ 1125384 w 1776256"/>
                <a:gd name="connsiteY24" fmla="*/ 337097 h 1684853"/>
                <a:gd name="connsiteX25" fmla="*/ 1131642 w 1776256"/>
                <a:gd name="connsiteY25" fmla="*/ 282277 h 1684853"/>
                <a:gd name="connsiteX26" fmla="*/ 1101103 w 1776256"/>
                <a:gd name="connsiteY26" fmla="*/ 302923 h 1684853"/>
                <a:gd name="connsiteX27" fmla="*/ 1075724 w 1776256"/>
                <a:gd name="connsiteY27" fmla="*/ 280501 h 1684853"/>
                <a:gd name="connsiteX28" fmla="*/ 1070309 w 1776256"/>
                <a:gd name="connsiteY28" fmla="*/ 297420 h 1684853"/>
                <a:gd name="connsiteX29" fmla="*/ 1081986 w 1776256"/>
                <a:gd name="connsiteY29" fmla="*/ 316286 h 1684853"/>
                <a:gd name="connsiteX30" fmla="*/ 1060411 w 1776256"/>
                <a:gd name="connsiteY30" fmla="*/ 322548 h 1684853"/>
                <a:gd name="connsiteX31" fmla="*/ 1055000 w 1776256"/>
                <a:gd name="connsiteY31" fmla="*/ 308165 h 1684853"/>
                <a:gd name="connsiteX32" fmla="*/ 1051443 w 1776256"/>
                <a:gd name="connsiteY32" fmla="*/ 309941 h 1684853"/>
                <a:gd name="connsiteX33" fmla="*/ 1029872 w 1776256"/>
                <a:gd name="connsiteY33" fmla="*/ 326100 h 1684853"/>
                <a:gd name="connsiteX34" fmla="*/ 1052377 w 1776256"/>
                <a:gd name="connsiteY34" fmla="*/ 292261 h 1684853"/>
                <a:gd name="connsiteX35" fmla="*/ 1037064 w 1776256"/>
                <a:gd name="connsiteY35" fmla="*/ 269757 h 1684853"/>
                <a:gd name="connsiteX36" fmla="*/ 1032578 w 1776256"/>
                <a:gd name="connsiteY36" fmla="*/ 249115 h 1684853"/>
                <a:gd name="connsiteX37" fmla="*/ 1016422 w 1776256"/>
                <a:gd name="connsiteY37" fmla="*/ 264428 h 1684853"/>
                <a:gd name="connsiteX38" fmla="*/ 1000263 w 1776256"/>
                <a:gd name="connsiteY38" fmla="*/ 259012 h 1684853"/>
                <a:gd name="connsiteX39" fmla="*/ 990366 w 1776256"/>
                <a:gd name="connsiteY39" fmla="*/ 273396 h 1684853"/>
                <a:gd name="connsiteX40" fmla="*/ 969724 w 1776256"/>
                <a:gd name="connsiteY40" fmla="*/ 285069 h 1684853"/>
                <a:gd name="connsiteX41" fmla="*/ 956270 w 1776256"/>
                <a:gd name="connsiteY41" fmla="*/ 286003 h 1684853"/>
                <a:gd name="connsiteX42" fmla="*/ 957117 w 1776256"/>
                <a:gd name="connsiteY42" fmla="*/ 289555 h 1684853"/>
                <a:gd name="connsiteX43" fmla="*/ 952635 w 1776256"/>
                <a:gd name="connsiteY43" fmla="*/ 310197 h 1684853"/>
                <a:gd name="connsiteX44" fmla="*/ 910336 w 1776256"/>
                <a:gd name="connsiteY44" fmla="*/ 303935 h 1684853"/>
                <a:gd name="connsiteX45" fmla="*/ 886985 w 1776256"/>
                <a:gd name="connsiteY45" fmla="*/ 318318 h 1684853"/>
                <a:gd name="connsiteX46" fmla="*/ 879797 w 1776256"/>
                <a:gd name="connsiteY46" fmla="*/ 311126 h 1684853"/>
                <a:gd name="connsiteX47" fmla="*/ 885208 w 1776256"/>
                <a:gd name="connsiteY47" fmla="*/ 282364 h 1684853"/>
                <a:gd name="connsiteX48" fmla="*/ 867190 w 1776256"/>
                <a:gd name="connsiteY48" fmla="*/ 275172 h 1684853"/>
                <a:gd name="connsiteX49" fmla="*/ 851964 w 1776256"/>
                <a:gd name="connsiteY49" fmla="*/ 262569 h 1684853"/>
                <a:gd name="connsiteX50" fmla="*/ 859998 w 1776256"/>
                <a:gd name="connsiteY50" fmla="*/ 288622 h 1684853"/>
                <a:gd name="connsiteX51" fmla="*/ 849254 w 1776256"/>
                <a:gd name="connsiteY51" fmla="*/ 289555 h 1684853"/>
                <a:gd name="connsiteX52" fmla="*/ 859151 w 1776256"/>
                <a:gd name="connsiteY52" fmla="*/ 304781 h 1684853"/>
                <a:gd name="connsiteX53" fmla="*/ 831318 w 1776256"/>
                <a:gd name="connsiteY53" fmla="*/ 315612 h 1684853"/>
                <a:gd name="connsiteX54" fmla="*/ 824131 w 1776256"/>
                <a:gd name="connsiteY54" fmla="*/ 303005 h 1684853"/>
                <a:gd name="connsiteX55" fmla="*/ 809747 w 1776256"/>
                <a:gd name="connsiteY55" fmla="*/ 309350 h 1684853"/>
                <a:gd name="connsiteX56" fmla="*/ 799850 w 1776256"/>
                <a:gd name="connsiteY56" fmla="*/ 288622 h 1684853"/>
                <a:gd name="connsiteX57" fmla="*/ 777432 w 1776256"/>
                <a:gd name="connsiteY57" fmla="*/ 291332 h 1684853"/>
                <a:gd name="connsiteX58" fmla="*/ 784624 w 1776256"/>
                <a:gd name="connsiteY58" fmla="*/ 281434 h 1684853"/>
                <a:gd name="connsiteX59" fmla="*/ 783690 w 1776256"/>
                <a:gd name="connsiteY59" fmla="*/ 261722 h 1684853"/>
                <a:gd name="connsiteX60" fmla="*/ 794434 w 1776256"/>
                <a:gd name="connsiteY60" fmla="*/ 250049 h 1684853"/>
                <a:gd name="connsiteX61" fmla="*/ 780985 w 1776256"/>
                <a:gd name="connsiteY61" fmla="*/ 231183 h 1684853"/>
                <a:gd name="connsiteX62" fmla="*/ 777432 w 1776256"/>
                <a:gd name="connsiteY62" fmla="*/ 244633 h 1684853"/>
                <a:gd name="connsiteX63" fmla="*/ 763896 w 1776256"/>
                <a:gd name="connsiteY63" fmla="*/ 250891 h 1684853"/>
                <a:gd name="connsiteX64" fmla="*/ 771087 w 1776256"/>
                <a:gd name="connsiteY64" fmla="*/ 284140 h 1684853"/>
                <a:gd name="connsiteX65" fmla="*/ 763896 w 1776256"/>
                <a:gd name="connsiteY65" fmla="*/ 289555 h 1684853"/>
                <a:gd name="connsiteX66" fmla="*/ 761273 w 1776256"/>
                <a:gd name="connsiteY66" fmla="*/ 285069 h 1684853"/>
                <a:gd name="connsiteX67" fmla="*/ 723542 w 1776256"/>
                <a:gd name="connsiteY67" fmla="*/ 277878 h 1684853"/>
                <a:gd name="connsiteX68" fmla="*/ 735216 w 1776256"/>
                <a:gd name="connsiteY68" fmla="*/ 314679 h 1684853"/>
                <a:gd name="connsiteX69" fmla="*/ 750446 w 1776256"/>
                <a:gd name="connsiteY69" fmla="*/ 318318 h 1684853"/>
                <a:gd name="connsiteX70" fmla="*/ 751375 w 1776256"/>
                <a:gd name="connsiteY70" fmla="*/ 328215 h 1684853"/>
                <a:gd name="connsiteX71" fmla="*/ 758567 w 1776256"/>
                <a:gd name="connsiteY71" fmla="*/ 335320 h 1684853"/>
                <a:gd name="connsiteX72" fmla="*/ 759410 w 1776256"/>
                <a:gd name="connsiteY72" fmla="*/ 357825 h 1684853"/>
                <a:gd name="connsiteX73" fmla="*/ 775569 w 1776256"/>
                <a:gd name="connsiteY73" fmla="*/ 369498 h 1684853"/>
                <a:gd name="connsiteX74" fmla="*/ 772946 w 1776256"/>
                <a:gd name="connsiteY74" fmla="*/ 418907 h 1684853"/>
                <a:gd name="connsiteX75" fmla="*/ 806108 w 1776256"/>
                <a:gd name="connsiteY75" fmla="*/ 423388 h 1684853"/>
                <a:gd name="connsiteX76" fmla="*/ 803489 w 1776256"/>
                <a:gd name="connsiteY76" fmla="*/ 437772 h 1684853"/>
                <a:gd name="connsiteX77" fmla="*/ 814233 w 1776256"/>
                <a:gd name="connsiteY77" fmla="*/ 456637 h 1684853"/>
                <a:gd name="connsiteX78" fmla="*/ 798920 w 1776256"/>
                <a:gd name="connsiteY78" fmla="*/ 474569 h 1684853"/>
                <a:gd name="connsiteX79" fmla="*/ 779208 w 1776256"/>
                <a:gd name="connsiteY79" fmla="*/ 498850 h 1684853"/>
                <a:gd name="connsiteX80" fmla="*/ 772017 w 1776256"/>
                <a:gd name="connsiteY80" fmla="*/ 484470 h 1684853"/>
                <a:gd name="connsiteX81" fmla="*/ 744184 w 1776256"/>
                <a:gd name="connsiteY81" fmla="*/ 484470 h 1684853"/>
                <a:gd name="connsiteX82" fmla="*/ 738768 w 1776256"/>
                <a:gd name="connsiteY82" fmla="*/ 462048 h 1684853"/>
                <a:gd name="connsiteX83" fmla="*/ 710005 w 1776256"/>
                <a:gd name="connsiteY83" fmla="*/ 488952 h 1684853"/>
                <a:gd name="connsiteX84" fmla="*/ 705524 w 1776256"/>
                <a:gd name="connsiteY84" fmla="*/ 457484 h 1684853"/>
                <a:gd name="connsiteX85" fmla="*/ 681326 w 1776256"/>
                <a:gd name="connsiteY85" fmla="*/ 439548 h 1684853"/>
                <a:gd name="connsiteX86" fmla="*/ 693846 w 1776256"/>
                <a:gd name="connsiteY86" fmla="*/ 426094 h 1684853"/>
                <a:gd name="connsiteX87" fmla="*/ 682172 w 1776256"/>
                <a:gd name="connsiteY87" fmla="*/ 414421 h 1684853"/>
                <a:gd name="connsiteX88" fmla="*/ 678620 w 1776256"/>
                <a:gd name="connsiteY88" fmla="*/ 390140 h 1684853"/>
                <a:gd name="connsiteX89" fmla="*/ 656115 w 1776256"/>
                <a:gd name="connsiteY89" fmla="*/ 375761 h 1684853"/>
                <a:gd name="connsiteX90" fmla="*/ 677690 w 1776256"/>
                <a:gd name="connsiteY90" fmla="*/ 358841 h 1684853"/>
                <a:gd name="connsiteX91" fmla="*/ 696556 w 1776256"/>
                <a:gd name="connsiteY91" fmla="*/ 313919 h 1684853"/>
                <a:gd name="connsiteX92" fmla="*/ 703747 w 1776256"/>
                <a:gd name="connsiteY92" fmla="*/ 303092 h 1684853"/>
                <a:gd name="connsiteX93" fmla="*/ 689364 w 1776256"/>
                <a:gd name="connsiteY93" fmla="*/ 260793 h 1684853"/>
                <a:gd name="connsiteX94" fmla="*/ 731663 w 1776256"/>
                <a:gd name="connsiteY94" fmla="*/ 242857 h 1684853"/>
                <a:gd name="connsiteX95" fmla="*/ 747823 w 1776256"/>
                <a:gd name="connsiteY95" fmla="*/ 226697 h 1684853"/>
                <a:gd name="connsiteX96" fmla="*/ 768464 w 1776256"/>
                <a:gd name="connsiteY96" fmla="*/ 217729 h 1684853"/>
                <a:gd name="connsiteX97" fmla="*/ 746976 w 1776256"/>
                <a:gd name="connsiteY97" fmla="*/ 182622 h 1684853"/>
                <a:gd name="connsiteX98" fmla="*/ 783777 w 1776256"/>
                <a:gd name="connsiteY98" fmla="*/ 166462 h 1684853"/>
                <a:gd name="connsiteX99" fmla="*/ 786483 w 1776256"/>
                <a:gd name="connsiteY99" fmla="*/ 144974 h 1684853"/>
                <a:gd name="connsiteX100" fmla="*/ 801709 w 1776256"/>
                <a:gd name="connsiteY100" fmla="*/ 126956 h 1684853"/>
                <a:gd name="connsiteX101" fmla="*/ 801709 w 1776256"/>
                <a:gd name="connsiteY101" fmla="*/ 100056 h 1684853"/>
                <a:gd name="connsiteX102" fmla="*/ 819731 w 1776256"/>
                <a:gd name="connsiteY102" fmla="*/ 88378 h 1684853"/>
                <a:gd name="connsiteX103" fmla="*/ 767617 w 1776256"/>
                <a:gd name="connsiteY103" fmla="*/ 15623 h 1684853"/>
                <a:gd name="connsiteX104" fmla="*/ 735302 w 1776256"/>
                <a:gd name="connsiteY104" fmla="*/ 3949 h 1684853"/>
                <a:gd name="connsiteX105" fmla="*/ 719143 w 1776256"/>
                <a:gd name="connsiteY105" fmla="*/ 17403 h 1684853"/>
                <a:gd name="connsiteX106" fmla="*/ 693086 w 1776256"/>
                <a:gd name="connsiteY106" fmla="*/ 484 h 1684853"/>
                <a:gd name="connsiteX107" fmla="*/ 683188 w 1776256"/>
                <a:gd name="connsiteY107" fmla="*/ 3189 h 1684853"/>
                <a:gd name="connsiteX108" fmla="*/ 678707 w 1776256"/>
                <a:gd name="connsiteY108" fmla="*/ -4003 h 1684853"/>
                <a:gd name="connsiteX109" fmla="*/ 660684 w 1776256"/>
                <a:gd name="connsiteY109" fmla="*/ 484 h 1684853"/>
                <a:gd name="connsiteX110" fmla="*/ 647825 w 1776256"/>
                <a:gd name="connsiteY110" fmla="*/ -6878 h 1684853"/>
                <a:gd name="connsiteX111" fmla="*/ 641228 w 1776256"/>
                <a:gd name="connsiteY111" fmla="*/ -1210 h 1684853"/>
                <a:gd name="connsiteX112" fmla="*/ 592245 w 1776256"/>
                <a:gd name="connsiteY112" fmla="*/ 37789 h 1684853"/>
                <a:gd name="connsiteX113" fmla="*/ 576086 w 1776256"/>
                <a:gd name="connsiteY113" fmla="*/ 43204 h 1684853"/>
                <a:gd name="connsiteX114" fmla="*/ 536240 w 1776256"/>
                <a:gd name="connsiteY114" fmla="*/ 74676 h 1684853"/>
                <a:gd name="connsiteX115" fmla="*/ 516359 w 1776256"/>
                <a:gd name="connsiteY115" fmla="*/ 95826 h 1684853"/>
                <a:gd name="connsiteX116" fmla="*/ 436668 w 1776256"/>
                <a:gd name="connsiteY116" fmla="*/ 153264 h 1684853"/>
                <a:gd name="connsiteX117" fmla="*/ 420512 w 1776256"/>
                <a:gd name="connsiteY117" fmla="*/ 164095 h 1684853"/>
                <a:gd name="connsiteX118" fmla="*/ 379733 w 1776256"/>
                <a:gd name="connsiteY118" fmla="*/ 227375 h 1684853"/>
                <a:gd name="connsiteX119" fmla="*/ 381427 w 1776256"/>
                <a:gd name="connsiteY119" fmla="*/ 245732 h 1684853"/>
                <a:gd name="connsiteX120" fmla="*/ 382526 w 1776256"/>
                <a:gd name="connsiteY120" fmla="*/ 265105 h 1684853"/>
                <a:gd name="connsiteX121" fmla="*/ 393861 w 1776256"/>
                <a:gd name="connsiteY121" fmla="*/ 269418 h 1684853"/>
                <a:gd name="connsiteX122" fmla="*/ 451134 w 1776256"/>
                <a:gd name="connsiteY122" fmla="*/ 281686 h 1684853"/>
                <a:gd name="connsiteX123" fmla="*/ 488360 w 1776256"/>
                <a:gd name="connsiteY123" fmla="*/ 288031 h 1684853"/>
                <a:gd name="connsiteX124" fmla="*/ 528206 w 1776256"/>
                <a:gd name="connsiteY124" fmla="*/ 264684 h 1684853"/>
                <a:gd name="connsiteX125" fmla="*/ 531589 w 1776256"/>
                <a:gd name="connsiteY125" fmla="*/ 295983 h 1684853"/>
                <a:gd name="connsiteX126" fmla="*/ 543519 w 1776256"/>
                <a:gd name="connsiteY126" fmla="*/ 304443 h 1684853"/>
                <a:gd name="connsiteX127" fmla="*/ 538103 w 1776256"/>
                <a:gd name="connsiteY127" fmla="*/ 312903 h 1684853"/>
                <a:gd name="connsiteX128" fmla="*/ 522534 w 1776256"/>
                <a:gd name="connsiteY128" fmla="*/ 328046 h 1684853"/>
                <a:gd name="connsiteX129" fmla="*/ 496056 w 1776256"/>
                <a:gd name="connsiteY129" fmla="*/ 324407 h 1684853"/>
                <a:gd name="connsiteX130" fmla="*/ 484804 w 1776256"/>
                <a:gd name="connsiteY130" fmla="*/ 341326 h 1684853"/>
                <a:gd name="connsiteX131" fmla="*/ 450964 w 1776256"/>
                <a:gd name="connsiteY131" fmla="*/ 339298 h 1684853"/>
                <a:gd name="connsiteX132" fmla="*/ 453249 w 1776256"/>
                <a:gd name="connsiteY132" fmla="*/ 380837 h 1684853"/>
                <a:gd name="connsiteX133" fmla="*/ 431170 w 1776256"/>
                <a:gd name="connsiteY133" fmla="*/ 387434 h 1684853"/>
                <a:gd name="connsiteX134" fmla="*/ 466785 w 1776256"/>
                <a:gd name="connsiteY134" fmla="*/ 402408 h 1684853"/>
                <a:gd name="connsiteX135" fmla="*/ 466785 w 1776256"/>
                <a:gd name="connsiteY135" fmla="*/ 423979 h 1684853"/>
                <a:gd name="connsiteX136" fmla="*/ 472791 w 1776256"/>
                <a:gd name="connsiteY136" fmla="*/ 439123 h 1684853"/>
                <a:gd name="connsiteX137" fmla="*/ 470086 w 1776256"/>
                <a:gd name="connsiteY137" fmla="*/ 447161 h 1684853"/>
                <a:gd name="connsiteX138" fmla="*/ 457648 w 1776256"/>
                <a:gd name="connsiteY138" fmla="*/ 437008 h 1684853"/>
                <a:gd name="connsiteX139" fmla="*/ 446904 w 1776256"/>
                <a:gd name="connsiteY139" fmla="*/ 442423 h 1684853"/>
                <a:gd name="connsiteX140" fmla="*/ 450795 w 1776256"/>
                <a:gd name="connsiteY140" fmla="*/ 478039 h 1684853"/>
                <a:gd name="connsiteX141" fmla="*/ 462725 w 1776256"/>
                <a:gd name="connsiteY141" fmla="*/ 494958 h 1684853"/>
                <a:gd name="connsiteX142" fmla="*/ 449783 w 1776256"/>
                <a:gd name="connsiteY142" fmla="*/ 515517 h 1684853"/>
                <a:gd name="connsiteX143" fmla="*/ 432863 w 1776256"/>
                <a:gd name="connsiteY143" fmla="*/ 505872 h 1684853"/>
                <a:gd name="connsiteX144" fmla="*/ 413998 w 1776256"/>
                <a:gd name="connsiteY144" fmla="*/ 503249 h 1684853"/>
                <a:gd name="connsiteX145" fmla="*/ 404266 w 1776256"/>
                <a:gd name="connsiteY145" fmla="*/ 490307 h 1684853"/>
                <a:gd name="connsiteX146" fmla="*/ 387346 w 1776256"/>
                <a:gd name="connsiteY146" fmla="*/ 503336 h 1684853"/>
                <a:gd name="connsiteX147" fmla="*/ 376520 w 1776256"/>
                <a:gd name="connsiteY147" fmla="*/ 489882 h 1684853"/>
                <a:gd name="connsiteX148" fmla="*/ 359600 w 1776256"/>
                <a:gd name="connsiteY148" fmla="*/ 500118 h 1684853"/>
                <a:gd name="connsiteX149" fmla="*/ 336335 w 1776256"/>
                <a:gd name="connsiteY149" fmla="*/ 481847 h 1684853"/>
                <a:gd name="connsiteX150" fmla="*/ 333204 w 1776256"/>
                <a:gd name="connsiteY150" fmla="*/ 509932 h 1684853"/>
                <a:gd name="connsiteX151" fmla="*/ 309518 w 1776256"/>
                <a:gd name="connsiteY151" fmla="*/ 530574 h 1684853"/>
                <a:gd name="connsiteX152" fmla="*/ 298266 w 1776256"/>
                <a:gd name="connsiteY152" fmla="*/ 564413 h 1684853"/>
                <a:gd name="connsiteX153" fmla="*/ 275679 w 1776256"/>
                <a:gd name="connsiteY153" fmla="*/ 569321 h 1684853"/>
                <a:gd name="connsiteX154" fmla="*/ 264935 w 1776256"/>
                <a:gd name="connsiteY154" fmla="*/ 588273 h 1684853"/>
                <a:gd name="connsiteX155" fmla="*/ 255120 w 1776256"/>
                <a:gd name="connsiteY155" fmla="*/ 575327 h 1684853"/>
                <a:gd name="connsiteX156" fmla="*/ 235747 w 1776256"/>
                <a:gd name="connsiteY156" fmla="*/ 576426 h 1684853"/>
                <a:gd name="connsiteX157" fmla="*/ 229150 w 1776256"/>
                <a:gd name="connsiteY157" fmla="*/ 557052 h 1684853"/>
                <a:gd name="connsiteX158" fmla="*/ 282532 w 1776256"/>
                <a:gd name="connsiteY158" fmla="*/ 528290 h 1684853"/>
                <a:gd name="connsiteX159" fmla="*/ 271701 w 1776256"/>
                <a:gd name="connsiteY159" fmla="*/ 514840 h 1684853"/>
                <a:gd name="connsiteX160" fmla="*/ 283461 w 1776256"/>
                <a:gd name="connsiteY160" fmla="*/ 493773 h 1684853"/>
                <a:gd name="connsiteX161" fmla="*/ 262902 w 1776256"/>
                <a:gd name="connsiteY161" fmla="*/ 475416 h 1684853"/>
                <a:gd name="connsiteX162" fmla="*/ 294205 w 1776256"/>
                <a:gd name="connsiteY162" fmla="*/ 458496 h 1684853"/>
                <a:gd name="connsiteX163" fmla="*/ 271449 w 1776256"/>
                <a:gd name="connsiteY163" fmla="*/ 439209 h 1684853"/>
                <a:gd name="connsiteX164" fmla="*/ 257830 w 1776256"/>
                <a:gd name="connsiteY164" fmla="*/ 412223 h 1684853"/>
                <a:gd name="connsiteX165" fmla="*/ 237354 w 1776256"/>
                <a:gd name="connsiteY165" fmla="*/ 426350 h 1684853"/>
                <a:gd name="connsiteX166" fmla="*/ 229827 w 1776256"/>
                <a:gd name="connsiteY166" fmla="*/ 411798 h 1684853"/>
                <a:gd name="connsiteX167" fmla="*/ 186091 w 1776256"/>
                <a:gd name="connsiteY167" fmla="*/ 412983 h 1684853"/>
                <a:gd name="connsiteX168" fmla="*/ 203684 w 1776256"/>
                <a:gd name="connsiteY168" fmla="*/ 355710 h 1684853"/>
                <a:gd name="connsiteX169" fmla="*/ 170778 w 1776256"/>
                <a:gd name="connsiteY169" fmla="*/ 362311 h 1684853"/>
                <a:gd name="connsiteX170" fmla="*/ 164346 w 1776256"/>
                <a:gd name="connsiteY170" fmla="*/ 375335 h 1684853"/>
                <a:gd name="connsiteX171" fmla="*/ 169844 w 1776256"/>
                <a:gd name="connsiteY171" fmla="*/ 388789 h 1684853"/>
                <a:gd name="connsiteX172" fmla="*/ 156312 w 1776256"/>
                <a:gd name="connsiteY172" fmla="*/ 386166 h 1684853"/>
                <a:gd name="connsiteX173" fmla="*/ 141251 w 1776256"/>
                <a:gd name="connsiteY173" fmla="*/ 397501 h 1684853"/>
                <a:gd name="connsiteX174" fmla="*/ 121200 w 1776256"/>
                <a:gd name="connsiteY174" fmla="*/ 378128 h 1684853"/>
                <a:gd name="connsiteX175" fmla="*/ 115281 w 1776256"/>
                <a:gd name="connsiteY175" fmla="*/ 392763 h 1684853"/>
                <a:gd name="connsiteX176" fmla="*/ 147765 w 1776256"/>
                <a:gd name="connsiteY176" fmla="*/ 406130 h 1684853"/>
                <a:gd name="connsiteX177" fmla="*/ 142945 w 1776256"/>
                <a:gd name="connsiteY177" fmla="*/ 418568 h 1684853"/>
                <a:gd name="connsiteX178" fmla="*/ 100645 w 1776256"/>
                <a:gd name="connsiteY178" fmla="*/ 417634 h 1684853"/>
                <a:gd name="connsiteX179" fmla="*/ 110964 w 1776256"/>
                <a:gd name="connsiteY179" fmla="*/ 445637 h 1684853"/>
                <a:gd name="connsiteX180" fmla="*/ 99208 w 1776256"/>
                <a:gd name="connsiteY180" fmla="*/ 469409 h 1684853"/>
                <a:gd name="connsiteX181" fmla="*/ 113248 w 1776256"/>
                <a:gd name="connsiteY181" fmla="*/ 473726 h 1684853"/>
                <a:gd name="connsiteX182" fmla="*/ 98782 w 1776256"/>
                <a:gd name="connsiteY182" fmla="*/ 508243 h 1684853"/>
                <a:gd name="connsiteX183" fmla="*/ 134398 w 1776256"/>
                <a:gd name="connsiteY183" fmla="*/ 517884 h 1684853"/>
                <a:gd name="connsiteX184" fmla="*/ 119593 w 1776256"/>
                <a:gd name="connsiteY184" fmla="*/ 621009 h 1684853"/>
                <a:gd name="connsiteX185" fmla="*/ 79748 w 1776256"/>
                <a:gd name="connsiteY185" fmla="*/ 649776 h 1684853"/>
                <a:gd name="connsiteX186" fmla="*/ 74502 w 1776256"/>
                <a:gd name="connsiteY186" fmla="*/ 674052 h 1684853"/>
                <a:gd name="connsiteX187" fmla="*/ 61052 w 1776256"/>
                <a:gd name="connsiteY187" fmla="*/ 687589 h 1684853"/>
                <a:gd name="connsiteX188" fmla="*/ 78901 w 1776256"/>
                <a:gd name="connsiteY188" fmla="*/ 700448 h 1684853"/>
                <a:gd name="connsiteX189" fmla="*/ 90748 w 1776256"/>
                <a:gd name="connsiteY189" fmla="*/ 700956 h 1684853"/>
                <a:gd name="connsiteX190" fmla="*/ 50395 w 1776256"/>
                <a:gd name="connsiteY190" fmla="*/ 733527 h 1684853"/>
                <a:gd name="connsiteX191" fmla="*/ 29245 w 1776256"/>
                <a:gd name="connsiteY191" fmla="*/ 731412 h 1684853"/>
                <a:gd name="connsiteX192" fmla="*/ 31951 w 1776256"/>
                <a:gd name="connsiteY192" fmla="*/ 747316 h 1684853"/>
                <a:gd name="connsiteX193" fmla="*/ 62828 w 1776256"/>
                <a:gd name="connsiteY193" fmla="*/ 773881 h 1684853"/>
                <a:gd name="connsiteX194" fmla="*/ 62151 w 1776256"/>
                <a:gd name="connsiteY194" fmla="*/ 775826 h 1684853"/>
                <a:gd name="connsiteX195" fmla="*/ 43034 w 1776256"/>
                <a:gd name="connsiteY195" fmla="*/ 822356 h 1684853"/>
                <a:gd name="connsiteX196" fmla="*/ 40919 w 1776256"/>
                <a:gd name="connsiteY196" fmla="*/ 827176 h 1684853"/>
                <a:gd name="connsiteX197" fmla="*/ 18840 w 1776256"/>
                <a:gd name="connsiteY197" fmla="*/ 827176 h 1684853"/>
                <a:gd name="connsiteX198" fmla="*/ 4878 w 1776256"/>
                <a:gd name="connsiteY198" fmla="*/ 840882 h 1684853"/>
                <a:gd name="connsiteX199" fmla="*/ -6709 w 1776256"/>
                <a:gd name="connsiteY199" fmla="*/ 844096 h 1684853"/>
                <a:gd name="connsiteX200" fmla="*/ 32459 w 1776256"/>
                <a:gd name="connsiteY200" fmla="*/ 848495 h 1684853"/>
                <a:gd name="connsiteX201" fmla="*/ -5441 w 1776256"/>
                <a:gd name="connsiteY201" fmla="*/ 884449 h 1684853"/>
                <a:gd name="connsiteX202" fmla="*/ 13255 w 1776256"/>
                <a:gd name="connsiteY202" fmla="*/ 930896 h 1684853"/>
                <a:gd name="connsiteX203" fmla="*/ -6879 w 1776256"/>
                <a:gd name="connsiteY203" fmla="*/ 947221 h 1684853"/>
                <a:gd name="connsiteX204" fmla="*/ 2341 w 1776256"/>
                <a:gd name="connsiteY204" fmla="*/ 954330 h 1684853"/>
                <a:gd name="connsiteX205" fmla="*/ -5272 w 1776256"/>
                <a:gd name="connsiteY205" fmla="*/ 964310 h 1684853"/>
                <a:gd name="connsiteX206" fmla="*/ 9872 w 1776256"/>
                <a:gd name="connsiteY206" fmla="*/ 972179 h 1684853"/>
                <a:gd name="connsiteX207" fmla="*/ 24846 w 1776256"/>
                <a:gd name="connsiteY207" fmla="*/ 959828 h 1684853"/>
                <a:gd name="connsiteX208" fmla="*/ 36519 w 1776256"/>
                <a:gd name="connsiteY208" fmla="*/ 958221 h 1684853"/>
                <a:gd name="connsiteX209" fmla="*/ 39989 w 1776256"/>
                <a:gd name="connsiteY209" fmla="*/ 946291 h 1684853"/>
                <a:gd name="connsiteX210" fmla="*/ 50899 w 1776256"/>
                <a:gd name="connsiteY210" fmla="*/ 962282 h 1684853"/>
                <a:gd name="connsiteX211" fmla="*/ 62828 w 1776256"/>
                <a:gd name="connsiteY211" fmla="*/ 965747 h 1684853"/>
                <a:gd name="connsiteX212" fmla="*/ 65199 w 1776256"/>
                <a:gd name="connsiteY212" fmla="*/ 1006609 h 1684853"/>
                <a:gd name="connsiteX213" fmla="*/ 156225 w 1776256"/>
                <a:gd name="connsiteY213" fmla="*/ 1026321 h 1684853"/>
                <a:gd name="connsiteX214" fmla="*/ 182534 w 1776256"/>
                <a:gd name="connsiteY214" fmla="*/ 1054067 h 1684853"/>
                <a:gd name="connsiteX215" fmla="*/ 283544 w 1776256"/>
                <a:gd name="connsiteY215" fmla="*/ 1060499 h 1684853"/>
                <a:gd name="connsiteX216" fmla="*/ 308923 w 1776256"/>
                <a:gd name="connsiteY216" fmla="*/ 1065406 h 1684853"/>
                <a:gd name="connsiteX217" fmla="*/ 342172 w 1776256"/>
                <a:gd name="connsiteY217" fmla="*/ 1056521 h 1684853"/>
                <a:gd name="connsiteX218" fmla="*/ 371021 w 1776256"/>
                <a:gd name="connsiteY218" fmla="*/ 1117516 h 1684853"/>
                <a:gd name="connsiteX219" fmla="*/ 414927 w 1776256"/>
                <a:gd name="connsiteY219" fmla="*/ 1105591 h 1684853"/>
                <a:gd name="connsiteX220" fmla="*/ 413064 w 1776256"/>
                <a:gd name="connsiteY220" fmla="*/ 1088671 h 1684853"/>
                <a:gd name="connsiteX221" fmla="*/ 439208 w 1776256"/>
                <a:gd name="connsiteY221" fmla="*/ 1103728 h 1684853"/>
                <a:gd name="connsiteX222" fmla="*/ 442166 w 1776256"/>
                <a:gd name="connsiteY222" fmla="*/ 1061429 h 1684853"/>
                <a:gd name="connsiteX223" fmla="*/ 468561 w 1776256"/>
                <a:gd name="connsiteY223" fmla="*/ 1022260 h 1684853"/>
                <a:gd name="connsiteX224" fmla="*/ 467041 w 1776256"/>
                <a:gd name="connsiteY224" fmla="*/ 996881 h 1684853"/>
                <a:gd name="connsiteX225" fmla="*/ 499187 w 1776256"/>
                <a:gd name="connsiteY225" fmla="*/ 994089 h 1684853"/>
                <a:gd name="connsiteX226" fmla="*/ 567456 w 1776256"/>
                <a:gd name="connsiteY226" fmla="*/ 940116 h 1684853"/>
                <a:gd name="connsiteX227" fmla="*/ 614072 w 1776256"/>
                <a:gd name="connsiteY227" fmla="*/ 980469 h 1684853"/>
                <a:gd name="connsiteX228" fmla="*/ 586747 w 1776256"/>
                <a:gd name="connsiteY228" fmla="*/ 971584 h 1684853"/>
                <a:gd name="connsiteX229" fmla="*/ 602651 w 1776256"/>
                <a:gd name="connsiteY229" fmla="*/ 1001028 h 1684853"/>
                <a:gd name="connsiteX230" fmla="*/ 584376 w 1776256"/>
                <a:gd name="connsiteY230" fmla="*/ 997641 h 1684853"/>
                <a:gd name="connsiteX231" fmla="*/ 578118 w 1776256"/>
                <a:gd name="connsiteY231" fmla="*/ 1003986 h 1684853"/>
                <a:gd name="connsiteX232" fmla="*/ 589792 w 1776256"/>
                <a:gd name="connsiteY232" fmla="*/ 1028944 h 1684853"/>
                <a:gd name="connsiteX233" fmla="*/ 585310 w 1776256"/>
                <a:gd name="connsiteY233" fmla="*/ 1045864 h 1684853"/>
                <a:gd name="connsiteX234" fmla="*/ 611280 w 1776256"/>
                <a:gd name="connsiteY234" fmla="*/ 1035628 h 1684853"/>
                <a:gd name="connsiteX235" fmla="*/ 665422 w 1776256"/>
                <a:gd name="connsiteY235" fmla="*/ 1023107 h 1684853"/>
                <a:gd name="connsiteX236" fmla="*/ 694354 w 1776256"/>
                <a:gd name="connsiteY236" fmla="*/ 1023529 h 1684853"/>
                <a:gd name="connsiteX237" fmla="*/ 741986 w 1776256"/>
                <a:gd name="connsiteY237" fmla="*/ 992143 h 1684853"/>
                <a:gd name="connsiteX238" fmla="*/ 763049 w 1776256"/>
                <a:gd name="connsiteY238" fmla="*/ 1007456 h 1684853"/>
                <a:gd name="connsiteX239" fmla="*/ 779208 w 1776256"/>
                <a:gd name="connsiteY239" fmla="*/ 995357 h 1684853"/>
                <a:gd name="connsiteX240" fmla="*/ 783269 w 1776256"/>
                <a:gd name="connsiteY240" fmla="*/ 1007538 h 1684853"/>
                <a:gd name="connsiteX241" fmla="*/ 805348 w 1776256"/>
                <a:gd name="connsiteY241" fmla="*/ 1004155 h 1684853"/>
                <a:gd name="connsiteX242" fmla="*/ 819475 w 1776256"/>
                <a:gd name="connsiteY242" fmla="*/ 1009319 h 1684853"/>
                <a:gd name="connsiteX243" fmla="*/ 829881 w 1776256"/>
                <a:gd name="connsiteY243" fmla="*/ 1000859 h 1684853"/>
                <a:gd name="connsiteX244" fmla="*/ 853909 w 1776256"/>
                <a:gd name="connsiteY244" fmla="*/ 1014222 h 1684853"/>
                <a:gd name="connsiteX245" fmla="*/ 855855 w 1776256"/>
                <a:gd name="connsiteY245" fmla="*/ 970403 h 1684853"/>
                <a:gd name="connsiteX246" fmla="*/ 885547 w 1776256"/>
                <a:gd name="connsiteY246" fmla="*/ 973534 h 1684853"/>
                <a:gd name="connsiteX247" fmla="*/ 929709 w 1776256"/>
                <a:gd name="connsiteY247" fmla="*/ 960419 h 1684853"/>
                <a:gd name="connsiteX248" fmla="*/ 947220 w 1776256"/>
                <a:gd name="connsiteY248" fmla="*/ 981399 h 1684853"/>
                <a:gd name="connsiteX249" fmla="*/ 991043 w 1776256"/>
                <a:gd name="connsiteY249" fmla="*/ 983344 h 1684853"/>
                <a:gd name="connsiteX250" fmla="*/ 1015154 w 1776256"/>
                <a:gd name="connsiteY250" fmla="*/ 989181 h 1684853"/>
                <a:gd name="connsiteX251" fmla="*/ 1028009 w 1776256"/>
                <a:gd name="connsiteY251" fmla="*/ 981486 h 1684853"/>
                <a:gd name="connsiteX252" fmla="*/ 1090107 w 1776256"/>
                <a:gd name="connsiteY252" fmla="*/ 966763 h 1684853"/>
                <a:gd name="connsiteX253" fmla="*/ 1104404 w 1776256"/>
                <a:gd name="connsiteY253" fmla="*/ 1004750 h 1684853"/>
                <a:gd name="connsiteX254" fmla="*/ 1148310 w 1776256"/>
                <a:gd name="connsiteY254" fmla="*/ 1019385 h 1684853"/>
                <a:gd name="connsiteX255" fmla="*/ 1107027 w 1776256"/>
                <a:gd name="connsiteY255" fmla="*/ 1044765 h 1684853"/>
                <a:gd name="connsiteX256" fmla="*/ 1114979 w 1776256"/>
                <a:gd name="connsiteY256" fmla="*/ 1062697 h 1684853"/>
                <a:gd name="connsiteX257" fmla="*/ 1108126 w 1776256"/>
                <a:gd name="connsiteY257" fmla="*/ 1085371 h 1684853"/>
                <a:gd name="connsiteX258" fmla="*/ 1136806 w 1776256"/>
                <a:gd name="connsiteY258" fmla="*/ 1100853 h 1684853"/>
                <a:gd name="connsiteX259" fmla="*/ 1123691 w 1776256"/>
                <a:gd name="connsiteY259" fmla="*/ 1129954 h 1684853"/>
                <a:gd name="connsiteX260" fmla="*/ 1135112 w 1776256"/>
                <a:gd name="connsiteY260" fmla="*/ 1149835 h 1684853"/>
                <a:gd name="connsiteX261" fmla="*/ 1125554 w 1776256"/>
                <a:gd name="connsiteY261" fmla="*/ 1166755 h 1684853"/>
                <a:gd name="connsiteX262" fmla="*/ 1153895 w 1776256"/>
                <a:gd name="connsiteY262" fmla="*/ 1177161 h 1684853"/>
                <a:gd name="connsiteX263" fmla="*/ 1139681 w 1776256"/>
                <a:gd name="connsiteY263" fmla="*/ 1218700 h 1684853"/>
                <a:gd name="connsiteX264" fmla="*/ 1119630 w 1776256"/>
                <a:gd name="connsiteY264" fmla="*/ 1224958 h 1684853"/>
                <a:gd name="connsiteX265" fmla="*/ 1139090 w 1776256"/>
                <a:gd name="connsiteY265" fmla="*/ 1248900 h 1684853"/>
                <a:gd name="connsiteX266" fmla="*/ 1147042 w 1776256"/>
                <a:gd name="connsiteY266" fmla="*/ 1246615 h 1684853"/>
                <a:gd name="connsiteX267" fmla="*/ 1142556 w 1776256"/>
                <a:gd name="connsiteY267" fmla="*/ 1277324 h 1684853"/>
                <a:gd name="connsiteX268" fmla="*/ 1122170 w 1776256"/>
                <a:gd name="connsiteY268" fmla="*/ 1284854 h 1684853"/>
                <a:gd name="connsiteX269" fmla="*/ 1121662 w 1776256"/>
                <a:gd name="connsiteY269" fmla="*/ 1287221 h 1684853"/>
                <a:gd name="connsiteX270" fmla="*/ 1149748 w 1776256"/>
                <a:gd name="connsiteY270" fmla="*/ 1312600 h 1684853"/>
                <a:gd name="connsiteX271" fmla="*/ 1152540 w 1776256"/>
                <a:gd name="connsiteY271" fmla="*/ 1330792 h 1684853"/>
                <a:gd name="connsiteX272" fmla="*/ 1212436 w 1776256"/>
                <a:gd name="connsiteY272" fmla="*/ 1381551 h 1684853"/>
                <a:gd name="connsiteX273" fmla="*/ 1191287 w 1776256"/>
                <a:gd name="connsiteY273" fmla="*/ 1380027 h 1684853"/>
                <a:gd name="connsiteX274" fmla="*/ 1177498 w 1776256"/>
                <a:gd name="connsiteY274" fmla="*/ 1406423 h 1684853"/>
                <a:gd name="connsiteX275" fmla="*/ 1152961 w 1776256"/>
                <a:gd name="connsiteY275" fmla="*/ 1389503 h 1684853"/>
                <a:gd name="connsiteX276" fmla="*/ 1146282 w 1776256"/>
                <a:gd name="connsiteY276" fmla="*/ 1378164 h 1684853"/>
                <a:gd name="connsiteX277" fmla="*/ 1135282 w 1776256"/>
                <a:gd name="connsiteY277" fmla="*/ 1402614 h 1684853"/>
                <a:gd name="connsiteX278" fmla="*/ 1119122 w 1776256"/>
                <a:gd name="connsiteY278" fmla="*/ 1414713 h 1684853"/>
                <a:gd name="connsiteX279" fmla="*/ 1119122 w 1776256"/>
                <a:gd name="connsiteY279" fmla="*/ 1449990 h 1684853"/>
                <a:gd name="connsiteX280" fmla="*/ 1100426 w 1776256"/>
                <a:gd name="connsiteY280" fmla="*/ 1475370 h 1684853"/>
                <a:gd name="connsiteX281" fmla="*/ 1115739 w 1776256"/>
                <a:gd name="connsiteY281" fmla="*/ 1494656 h 1684853"/>
                <a:gd name="connsiteX282" fmla="*/ 1103136 w 1776256"/>
                <a:gd name="connsiteY282" fmla="*/ 1501088 h 1684853"/>
                <a:gd name="connsiteX283" fmla="*/ 1100513 w 1776256"/>
                <a:gd name="connsiteY283" fmla="*/ 1520631 h 1684853"/>
                <a:gd name="connsiteX284" fmla="*/ 1109819 w 1776256"/>
                <a:gd name="connsiteY284" fmla="*/ 1517921 h 1684853"/>
                <a:gd name="connsiteX285" fmla="*/ 1131981 w 1776256"/>
                <a:gd name="connsiteY285" fmla="*/ 1544317 h 1684853"/>
                <a:gd name="connsiteX286" fmla="*/ 1146534 w 1776256"/>
                <a:gd name="connsiteY286" fmla="*/ 1540004 h 1684853"/>
                <a:gd name="connsiteX287" fmla="*/ 1184942 w 1776256"/>
                <a:gd name="connsiteY287" fmla="*/ 1557684 h 1684853"/>
                <a:gd name="connsiteX288" fmla="*/ 1198309 w 1776256"/>
                <a:gd name="connsiteY288" fmla="*/ 1589660 h 1684853"/>
                <a:gd name="connsiteX289" fmla="*/ 1199490 w 1776256"/>
                <a:gd name="connsiteY289" fmla="*/ 1611066 h 1684853"/>
                <a:gd name="connsiteX290" fmla="*/ 1220979 w 1776256"/>
                <a:gd name="connsiteY290" fmla="*/ 1598967 h 1684853"/>
                <a:gd name="connsiteX291" fmla="*/ 1224110 w 1776256"/>
                <a:gd name="connsiteY291" fmla="*/ 1611743 h 1684853"/>
                <a:gd name="connsiteX292" fmla="*/ 1247461 w 1776256"/>
                <a:gd name="connsiteY292" fmla="*/ 1612755 h 1684853"/>
                <a:gd name="connsiteX293" fmla="*/ 1241876 w 1776256"/>
                <a:gd name="connsiteY293" fmla="*/ 1625701 h 1684853"/>
                <a:gd name="connsiteX294" fmla="*/ 1250336 w 1776256"/>
                <a:gd name="connsiteY294" fmla="*/ 1637205 h 1684853"/>
                <a:gd name="connsiteX295" fmla="*/ 1244499 w 1776256"/>
                <a:gd name="connsiteY295" fmla="*/ 1663093 h 1684853"/>
                <a:gd name="connsiteX296" fmla="*/ 1254227 w 1776256"/>
                <a:gd name="connsiteY296" fmla="*/ 1672230 h 1684853"/>
                <a:gd name="connsiteX297" fmla="*/ 1279607 w 1776256"/>
                <a:gd name="connsiteY297" fmla="*/ 1663770 h 1684853"/>
                <a:gd name="connsiteX298" fmla="*/ 1319539 w 1776256"/>
                <a:gd name="connsiteY298" fmla="*/ 1671553 h 1684853"/>
                <a:gd name="connsiteX299" fmla="*/ 1334513 w 1776256"/>
                <a:gd name="connsiteY299" fmla="*/ 1666563 h 1684853"/>
                <a:gd name="connsiteX300" fmla="*/ 1333666 w 1776256"/>
                <a:gd name="connsiteY300" fmla="*/ 1664022 h 1684853"/>
                <a:gd name="connsiteX301" fmla="*/ 1346608 w 1776256"/>
                <a:gd name="connsiteY301" fmla="*/ 1630183 h 1684853"/>
                <a:gd name="connsiteX302" fmla="*/ 1351854 w 1776256"/>
                <a:gd name="connsiteY302" fmla="*/ 1584839 h 1684853"/>
                <a:gd name="connsiteX303" fmla="*/ 1378502 w 1776256"/>
                <a:gd name="connsiteY303" fmla="*/ 1568428 h 1684853"/>
                <a:gd name="connsiteX304" fmla="*/ 1412341 w 1776256"/>
                <a:gd name="connsiteY304" fmla="*/ 1526129 h 1684853"/>
                <a:gd name="connsiteX305" fmla="*/ 1414543 w 1776256"/>
                <a:gd name="connsiteY305" fmla="*/ 1503203 h 1684853"/>
                <a:gd name="connsiteX306" fmla="*/ 1448382 w 1776256"/>
                <a:gd name="connsiteY306" fmla="*/ 1478245 h 1684853"/>
                <a:gd name="connsiteX307" fmla="*/ 1442541 w 1776256"/>
                <a:gd name="connsiteY307" fmla="*/ 1462424 h 1684853"/>
                <a:gd name="connsiteX308" fmla="*/ 1462253 w 1776256"/>
                <a:gd name="connsiteY308" fmla="*/ 1442798 h 1684853"/>
                <a:gd name="connsiteX309" fmla="*/ 1440682 w 1776256"/>
                <a:gd name="connsiteY309" fmla="*/ 1380449 h 1684853"/>
                <a:gd name="connsiteX310" fmla="*/ 1437212 w 1776256"/>
                <a:gd name="connsiteY310" fmla="*/ 1348980 h 1684853"/>
                <a:gd name="connsiteX311" fmla="*/ 1419615 w 1776256"/>
                <a:gd name="connsiteY311" fmla="*/ 1332569 h 1684853"/>
                <a:gd name="connsiteX312" fmla="*/ 1420801 w 1776256"/>
                <a:gd name="connsiteY312" fmla="*/ 1280537 h 1684853"/>
                <a:gd name="connsiteX313" fmla="*/ 1379518 w 1776256"/>
                <a:gd name="connsiteY313" fmla="*/ 1237734 h 1684853"/>
                <a:gd name="connsiteX314" fmla="*/ 1412849 w 1776256"/>
                <a:gd name="connsiteY314" fmla="*/ 1246194 h 1684853"/>
                <a:gd name="connsiteX315" fmla="*/ 1440005 w 1776256"/>
                <a:gd name="connsiteY315" fmla="*/ 1246698 h 1684853"/>
                <a:gd name="connsiteX316" fmla="*/ 1469870 w 1776256"/>
                <a:gd name="connsiteY316" fmla="*/ 1267513 h 1684853"/>
                <a:gd name="connsiteX317" fmla="*/ 1501339 w 1776256"/>
                <a:gd name="connsiteY317" fmla="*/ 1248478 h 1684853"/>
                <a:gd name="connsiteX318" fmla="*/ 1504383 w 1776256"/>
                <a:gd name="connsiteY318" fmla="*/ 1252283 h 1684853"/>
                <a:gd name="connsiteX319" fmla="*/ 1502607 w 1776256"/>
                <a:gd name="connsiteY319" fmla="*/ 1271743 h 1684853"/>
                <a:gd name="connsiteX320" fmla="*/ 1528664 w 1776256"/>
                <a:gd name="connsiteY320" fmla="*/ 1278088 h 1684853"/>
                <a:gd name="connsiteX321" fmla="*/ 1531878 w 1776256"/>
                <a:gd name="connsiteY321" fmla="*/ 1275634 h 1684853"/>
                <a:gd name="connsiteX322" fmla="*/ 1525281 w 1776256"/>
                <a:gd name="connsiteY322" fmla="*/ 1224875 h 1684853"/>
                <a:gd name="connsiteX323" fmla="*/ 1501677 w 1776256"/>
                <a:gd name="connsiteY323" fmla="*/ 1229526 h 1684853"/>
                <a:gd name="connsiteX324" fmla="*/ 1497699 w 1776256"/>
                <a:gd name="connsiteY324" fmla="*/ 1227750 h 1684853"/>
                <a:gd name="connsiteX325" fmla="*/ 1487633 w 1776256"/>
                <a:gd name="connsiteY325" fmla="*/ 1218361 h 1684853"/>
                <a:gd name="connsiteX326" fmla="*/ 1471477 w 1776256"/>
                <a:gd name="connsiteY326" fmla="*/ 1214552 h 1684853"/>
                <a:gd name="connsiteX327" fmla="*/ 1475707 w 1776256"/>
                <a:gd name="connsiteY327" fmla="*/ 1166330 h 1684853"/>
                <a:gd name="connsiteX328" fmla="*/ 1467247 w 1776256"/>
                <a:gd name="connsiteY328" fmla="*/ 1151525 h 1684853"/>
                <a:gd name="connsiteX329" fmla="*/ 1456755 w 1776256"/>
                <a:gd name="connsiteY329" fmla="*/ 1098990 h 1684853"/>
                <a:gd name="connsiteX330" fmla="*/ 1459126 w 1776256"/>
                <a:gd name="connsiteY330" fmla="*/ 1083342 h 1684853"/>
                <a:gd name="connsiteX331" fmla="*/ 1459800 w 1776256"/>
                <a:gd name="connsiteY331" fmla="*/ 1074118 h 1684853"/>
                <a:gd name="connsiteX332" fmla="*/ 1468259 w 1776256"/>
                <a:gd name="connsiteY332" fmla="*/ 1084949 h 1684853"/>
                <a:gd name="connsiteX333" fmla="*/ 1496262 w 1776256"/>
                <a:gd name="connsiteY333" fmla="*/ 1021331 h 1684853"/>
                <a:gd name="connsiteX334" fmla="*/ 1547021 w 1776256"/>
                <a:gd name="connsiteY334" fmla="*/ 1009909 h 1684853"/>
                <a:gd name="connsiteX335" fmla="*/ 1576209 w 1776256"/>
                <a:gd name="connsiteY335" fmla="*/ 998236 h 1684853"/>
                <a:gd name="connsiteX336" fmla="*/ 1597528 w 1776256"/>
                <a:gd name="connsiteY336" fmla="*/ 967441 h 1684853"/>
                <a:gd name="connsiteX337" fmla="*/ 1617831 w 1776256"/>
                <a:gd name="connsiteY337" fmla="*/ 964818 h 1684853"/>
                <a:gd name="connsiteX338" fmla="*/ 1611573 w 1776256"/>
                <a:gd name="connsiteY338" fmla="*/ 936815 h 1684853"/>
                <a:gd name="connsiteX339" fmla="*/ 1623159 w 1776256"/>
                <a:gd name="connsiteY339" fmla="*/ 919388 h 1684853"/>
                <a:gd name="connsiteX340" fmla="*/ 1634160 w 1776256"/>
                <a:gd name="connsiteY340" fmla="*/ 887494 h 1684853"/>
                <a:gd name="connsiteX341" fmla="*/ 1651079 w 1776256"/>
                <a:gd name="connsiteY341" fmla="*/ 860677 h 1684853"/>
                <a:gd name="connsiteX342" fmla="*/ 1628744 w 1776256"/>
                <a:gd name="connsiteY342" fmla="*/ 846888 h 1684853"/>
                <a:gd name="connsiteX343" fmla="*/ 1644478 w 1776256"/>
                <a:gd name="connsiteY343" fmla="*/ 838428 h 1684853"/>
                <a:gd name="connsiteX344" fmla="*/ 1652938 w 1776256"/>
                <a:gd name="connsiteY344" fmla="*/ 812458 h 1684853"/>
                <a:gd name="connsiteX345" fmla="*/ 1685171 w 1776256"/>
                <a:gd name="connsiteY345" fmla="*/ 789024 h 1684853"/>
                <a:gd name="connsiteX346" fmla="*/ 1715458 w 1776256"/>
                <a:gd name="connsiteY346" fmla="*/ 764657 h 1684853"/>
                <a:gd name="connsiteX347" fmla="*/ 1721802 w 1776256"/>
                <a:gd name="connsiteY347" fmla="*/ 748163 h 1684853"/>
                <a:gd name="connsiteX348" fmla="*/ 1714611 w 1776256"/>
                <a:gd name="connsiteY348" fmla="*/ 748163 h 1684853"/>
                <a:gd name="connsiteX349" fmla="*/ 1725272 w 1776256"/>
                <a:gd name="connsiteY349" fmla="*/ 726418 h 1684853"/>
                <a:gd name="connsiteX350" fmla="*/ 1740160 w 1776256"/>
                <a:gd name="connsiteY350" fmla="*/ 705863 h 1684853"/>
                <a:gd name="connsiteX351" fmla="*/ 1757079 w 1776256"/>
                <a:gd name="connsiteY351" fmla="*/ 703918 h 1684853"/>
                <a:gd name="connsiteX352" fmla="*/ 1755303 w 1776256"/>
                <a:gd name="connsiteY352" fmla="*/ 678538 h 1684853"/>
                <a:gd name="connsiteX353" fmla="*/ 1767315 w 1776256"/>
                <a:gd name="connsiteY353" fmla="*/ 646475 h 1684853"/>
                <a:gd name="connsiteX354" fmla="*/ 1736355 w 1776256"/>
                <a:gd name="connsiteY354" fmla="*/ 638862 h 1684853"/>
                <a:gd name="connsiteX355" fmla="*/ 1708097 w 1776256"/>
                <a:gd name="connsiteY355" fmla="*/ 614412 h 1684853"/>
                <a:gd name="connsiteX356" fmla="*/ 1700735 w 1776256"/>
                <a:gd name="connsiteY356" fmla="*/ 581672 h 1684853"/>
                <a:gd name="connsiteX357" fmla="*/ 1682804 w 1776256"/>
                <a:gd name="connsiteY357" fmla="*/ 564752 h 1684853"/>
                <a:gd name="connsiteX358" fmla="*/ 1685596 w 1776256"/>
                <a:gd name="connsiteY358" fmla="*/ 529558 h 1684853"/>
                <a:gd name="connsiteX359" fmla="*/ 1657424 w 1776256"/>
                <a:gd name="connsiteY359" fmla="*/ 533453 h 1684853"/>
                <a:gd name="connsiteX360" fmla="*/ 1637035 w 1776256"/>
                <a:gd name="connsiteY360" fmla="*/ 494112 h 1684853"/>
                <a:gd name="connsiteX361" fmla="*/ 1611655 w 1776256"/>
                <a:gd name="connsiteY361" fmla="*/ 497243 h 1684853"/>
                <a:gd name="connsiteX362" fmla="*/ 1599474 w 1776256"/>
                <a:gd name="connsiteY362" fmla="*/ 460442 h 1684853"/>
                <a:gd name="connsiteX363" fmla="*/ 1585177 w 1776256"/>
                <a:gd name="connsiteY363" fmla="*/ 451222 h 1684853"/>
                <a:gd name="connsiteX364" fmla="*/ 1574602 w 1776256"/>
                <a:gd name="connsiteY364" fmla="*/ 456212 h 1684853"/>
                <a:gd name="connsiteX365" fmla="*/ 1552015 w 1776256"/>
                <a:gd name="connsiteY365" fmla="*/ 458075 h 168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l="l" t="t" r="r" b="b"/>
              <a:pathLst>
                <a:path w="1776256" h="1684853">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name="connsiteX0" fmla="*/ 1111327 w 1321325"/>
                <a:gd name="connsiteY0" fmla="*/ 1099233 h 1378875"/>
                <a:gd name="connsiteX1" fmla="*/ 1132138 w 1321325"/>
                <a:gd name="connsiteY1" fmla="*/ 1081128 h 1378875"/>
                <a:gd name="connsiteX2" fmla="*/ 1179427 w 1321325"/>
                <a:gd name="connsiteY2" fmla="*/ 1067847 h 1378875"/>
                <a:gd name="connsiteX3" fmla="*/ 1185268 w 1321325"/>
                <a:gd name="connsiteY3" fmla="*/ 1048048 h 1378875"/>
                <a:gd name="connsiteX4" fmla="*/ 1213101 w 1321325"/>
                <a:gd name="connsiteY4" fmla="*/ 1036631 h 1378875"/>
                <a:gd name="connsiteX5" fmla="*/ 1225956 w 1321325"/>
                <a:gd name="connsiteY5" fmla="*/ 1005076 h 1378875"/>
                <a:gd name="connsiteX6" fmla="*/ 1260391 w 1321325"/>
                <a:gd name="connsiteY6" fmla="*/ 1011082 h 1378875"/>
                <a:gd name="connsiteX7" fmla="*/ 1285345 w 1321325"/>
                <a:gd name="connsiteY7" fmla="*/ 1000338 h 1378875"/>
                <a:gd name="connsiteX8" fmla="*/ 1314025 w 1321325"/>
                <a:gd name="connsiteY8" fmla="*/ 989424 h 1378875"/>
                <a:gd name="connsiteX9" fmla="*/ 1303450 w 1321325"/>
                <a:gd name="connsiteY9" fmla="*/ 974450 h 1378875"/>
                <a:gd name="connsiteX10" fmla="*/ 1226043 w 1321325"/>
                <a:gd name="connsiteY10" fmla="*/ 933758 h 1378875"/>
                <a:gd name="connsiteX11" fmla="*/ 1217583 w 1321325"/>
                <a:gd name="connsiteY11" fmla="*/ 885961 h 1378875"/>
                <a:gd name="connsiteX12" fmla="*/ 1204134 w 1321325"/>
                <a:gd name="connsiteY12" fmla="*/ 865571 h 1378875"/>
                <a:gd name="connsiteX13" fmla="*/ 1174607 w 1321325"/>
                <a:gd name="connsiteY13" fmla="*/ 857533 h 1378875"/>
                <a:gd name="connsiteX14" fmla="*/ 1205484 w 1321325"/>
                <a:gd name="connsiteY14" fmla="*/ 842984 h 1378875"/>
                <a:gd name="connsiteX15" fmla="*/ 1216146 w 1321325"/>
                <a:gd name="connsiteY15" fmla="*/ 821157 h 1378875"/>
                <a:gd name="connsiteX16" fmla="*/ 1259631 w 1321325"/>
                <a:gd name="connsiteY16" fmla="*/ 826573 h 1378875"/>
                <a:gd name="connsiteX17" fmla="*/ 1231711 w 1321325"/>
                <a:gd name="connsiteY17" fmla="*/ 809653 h 1378875"/>
                <a:gd name="connsiteX18" fmla="*/ 1225283 w 1321325"/>
                <a:gd name="connsiteY18" fmla="*/ 808215 h 1378875"/>
                <a:gd name="connsiteX19" fmla="*/ 1216315 w 1321325"/>
                <a:gd name="connsiteY19" fmla="*/ 784356 h 1378875"/>
                <a:gd name="connsiteX20" fmla="*/ 1190002 w 1321325"/>
                <a:gd name="connsiteY20" fmla="*/ 770989 h 1378875"/>
                <a:gd name="connsiteX21" fmla="*/ 1192204 w 1321325"/>
                <a:gd name="connsiteY21" fmla="*/ 755085 h 1378875"/>
                <a:gd name="connsiteX22" fmla="*/ 1172070 w 1321325"/>
                <a:gd name="connsiteY22" fmla="*/ 735543 h 1378875"/>
                <a:gd name="connsiteX23" fmla="*/ 1181121 w 1321325"/>
                <a:gd name="connsiteY23" fmla="*/ 728690 h 1378875"/>
                <a:gd name="connsiteX24" fmla="*/ 1151598 w 1321325"/>
                <a:gd name="connsiteY24" fmla="*/ 689183 h 1378875"/>
                <a:gd name="connsiteX25" fmla="*/ 1148975 w 1321325"/>
                <a:gd name="connsiteY25" fmla="*/ 690282 h 1378875"/>
                <a:gd name="connsiteX26" fmla="*/ 1117672 w 1321325"/>
                <a:gd name="connsiteY26" fmla="*/ 677427 h 1378875"/>
                <a:gd name="connsiteX27" fmla="*/ 1071821 w 1321325"/>
                <a:gd name="connsiteY27" fmla="*/ 693243 h 1378875"/>
                <a:gd name="connsiteX28" fmla="*/ 1038997 w 1321325"/>
                <a:gd name="connsiteY28" fmla="*/ 695784 h 1378875"/>
                <a:gd name="connsiteX29" fmla="*/ 990523 w 1321325"/>
                <a:gd name="connsiteY29" fmla="*/ 690959 h 1378875"/>
                <a:gd name="connsiteX30" fmla="*/ 956683 w 1321325"/>
                <a:gd name="connsiteY30" fmla="*/ 680640 h 1378875"/>
                <a:gd name="connsiteX31" fmla="*/ 933840 w 1321325"/>
                <a:gd name="connsiteY31" fmla="*/ 647900 h 1378875"/>
                <a:gd name="connsiteX32" fmla="*/ 881557 w 1321325"/>
                <a:gd name="connsiteY32" fmla="*/ 643839 h 1378875"/>
                <a:gd name="connsiteX33" fmla="*/ 838584 w 1321325"/>
                <a:gd name="connsiteY33" fmla="*/ 622099 h 1378875"/>
                <a:gd name="connsiteX34" fmla="*/ 768196 w 1321325"/>
                <a:gd name="connsiteY34" fmla="*/ 606191 h 1378875"/>
                <a:gd name="connsiteX35" fmla="*/ 705677 w 1321325"/>
                <a:gd name="connsiteY35" fmla="*/ 574384 h 1378875"/>
                <a:gd name="connsiteX36" fmla="*/ 682838 w 1321325"/>
                <a:gd name="connsiteY36" fmla="*/ 538174 h 1378875"/>
                <a:gd name="connsiteX37" fmla="*/ 628526 w 1321325"/>
                <a:gd name="connsiteY37" fmla="*/ 513472 h 1378875"/>
                <a:gd name="connsiteX38" fmla="*/ 579035 w 1321325"/>
                <a:gd name="connsiteY38" fmla="*/ 502558 h 1378875"/>
                <a:gd name="connsiteX39" fmla="*/ 525992 w 1321325"/>
                <a:gd name="connsiteY39" fmla="*/ 491562 h 1378875"/>
                <a:gd name="connsiteX40" fmla="*/ 489786 w 1321325"/>
                <a:gd name="connsiteY40" fmla="*/ 469227 h 1378875"/>
                <a:gd name="connsiteX41" fmla="*/ 496891 w 1321325"/>
                <a:gd name="connsiteY41" fmla="*/ 429468 h 1378875"/>
                <a:gd name="connsiteX42" fmla="*/ 516941 w 1321325"/>
                <a:gd name="connsiteY42" fmla="*/ 387169 h 1378875"/>
                <a:gd name="connsiteX43" fmla="*/ 504252 w 1321325"/>
                <a:gd name="connsiteY43" fmla="*/ 353330 h 1378875"/>
                <a:gd name="connsiteX44" fmla="*/ 530474 w 1321325"/>
                <a:gd name="connsiteY44" fmla="*/ 330995 h 1378875"/>
                <a:gd name="connsiteX45" fmla="*/ 528359 w 1321325"/>
                <a:gd name="connsiteY45" fmla="*/ 291401 h 1378875"/>
                <a:gd name="connsiteX46" fmla="*/ 559241 w 1321325"/>
                <a:gd name="connsiteY46" fmla="*/ 277191 h 1378875"/>
                <a:gd name="connsiteX47" fmla="*/ 580303 w 1321325"/>
                <a:gd name="connsiteY47" fmla="*/ 246310 h 1378875"/>
                <a:gd name="connsiteX48" fmla="*/ 602639 w 1321325"/>
                <a:gd name="connsiteY48" fmla="*/ 210186 h 1378875"/>
                <a:gd name="connsiteX49" fmla="*/ 633095 w 1321325"/>
                <a:gd name="connsiteY49" fmla="*/ 193266 h 1378875"/>
                <a:gd name="connsiteX50" fmla="*/ 610504 w 1321325"/>
                <a:gd name="connsiteY50" fmla="*/ 176772 h 1378875"/>
                <a:gd name="connsiteX51" fmla="*/ 588425 w 1321325"/>
                <a:gd name="connsiteY51" fmla="*/ 164334 h 1378875"/>
                <a:gd name="connsiteX52" fmla="*/ 549847 w 1321325"/>
                <a:gd name="connsiteY52" fmla="*/ 154524 h 1378875"/>
                <a:gd name="connsiteX53" fmla="*/ 518379 w 1321325"/>
                <a:gd name="connsiteY53" fmla="*/ 136671 h 1378875"/>
                <a:gd name="connsiteX54" fmla="*/ 490798 w 1321325"/>
                <a:gd name="connsiteY54" fmla="*/ 128975 h 1378875"/>
                <a:gd name="connsiteX55" fmla="*/ 492322 w 1321325"/>
                <a:gd name="connsiteY55" fmla="*/ 97672 h 1378875"/>
                <a:gd name="connsiteX56" fmla="*/ 424643 w 1321325"/>
                <a:gd name="connsiteY56" fmla="*/ 62226 h 1378875"/>
                <a:gd name="connsiteX57" fmla="*/ 361616 w 1321325"/>
                <a:gd name="connsiteY57" fmla="*/ 51651 h 1378875"/>
                <a:gd name="connsiteX58" fmla="*/ 316103 w 1321325"/>
                <a:gd name="connsiteY58" fmla="*/ 3007 h 1378875"/>
                <a:gd name="connsiteX59" fmla="*/ 289707 w 1321325"/>
                <a:gd name="connsiteY59" fmla="*/ -2491 h 1378875"/>
                <a:gd name="connsiteX60" fmla="*/ 282854 w 1321325"/>
                <a:gd name="connsiteY60" fmla="*/ 805 h 1378875"/>
                <a:gd name="connsiteX61" fmla="*/ 281842 w 1321325"/>
                <a:gd name="connsiteY61" fmla="*/ 5543 h 1378875"/>
                <a:gd name="connsiteX62" fmla="*/ 285308 w 1321325"/>
                <a:gd name="connsiteY62" fmla="*/ 42852 h 1378875"/>
                <a:gd name="connsiteX63" fmla="*/ 268388 w 1321325"/>
                <a:gd name="connsiteY63" fmla="*/ 25933 h 1378875"/>
                <a:gd name="connsiteX64" fmla="*/ 246648 w 1321325"/>
                <a:gd name="connsiteY64" fmla="*/ 34392 h 1378875"/>
                <a:gd name="connsiteX65" fmla="*/ 231335 w 1321325"/>
                <a:gd name="connsiteY65" fmla="*/ 28638 h 1378875"/>
                <a:gd name="connsiteX66" fmla="*/ 197075 w 1321325"/>
                <a:gd name="connsiteY66" fmla="*/ 25425 h 1378875"/>
                <a:gd name="connsiteX67" fmla="*/ 178123 w 1321325"/>
                <a:gd name="connsiteY67" fmla="*/ 7067 h 1378875"/>
                <a:gd name="connsiteX68" fmla="*/ 158328 w 1321325"/>
                <a:gd name="connsiteY68" fmla="*/ 27457 h 1378875"/>
                <a:gd name="connsiteX69" fmla="*/ 129227 w 1321325"/>
                <a:gd name="connsiteY69" fmla="*/ 38284 h 1378875"/>
                <a:gd name="connsiteX70" fmla="*/ 113488 w 1321325"/>
                <a:gd name="connsiteY70" fmla="*/ 63663 h 1378875"/>
                <a:gd name="connsiteX71" fmla="*/ 111208 w 1321325"/>
                <a:gd name="connsiteY71" fmla="*/ 64849 h 1378875"/>
                <a:gd name="connsiteX72" fmla="*/ 85829 w 1321325"/>
                <a:gd name="connsiteY72" fmla="*/ 80752 h 1378875"/>
                <a:gd name="connsiteX73" fmla="*/ 100968 w 1321325"/>
                <a:gd name="connsiteY73" fmla="*/ 90311 h 1378875"/>
                <a:gd name="connsiteX74" fmla="*/ 89802 w 1321325"/>
                <a:gd name="connsiteY74" fmla="*/ 128719 h 1378875"/>
                <a:gd name="connsiteX75" fmla="*/ 105115 w 1321325"/>
                <a:gd name="connsiteY75" fmla="*/ 137179 h 1378875"/>
                <a:gd name="connsiteX76" fmla="*/ 99022 w 1321325"/>
                <a:gd name="connsiteY76" fmla="*/ 147671 h 1378875"/>
                <a:gd name="connsiteX77" fmla="*/ 117214 w 1321325"/>
                <a:gd name="connsiteY77" fmla="*/ 156131 h 1378875"/>
                <a:gd name="connsiteX78" fmla="*/ 96738 w 1321325"/>
                <a:gd name="connsiteY78" fmla="*/ 169750 h 1378875"/>
                <a:gd name="connsiteX79" fmla="*/ 71867 w 1321325"/>
                <a:gd name="connsiteY79" fmla="*/ 178970 h 1378875"/>
                <a:gd name="connsiteX80" fmla="*/ 66286 w 1321325"/>
                <a:gd name="connsiteY80" fmla="*/ 181931 h 1378875"/>
                <a:gd name="connsiteX81" fmla="*/ 64254 w 1321325"/>
                <a:gd name="connsiteY81" fmla="*/ 213487 h 1378875"/>
                <a:gd name="connsiteX82" fmla="*/ 45306 w 1321325"/>
                <a:gd name="connsiteY82" fmla="*/ 228378 h 1378875"/>
                <a:gd name="connsiteX83" fmla="*/ 42852 w 1321325"/>
                <a:gd name="connsiteY83" fmla="*/ 250626 h 1378875"/>
                <a:gd name="connsiteX84" fmla="*/ 17472 w 1321325"/>
                <a:gd name="connsiteY84" fmla="*/ 263824 h 1378875"/>
                <a:gd name="connsiteX85" fmla="*/ 15866 w 1321325"/>
                <a:gd name="connsiteY85" fmla="*/ 280744 h 1378875"/>
                <a:gd name="connsiteX86" fmla="*/ 4275 w 1321325"/>
                <a:gd name="connsiteY86" fmla="*/ 293942 h 1378875"/>
                <a:gd name="connsiteX87" fmla="*/ 5964 w 1321325"/>
                <a:gd name="connsiteY87" fmla="*/ 315430 h 1378875"/>
                <a:gd name="connsiteX88" fmla="*/ -6387 w 1321325"/>
                <a:gd name="connsiteY88" fmla="*/ 327781 h 1378875"/>
                <a:gd name="connsiteX89" fmla="*/ -2326 w 1321325"/>
                <a:gd name="connsiteY89" fmla="*/ 370080 h 1378875"/>
                <a:gd name="connsiteX90" fmla="*/ 8418 w 1321325"/>
                <a:gd name="connsiteY90" fmla="*/ 383278 h 1378875"/>
                <a:gd name="connsiteX91" fmla="*/ 13412 w 1321325"/>
                <a:gd name="connsiteY91" fmla="*/ 451717 h 1378875"/>
                <a:gd name="connsiteX92" fmla="*/ 34813 w 1321325"/>
                <a:gd name="connsiteY92" fmla="*/ 496300 h 1378875"/>
                <a:gd name="connsiteX93" fmla="*/ 49705 w 1321325"/>
                <a:gd name="connsiteY93" fmla="*/ 543337 h 1378875"/>
                <a:gd name="connsiteX94" fmla="*/ 66199 w 1321325"/>
                <a:gd name="connsiteY94" fmla="*/ 560678 h 1378875"/>
                <a:gd name="connsiteX95" fmla="*/ 70346 w 1321325"/>
                <a:gd name="connsiteY95" fmla="*/ 587074 h 1378875"/>
                <a:gd name="connsiteX96" fmla="*/ 79397 w 1321325"/>
                <a:gd name="connsiteY96" fmla="*/ 608562 h 1378875"/>
                <a:gd name="connsiteX97" fmla="*/ 70937 w 1321325"/>
                <a:gd name="connsiteY97" fmla="*/ 625482 h 1378875"/>
                <a:gd name="connsiteX98" fmla="*/ 78381 w 1321325"/>
                <a:gd name="connsiteY98" fmla="*/ 665918 h 1378875"/>
                <a:gd name="connsiteX99" fmla="*/ 61887 w 1321325"/>
                <a:gd name="connsiteY99" fmla="*/ 665158 h 1378875"/>
                <a:gd name="connsiteX100" fmla="*/ 42683 w 1321325"/>
                <a:gd name="connsiteY100" fmla="*/ 686221 h 1378875"/>
                <a:gd name="connsiteX101" fmla="*/ 48689 w 1321325"/>
                <a:gd name="connsiteY101" fmla="*/ 696965 h 1378875"/>
                <a:gd name="connsiteX102" fmla="*/ 52072 w 1321325"/>
                <a:gd name="connsiteY102" fmla="*/ 728268 h 1378875"/>
                <a:gd name="connsiteX103" fmla="*/ 75419 w 1321325"/>
                <a:gd name="connsiteY103" fmla="*/ 768114 h 1378875"/>
                <a:gd name="connsiteX104" fmla="*/ 107313 w 1321325"/>
                <a:gd name="connsiteY104" fmla="*/ 796116 h 1378875"/>
                <a:gd name="connsiteX105" fmla="*/ 81004 w 1321325"/>
                <a:gd name="connsiteY105" fmla="*/ 819381 h 1378875"/>
                <a:gd name="connsiteX106" fmla="*/ 122543 w 1321325"/>
                <a:gd name="connsiteY106" fmla="*/ 827841 h 1378875"/>
                <a:gd name="connsiteX107" fmla="*/ 68740 w 1321325"/>
                <a:gd name="connsiteY107" fmla="*/ 871156 h 1378875"/>
                <a:gd name="connsiteX108" fmla="*/ 100038 w 1321325"/>
                <a:gd name="connsiteY108" fmla="*/ 865150 h 1378875"/>
                <a:gd name="connsiteX109" fmla="*/ 142338 w 1321325"/>
                <a:gd name="connsiteY109" fmla="*/ 848230 h 1378875"/>
                <a:gd name="connsiteX110" fmla="*/ 164417 w 1321325"/>
                <a:gd name="connsiteY110" fmla="*/ 852543 h 1378875"/>
                <a:gd name="connsiteX111" fmla="*/ 199528 w 1321325"/>
                <a:gd name="connsiteY111" fmla="*/ 849668 h 1378875"/>
                <a:gd name="connsiteX112" fmla="*/ 191576 w 1321325"/>
                <a:gd name="connsiteY112" fmla="*/ 862440 h 1378875"/>
                <a:gd name="connsiteX113" fmla="*/ 204431 w 1321325"/>
                <a:gd name="connsiteY113" fmla="*/ 869801 h 1378875"/>
                <a:gd name="connsiteX114" fmla="*/ 222454 w 1321325"/>
                <a:gd name="connsiteY114" fmla="*/ 865319 h 1378875"/>
                <a:gd name="connsiteX115" fmla="*/ 226936 w 1321325"/>
                <a:gd name="connsiteY115" fmla="*/ 872507 h 1378875"/>
                <a:gd name="connsiteX116" fmla="*/ 236833 w 1321325"/>
                <a:gd name="connsiteY116" fmla="*/ 869801 h 1378875"/>
                <a:gd name="connsiteX117" fmla="*/ 262890 w 1321325"/>
                <a:gd name="connsiteY117" fmla="*/ 886721 h 1378875"/>
                <a:gd name="connsiteX118" fmla="*/ 279050 w 1321325"/>
                <a:gd name="connsiteY118" fmla="*/ 873271 h 1378875"/>
                <a:gd name="connsiteX119" fmla="*/ 311365 w 1321325"/>
                <a:gd name="connsiteY119" fmla="*/ 884945 h 1378875"/>
                <a:gd name="connsiteX120" fmla="*/ 363479 w 1321325"/>
                <a:gd name="connsiteY120" fmla="*/ 957700 h 1378875"/>
                <a:gd name="connsiteX121" fmla="*/ 345460 w 1321325"/>
                <a:gd name="connsiteY121" fmla="*/ 969374 h 1378875"/>
                <a:gd name="connsiteX122" fmla="*/ 345460 w 1321325"/>
                <a:gd name="connsiteY122" fmla="*/ 996277 h 1378875"/>
                <a:gd name="connsiteX123" fmla="*/ 330230 w 1321325"/>
                <a:gd name="connsiteY123" fmla="*/ 1014296 h 1378875"/>
                <a:gd name="connsiteX124" fmla="*/ 327525 w 1321325"/>
                <a:gd name="connsiteY124" fmla="*/ 1035784 h 1378875"/>
                <a:gd name="connsiteX125" fmla="*/ 290723 w 1321325"/>
                <a:gd name="connsiteY125" fmla="*/ 1051940 h 1378875"/>
                <a:gd name="connsiteX126" fmla="*/ 312212 w 1321325"/>
                <a:gd name="connsiteY126" fmla="*/ 1087051 h 1378875"/>
                <a:gd name="connsiteX127" fmla="*/ 291570 w 1321325"/>
                <a:gd name="connsiteY127" fmla="*/ 1096019 h 1378875"/>
                <a:gd name="connsiteX128" fmla="*/ 275411 w 1321325"/>
                <a:gd name="connsiteY128" fmla="*/ 1112175 h 1378875"/>
                <a:gd name="connsiteX129" fmla="*/ 233111 w 1321325"/>
                <a:gd name="connsiteY129" fmla="*/ 1130110 h 1378875"/>
                <a:gd name="connsiteX130" fmla="*/ 247495 w 1321325"/>
                <a:gd name="connsiteY130" fmla="*/ 1172410 h 1378875"/>
                <a:gd name="connsiteX131" fmla="*/ 240303 w 1321325"/>
                <a:gd name="connsiteY131" fmla="*/ 1183236 h 1378875"/>
                <a:gd name="connsiteX132" fmla="*/ 221438 w 1321325"/>
                <a:gd name="connsiteY132" fmla="*/ 1228159 h 1378875"/>
                <a:gd name="connsiteX133" fmla="*/ 199867 w 1321325"/>
                <a:gd name="connsiteY133" fmla="*/ 1245078 h 1378875"/>
                <a:gd name="connsiteX134" fmla="*/ 222367 w 1321325"/>
                <a:gd name="connsiteY134" fmla="*/ 1259462 h 1378875"/>
                <a:gd name="connsiteX135" fmla="*/ 225920 w 1321325"/>
                <a:gd name="connsiteY135" fmla="*/ 1283742 h 1378875"/>
                <a:gd name="connsiteX136" fmla="*/ 237597 w 1321325"/>
                <a:gd name="connsiteY136" fmla="*/ 1295416 h 1378875"/>
                <a:gd name="connsiteX137" fmla="*/ 225077 w 1321325"/>
                <a:gd name="connsiteY137" fmla="*/ 1308866 h 1378875"/>
                <a:gd name="connsiteX138" fmla="*/ 249271 w 1321325"/>
                <a:gd name="connsiteY138" fmla="*/ 1326802 h 1378875"/>
                <a:gd name="connsiteX139" fmla="*/ 253753 w 1321325"/>
                <a:gd name="connsiteY139" fmla="*/ 1358274 h 1378875"/>
                <a:gd name="connsiteX140" fmla="*/ 282520 w 1321325"/>
                <a:gd name="connsiteY140" fmla="*/ 1331370 h 1378875"/>
                <a:gd name="connsiteX141" fmla="*/ 287931 w 1321325"/>
                <a:gd name="connsiteY141" fmla="*/ 1353788 h 1378875"/>
                <a:gd name="connsiteX142" fmla="*/ 315764 w 1321325"/>
                <a:gd name="connsiteY142" fmla="*/ 1353788 h 1378875"/>
                <a:gd name="connsiteX143" fmla="*/ 322956 w 1321325"/>
                <a:gd name="connsiteY143" fmla="*/ 1368171 h 1378875"/>
                <a:gd name="connsiteX144" fmla="*/ 342668 w 1321325"/>
                <a:gd name="connsiteY144" fmla="*/ 1343891 h 1378875"/>
                <a:gd name="connsiteX145" fmla="*/ 357981 w 1321325"/>
                <a:gd name="connsiteY145" fmla="*/ 1325955 h 1378875"/>
                <a:gd name="connsiteX146" fmla="*/ 347237 w 1321325"/>
                <a:gd name="connsiteY146" fmla="*/ 1307089 h 1378875"/>
                <a:gd name="connsiteX147" fmla="*/ 349860 w 1321325"/>
                <a:gd name="connsiteY147" fmla="*/ 1292710 h 1378875"/>
                <a:gd name="connsiteX148" fmla="*/ 316694 w 1321325"/>
                <a:gd name="connsiteY148" fmla="*/ 1288224 h 1378875"/>
                <a:gd name="connsiteX149" fmla="*/ 319317 w 1321325"/>
                <a:gd name="connsiteY149" fmla="*/ 1238820 h 1378875"/>
                <a:gd name="connsiteX150" fmla="*/ 303161 w 1321325"/>
                <a:gd name="connsiteY150" fmla="*/ 1227147 h 1378875"/>
                <a:gd name="connsiteX151" fmla="*/ 302314 w 1321325"/>
                <a:gd name="connsiteY151" fmla="*/ 1204642 h 1378875"/>
                <a:gd name="connsiteX152" fmla="*/ 295123 w 1321325"/>
                <a:gd name="connsiteY152" fmla="*/ 1197537 h 1378875"/>
                <a:gd name="connsiteX153" fmla="*/ 294193 w 1321325"/>
                <a:gd name="connsiteY153" fmla="*/ 1187636 h 1378875"/>
                <a:gd name="connsiteX154" fmla="*/ 278963 w 1321325"/>
                <a:gd name="connsiteY154" fmla="*/ 1184001 h 1378875"/>
                <a:gd name="connsiteX155" fmla="*/ 267290 w 1321325"/>
                <a:gd name="connsiteY155" fmla="*/ 1147199 h 1378875"/>
                <a:gd name="connsiteX156" fmla="*/ 305020 w 1321325"/>
                <a:gd name="connsiteY156" fmla="*/ 1154391 h 1378875"/>
                <a:gd name="connsiteX157" fmla="*/ 307643 w 1321325"/>
                <a:gd name="connsiteY157" fmla="*/ 1158873 h 1378875"/>
                <a:gd name="connsiteX158" fmla="*/ 314835 w 1321325"/>
                <a:gd name="connsiteY158" fmla="*/ 1153458 h 1378875"/>
                <a:gd name="connsiteX159" fmla="*/ 307643 w 1321325"/>
                <a:gd name="connsiteY159" fmla="*/ 1120213 h 1378875"/>
                <a:gd name="connsiteX160" fmla="*/ 321180 w 1321325"/>
                <a:gd name="connsiteY160" fmla="*/ 1113951 h 1378875"/>
                <a:gd name="connsiteX161" fmla="*/ 324732 w 1321325"/>
                <a:gd name="connsiteY161" fmla="*/ 1100501 h 1378875"/>
                <a:gd name="connsiteX162" fmla="*/ 338182 w 1321325"/>
                <a:gd name="connsiteY162" fmla="*/ 1119366 h 1378875"/>
                <a:gd name="connsiteX163" fmla="*/ 327438 w 1321325"/>
                <a:gd name="connsiteY163" fmla="*/ 1131040 h 1378875"/>
                <a:gd name="connsiteX164" fmla="*/ 328371 w 1321325"/>
                <a:gd name="connsiteY164" fmla="*/ 1150752 h 1378875"/>
                <a:gd name="connsiteX165" fmla="*/ 321180 w 1321325"/>
                <a:gd name="connsiteY165" fmla="*/ 1160649 h 1378875"/>
                <a:gd name="connsiteX166" fmla="*/ 343597 w 1321325"/>
                <a:gd name="connsiteY166" fmla="*/ 1157944 h 1378875"/>
                <a:gd name="connsiteX167" fmla="*/ 353495 w 1321325"/>
                <a:gd name="connsiteY167" fmla="*/ 1178672 h 1378875"/>
                <a:gd name="connsiteX168" fmla="*/ 367878 w 1321325"/>
                <a:gd name="connsiteY168" fmla="*/ 1172327 h 1378875"/>
                <a:gd name="connsiteX169" fmla="*/ 375070 w 1321325"/>
                <a:gd name="connsiteY169" fmla="*/ 1184930 h 1378875"/>
                <a:gd name="connsiteX170" fmla="*/ 402903 w 1321325"/>
                <a:gd name="connsiteY170" fmla="*/ 1174103 h 1378875"/>
                <a:gd name="connsiteX171" fmla="*/ 393002 w 1321325"/>
                <a:gd name="connsiteY171" fmla="*/ 1158873 h 1378875"/>
                <a:gd name="connsiteX172" fmla="*/ 403746 w 1321325"/>
                <a:gd name="connsiteY172" fmla="*/ 1157944 h 1378875"/>
                <a:gd name="connsiteX173" fmla="*/ 395711 w 1321325"/>
                <a:gd name="connsiteY173" fmla="*/ 1131887 h 1378875"/>
                <a:gd name="connsiteX174" fmla="*/ 410937 w 1321325"/>
                <a:gd name="connsiteY174" fmla="*/ 1144494 h 1378875"/>
                <a:gd name="connsiteX175" fmla="*/ 428956 w 1321325"/>
                <a:gd name="connsiteY175" fmla="*/ 1151681 h 1378875"/>
                <a:gd name="connsiteX176" fmla="*/ 423544 w 1321325"/>
                <a:gd name="connsiteY176" fmla="*/ 1180448 h 1378875"/>
                <a:gd name="connsiteX177" fmla="*/ 430732 w 1321325"/>
                <a:gd name="connsiteY177" fmla="*/ 1187636 h 1378875"/>
                <a:gd name="connsiteX178" fmla="*/ 454083 w 1321325"/>
                <a:gd name="connsiteY178" fmla="*/ 1173256 h 1378875"/>
                <a:gd name="connsiteX179" fmla="*/ 496382 w 1321325"/>
                <a:gd name="connsiteY179" fmla="*/ 1179515 h 1378875"/>
                <a:gd name="connsiteX180" fmla="*/ 500864 w 1321325"/>
                <a:gd name="connsiteY180" fmla="*/ 1158873 h 1378875"/>
                <a:gd name="connsiteX181" fmla="*/ 500022 w 1321325"/>
                <a:gd name="connsiteY181" fmla="*/ 1155321 h 1378875"/>
                <a:gd name="connsiteX182" fmla="*/ 513472 w 1321325"/>
                <a:gd name="connsiteY182" fmla="*/ 1154391 h 1378875"/>
                <a:gd name="connsiteX183" fmla="*/ 534113 w 1321325"/>
                <a:gd name="connsiteY183" fmla="*/ 1142718 h 1378875"/>
                <a:gd name="connsiteX184" fmla="*/ 544010 w 1321325"/>
                <a:gd name="connsiteY184" fmla="*/ 1128334 h 1378875"/>
                <a:gd name="connsiteX185" fmla="*/ 560170 w 1321325"/>
                <a:gd name="connsiteY185" fmla="*/ 1133750 h 1378875"/>
                <a:gd name="connsiteX186" fmla="*/ 576330 w 1321325"/>
                <a:gd name="connsiteY186" fmla="*/ 1118437 h 1378875"/>
                <a:gd name="connsiteX187" fmla="*/ 580811 w 1321325"/>
                <a:gd name="connsiteY187" fmla="*/ 1139078 h 1378875"/>
                <a:gd name="connsiteX188" fmla="*/ 596124 w 1321325"/>
                <a:gd name="connsiteY188" fmla="*/ 1161583 h 1378875"/>
                <a:gd name="connsiteX189" fmla="*/ 573620 w 1321325"/>
                <a:gd name="connsiteY189" fmla="*/ 1195422 h 1378875"/>
                <a:gd name="connsiteX190" fmla="*/ 595195 w 1321325"/>
                <a:gd name="connsiteY190" fmla="*/ 1179263 h 1378875"/>
                <a:gd name="connsiteX191" fmla="*/ 598747 w 1321325"/>
                <a:gd name="connsiteY191" fmla="*/ 1177486 h 1378875"/>
                <a:gd name="connsiteX192" fmla="*/ 604159 w 1321325"/>
                <a:gd name="connsiteY192" fmla="*/ 1191866 h 1378875"/>
                <a:gd name="connsiteX193" fmla="*/ 625734 w 1321325"/>
                <a:gd name="connsiteY193" fmla="*/ 1185607 h 1378875"/>
                <a:gd name="connsiteX194" fmla="*/ 614060 w 1321325"/>
                <a:gd name="connsiteY194" fmla="*/ 1166742 h 1378875"/>
                <a:gd name="connsiteX195" fmla="*/ 619471 w 1321325"/>
                <a:gd name="connsiteY195" fmla="*/ 1149822 h 1378875"/>
                <a:gd name="connsiteX196" fmla="*/ 644851 w 1321325"/>
                <a:gd name="connsiteY196" fmla="*/ 1172240 h 1378875"/>
                <a:gd name="connsiteX197" fmla="*/ 675394 w 1321325"/>
                <a:gd name="connsiteY197" fmla="*/ 1151599 h 1378875"/>
                <a:gd name="connsiteX198" fmla="*/ 669132 w 1321325"/>
                <a:gd name="connsiteY198" fmla="*/ 1206418 h 1378875"/>
                <a:gd name="connsiteX199" fmla="*/ 691549 w 1321325"/>
                <a:gd name="connsiteY199" fmla="*/ 1190259 h 1378875"/>
                <a:gd name="connsiteX200" fmla="*/ 740024 w 1321325"/>
                <a:gd name="connsiteY200" fmla="*/ 1189329 h 1378875"/>
                <a:gd name="connsiteX201" fmla="*/ 753561 w 1321325"/>
                <a:gd name="connsiteY201" fmla="*/ 1150669 h 1378875"/>
                <a:gd name="connsiteX202" fmla="*/ 772426 w 1321325"/>
                <a:gd name="connsiteY202" fmla="*/ 1163272 h 1378875"/>
                <a:gd name="connsiteX203" fmla="*/ 796620 w 1321325"/>
                <a:gd name="connsiteY203" fmla="*/ 1138992 h 1378875"/>
                <a:gd name="connsiteX204" fmla="*/ 808298 w 1321325"/>
                <a:gd name="connsiteY204" fmla="*/ 1170464 h 1378875"/>
                <a:gd name="connsiteX205" fmla="*/ 857702 w 1321325"/>
                <a:gd name="connsiteY205" fmla="*/ 1178924 h 1378875"/>
                <a:gd name="connsiteX206" fmla="*/ 864893 w 1321325"/>
                <a:gd name="connsiteY206" fmla="*/ 1199565 h 1378875"/>
                <a:gd name="connsiteX207" fmla="*/ 908969 w 1321325"/>
                <a:gd name="connsiteY207" fmla="*/ 1211239 h 1378875"/>
                <a:gd name="connsiteX208" fmla="*/ 915227 w 1321325"/>
                <a:gd name="connsiteY208" fmla="*/ 1230951 h 1378875"/>
                <a:gd name="connsiteX209" fmla="*/ 930457 w 1321325"/>
                <a:gd name="connsiteY209" fmla="*/ 1242625 h 1378875"/>
                <a:gd name="connsiteX210" fmla="*/ 946617 w 1321325"/>
                <a:gd name="connsiteY210" fmla="*/ 1240006 h 1378875"/>
                <a:gd name="connsiteX211" fmla="*/ 946617 w 1321325"/>
                <a:gd name="connsiteY211" fmla="*/ 1229175 h 1378875"/>
                <a:gd name="connsiteX212" fmla="*/ 1007781 w 1321325"/>
                <a:gd name="connsiteY212" fmla="*/ 1234590 h 1378875"/>
                <a:gd name="connsiteX213" fmla="*/ 1000589 w 1321325"/>
                <a:gd name="connsiteY213" fmla="*/ 1253455 h 1378875"/>
                <a:gd name="connsiteX214" fmla="*/ 1012263 w 1321325"/>
                <a:gd name="connsiteY214" fmla="*/ 1275026 h 1378875"/>
                <a:gd name="connsiteX215" fmla="*/ 994245 w 1321325"/>
                <a:gd name="connsiteY215" fmla="*/ 1278579 h 1378875"/>
                <a:gd name="connsiteX216" fmla="*/ 1014886 w 1321325"/>
                <a:gd name="connsiteY216" fmla="*/ 1293892 h 1378875"/>
                <a:gd name="connsiteX217" fmla="*/ 996021 w 1321325"/>
                <a:gd name="connsiteY217" fmla="*/ 1332469 h 1378875"/>
                <a:gd name="connsiteX218" fmla="*/ 1018525 w 1321325"/>
                <a:gd name="connsiteY218" fmla="*/ 1340929 h 1378875"/>
                <a:gd name="connsiteX219" fmla="*/ 1024783 w 1321325"/>
                <a:gd name="connsiteY219" fmla="*/ 1357088 h 1378875"/>
                <a:gd name="connsiteX220" fmla="*/ 1051770 w 1321325"/>
                <a:gd name="connsiteY220" fmla="*/ 1370538 h 1378875"/>
                <a:gd name="connsiteX221" fmla="*/ 1094829 w 1321325"/>
                <a:gd name="connsiteY221" fmla="*/ 1346257 h 1378875"/>
                <a:gd name="connsiteX222" fmla="*/ 1095763 w 1321325"/>
                <a:gd name="connsiteY222" fmla="*/ 1327392 h 1378875"/>
                <a:gd name="connsiteX223" fmla="*/ 1117333 w 1321325"/>
                <a:gd name="connsiteY223" fmla="*/ 1325616 h 1378875"/>
                <a:gd name="connsiteX224" fmla="*/ 1127908 w 1321325"/>
                <a:gd name="connsiteY224" fmla="*/ 1320626 h 1378875"/>
                <a:gd name="connsiteX225" fmla="*/ 1119448 w 1321325"/>
                <a:gd name="connsiteY225" fmla="*/ 1310981 h 1378875"/>
                <a:gd name="connsiteX226" fmla="*/ 1130953 w 1321325"/>
                <a:gd name="connsiteY226" fmla="*/ 1273676 h 1378875"/>
                <a:gd name="connsiteX227" fmla="*/ 1118350 w 1321325"/>
                <a:gd name="connsiteY227" fmla="*/ 1241526 h 1378875"/>
                <a:gd name="connsiteX228" fmla="*/ 1141866 w 1321325"/>
                <a:gd name="connsiteY228" fmla="*/ 1237296 h 1378875"/>
                <a:gd name="connsiteX229" fmla="*/ 1130953 w 1321325"/>
                <a:gd name="connsiteY229" fmla="*/ 1202440 h 1378875"/>
                <a:gd name="connsiteX230" fmla="*/ 1100414 w 1321325"/>
                <a:gd name="connsiteY230" fmla="*/ 1165557 h 1378875"/>
                <a:gd name="connsiteX231" fmla="*/ 1099567 w 1321325"/>
                <a:gd name="connsiteY231" fmla="*/ 1140177 h 1378875"/>
                <a:gd name="connsiteX232" fmla="*/ 1088992 w 1321325"/>
                <a:gd name="connsiteY232" fmla="*/ 1112939 h 1378875"/>
                <a:gd name="connsiteX233" fmla="*/ 1111327 w 1321325"/>
                <a:gd name="connsiteY233" fmla="*/ 1099233 h 137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1321325" h="137887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name="connsiteX0" fmla="*/ 988218 w 1011315"/>
                <a:gd name="connsiteY0" fmla="*/ 119607 h 973392"/>
                <a:gd name="connsiteX1" fmla="*/ 951925 w 1011315"/>
                <a:gd name="connsiteY1" fmla="*/ 113175 h 973392"/>
                <a:gd name="connsiteX2" fmla="*/ 939913 w 1011315"/>
                <a:gd name="connsiteY2" fmla="*/ 95243 h 973392"/>
                <a:gd name="connsiteX3" fmla="*/ 908358 w 1011315"/>
                <a:gd name="connsiteY3" fmla="*/ 111655 h 973392"/>
                <a:gd name="connsiteX4" fmla="*/ 910981 w 1011315"/>
                <a:gd name="connsiteY4" fmla="*/ 87457 h 973392"/>
                <a:gd name="connsiteX5" fmla="*/ 887208 w 1011315"/>
                <a:gd name="connsiteY5" fmla="*/ 64362 h 973392"/>
                <a:gd name="connsiteX6" fmla="*/ 855653 w 1011315"/>
                <a:gd name="connsiteY6" fmla="*/ 55902 h 973392"/>
                <a:gd name="connsiteX7" fmla="*/ 854889 w 1011315"/>
                <a:gd name="connsiteY7" fmla="*/ 52349 h 973392"/>
                <a:gd name="connsiteX8" fmla="*/ 841018 w 1011315"/>
                <a:gd name="connsiteY8" fmla="*/ 48289 h 973392"/>
                <a:gd name="connsiteX9" fmla="*/ 798719 w 1011315"/>
                <a:gd name="connsiteY9" fmla="*/ 26549 h 973392"/>
                <a:gd name="connsiteX10" fmla="*/ 784926 w 1011315"/>
                <a:gd name="connsiteY10" fmla="*/ 32976 h 973392"/>
                <a:gd name="connsiteX11" fmla="*/ 772067 w 1011315"/>
                <a:gd name="connsiteY11" fmla="*/ 11657 h 973392"/>
                <a:gd name="connsiteX12" fmla="*/ 753627 w 1011315"/>
                <a:gd name="connsiteY12" fmla="*/ 11657 h 973392"/>
                <a:gd name="connsiteX13" fmla="*/ 721734 w 1011315"/>
                <a:gd name="connsiteY13" fmla="*/ -2640 h 973392"/>
                <a:gd name="connsiteX14" fmla="*/ 733155 w 1011315"/>
                <a:gd name="connsiteY14" fmla="*/ 31200 h 973392"/>
                <a:gd name="connsiteX15" fmla="*/ 723171 w 1011315"/>
                <a:gd name="connsiteY15" fmla="*/ 49726 h 973392"/>
                <a:gd name="connsiteX16" fmla="*/ 732899 w 1011315"/>
                <a:gd name="connsiteY16" fmla="*/ 64192 h 973392"/>
                <a:gd name="connsiteX17" fmla="*/ 707520 w 1011315"/>
                <a:gd name="connsiteY17" fmla="*/ 102770 h 973392"/>
                <a:gd name="connsiteX18" fmla="*/ 691616 w 1011315"/>
                <a:gd name="connsiteY18" fmla="*/ 106661 h 973392"/>
                <a:gd name="connsiteX19" fmla="*/ 699060 w 1011315"/>
                <a:gd name="connsiteY19" fmla="*/ 77985 h 973392"/>
                <a:gd name="connsiteX20" fmla="*/ 681632 w 1011315"/>
                <a:gd name="connsiteY20" fmla="*/ 72400 h 973392"/>
                <a:gd name="connsiteX21" fmla="*/ 662767 w 1011315"/>
                <a:gd name="connsiteY21" fmla="*/ 89320 h 973392"/>
                <a:gd name="connsiteX22" fmla="*/ 613363 w 1011315"/>
                <a:gd name="connsiteY22" fmla="*/ 87796 h 973392"/>
                <a:gd name="connsiteX23" fmla="*/ 599995 w 1011315"/>
                <a:gd name="connsiteY23" fmla="*/ 107933 h 973392"/>
                <a:gd name="connsiteX24" fmla="*/ 550591 w 1011315"/>
                <a:gd name="connsiteY24" fmla="*/ 100233 h 973392"/>
                <a:gd name="connsiteX25" fmla="*/ 573430 w 1011315"/>
                <a:gd name="connsiteY25" fmla="*/ 50152 h 973392"/>
                <a:gd name="connsiteX26" fmla="*/ 558118 w 1011315"/>
                <a:gd name="connsiteY26" fmla="*/ 40845 h 973392"/>
                <a:gd name="connsiteX27" fmla="*/ 555837 w 1011315"/>
                <a:gd name="connsiteY27" fmla="*/ 22232 h 973392"/>
                <a:gd name="connsiteX28" fmla="*/ 532317 w 1011315"/>
                <a:gd name="connsiteY28" fmla="*/ 39152 h 973392"/>
                <a:gd name="connsiteX29" fmla="*/ 519036 w 1011315"/>
                <a:gd name="connsiteY29" fmla="*/ 22232 h 973392"/>
                <a:gd name="connsiteX30" fmla="*/ 505500 w 1011315"/>
                <a:gd name="connsiteY30" fmla="*/ 32468 h 973392"/>
                <a:gd name="connsiteX31" fmla="*/ 423099 w 1011315"/>
                <a:gd name="connsiteY31" fmla="*/ 58950 h 973392"/>
                <a:gd name="connsiteX32" fmla="*/ 396707 w 1011315"/>
                <a:gd name="connsiteY32" fmla="*/ 35599 h 973392"/>
                <a:gd name="connsiteX33" fmla="*/ 381477 w 1011315"/>
                <a:gd name="connsiteY33" fmla="*/ 44059 h 973392"/>
                <a:gd name="connsiteX34" fmla="*/ 375132 w 1011315"/>
                <a:gd name="connsiteY34" fmla="*/ 60557 h 973392"/>
                <a:gd name="connsiteX35" fmla="*/ 344846 w 1011315"/>
                <a:gd name="connsiteY35" fmla="*/ 84921 h 973392"/>
                <a:gd name="connsiteX36" fmla="*/ 312617 w 1011315"/>
                <a:gd name="connsiteY36" fmla="*/ 108354 h 973392"/>
                <a:gd name="connsiteX37" fmla="*/ 304157 w 1011315"/>
                <a:gd name="connsiteY37" fmla="*/ 134325 h 973392"/>
                <a:gd name="connsiteX38" fmla="*/ 288419 w 1011315"/>
                <a:gd name="connsiteY38" fmla="*/ 142784 h 973392"/>
                <a:gd name="connsiteX39" fmla="*/ 310754 w 1011315"/>
                <a:gd name="connsiteY39" fmla="*/ 156577 h 973392"/>
                <a:gd name="connsiteX40" fmla="*/ 293835 w 1011315"/>
                <a:gd name="connsiteY40" fmla="*/ 183394 h 973392"/>
                <a:gd name="connsiteX41" fmla="*/ 282838 w 1011315"/>
                <a:gd name="connsiteY41" fmla="*/ 215288 h 973392"/>
                <a:gd name="connsiteX42" fmla="*/ 271247 w 1011315"/>
                <a:gd name="connsiteY42" fmla="*/ 232716 h 973392"/>
                <a:gd name="connsiteX43" fmla="*/ 277506 w 1011315"/>
                <a:gd name="connsiteY43" fmla="*/ 260714 h 973392"/>
                <a:gd name="connsiteX44" fmla="*/ 257203 w 1011315"/>
                <a:gd name="connsiteY44" fmla="*/ 263337 h 973392"/>
                <a:gd name="connsiteX45" fmla="*/ 235884 w 1011315"/>
                <a:gd name="connsiteY45" fmla="*/ 294132 h 973392"/>
                <a:gd name="connsiteX46" fmla="*/ 206700 w 1011315"/>
                <a:gd name="connsiteY46" fmla="*/ 305806 h 973392"/>
                <a:gd name="connsiteX47" fmla="*/ 155941 w 1011315"/>
                <a:gd name="connsiteY47" fmla="*/ 317227 h 973392"/>
                <a:gd name="connsiteX48" fmla="*/ 127938 w 1011315"/>
                <a:gd name="connsiteY48" fmla="*/ 380845 h 973392"/>
                <a:gd name="connsiteX49" fmla="*/ 119479 w 1011315"/>
                <a:gd name="connsiteY49" fmla="*/ 370019 h 973392"/>
                <a:gd name="connsiteX50" fmla="*/ 118801 w 1011315"/>
                <a:gd name="connsiteY50" fmla="*/ 379238 h 973392"/>
                <a:gd name="connsiteX51" fmla="*/ 116430 w 1011315"/>
                <a:gd name="connsiteY51" fmla="*/ 394890 h 973392"/>
                <a:gd name="connsiteX52" fmla="*/ 126922 w 1011315"/>
                <a:gd name="connsiteY52" fmla="*/ 447425 h 973392"/>
                <a:gd name="connsiteX53" fmla="*/ 135382 w 1011315"/>
                <a:gd name="connsiteY53" fmla="*/ 462230 h 973392"/>
                <a:gd name="connsiteX54" fmla="*/ 131152 w 1011315"/>
                <a:gd name="connsiteY54" fmla="*/ 510449 h 973392"/>
                <a:gd name="connsiteX55" fmla="*/ 147312 w 1011315"/>
                <a:gd name="connsiteY55" fmla="*/ 514257 h 973392"/>
                <a:gd name="connsiteX56" fmla="*/ 157378 w 1011315"/>
                <a:gd name="connsiteY56" fmla="*/ 523646 h 973392"/>
                <a:gd name="connsiteX57" fmla="*/ 161352 w 1011315"/>
                <a:gd name="connsiteY57" fmla="*/ 525423 h 973392"/>
                <a:gd name="connsiteX58" fmla="*/ 184955 w 1011315"/>
                <a:gd name="connsiteY58" fmla="*/ 520771 h 973392"/>
                <a:gd name="connsiteX59" fmla="*/ 191556 w 1011315"/>
                <a:gd name="connsiteY59" fmla="*/ 571530 h 973392"/>
                <a:gd name="connsiteX60" fmla="*/ 164735 w 1011315"/>
                <a:gd name="connsiteY60" fmla="*/ 570853 h 973392"/>
                <a:gd name="connsiteX61" fmla="*/ 162286 w 1011315"/>
                <a:gd name="connsiteY61" fmla="*/ 567639 h 973392"/>
                <a:gd name="connsiteX62" fmla="*/ 164062 w 1011315"/>
                <a:gd name="connsiteY62" fmla="*/ 548183 h 973392"/>
                <a:gd name="connsiteX63" fmla="*/ 161013 w 1011315"/>
                <a:gd name="connsiteY63" fmla="*/ 544375 h 973392"/>
                <a:gd name="connsiteX64" fmla="*/ 129545 w 1011315"/>
                <a:gd name="connsiteY64" fmla="*/ 563409 h 973392"/>
                <a:gd name="connsiteX65" fmla="*/ 99680 w 1011315"/>
                <a:gd name="connsiteY65" fmla="*/ 542598 h 973392"/>
                <a:gd name="connsiteX66" fmla="*/ 72524 w 1011315"/>
                <a:gd name="connsiteY66" fmla="*/ 542090 h 973392"/>
                <a:gd name="connsiteX67" fmla="*/ 39193 w 1011315"/>
                <a:gd name="connsiteY67" fmla="*/ 533630 h 973392"/>
                <a:gd name="connsiteX68" fmla="*/ 80476 w 1011315"/>
                <a:gd name="connsiteY68" fmla="*/ 576438 h 973392"/>
                <a:gd name="connsiteX69" fmla="*/ 79294 w 1011315"/>
                <a:gd name="connsiteY69" fmla="*/ 628465 h 973392"/>
                <a:gd name="connsiteX70" fmla="*/ 96891 w 1011315"/>
                <a:gd name="connsiteY70" fmla="*/ 644876 h 973392"/>
                <a:gd name="connsiteX71" fmla="*/ 100357 w 1011315"/>
                <a:gd name="connsiteY71" fmla="*/ 676349 h 973392"/>
                <a:gd name="connsiteX72" fmla="*/ 121932 w 1011315"/>
                <a:gd name="connsiteY72" fmla="*/ 738695 h 973392"/>
                <a:gd name="connsiteX73" fmla="*/ 102220 w 1011315"/>
                <a:gd name="connsiteY73" fmla="*/ 758324 h 973392"/>
                <a:gd name="connsiteX74" fmla="*/ 108057 w 1011315"/>
                <a:gd name="connsiteY74" fmla="*/ 774145 h 973392"/>
                <a:gd name="connsiteX75" fmla="*/ 74218 w 1011315"/>
                <a:gd name="connsiteY75" fmla="*/ 799099 h 973392"/>
                <a:gd name="connsiteX76" fmla="*/ 72016 w 1011315"/>
                <a:gd name="connsiteY76" fmla="*/ 822025 h 973392"/>
                <a:gd name="connsiteX77" fmla="*/ 38177 w 1011315"/>
                <a:gd name="connsiteY77" fmla="*/ 864324 h 973392"/>
                <a:gd name="connsiteX78" fmla="*/ 11529 w 1011315"/>
                <a:gd name="connsiteY78" fmla="*/ 880736 h 973392"/>
                <a:gd name="connsiteX79" fmla="*/ 6283 w 1011315"/>
                <a:gd name="connsiteY79" fmla="*/ 926083 h 973392"/>
                <a:gd name="connsiteX80" fmla="*/ -6659 w 1011315"/>
                <a:gd name="connsiteY80" fmla="*/ 959923 h 973392"/>
                <a:gd name="connsiteX81" fmla="*/ 64998 w 1011315"/>
                <a:gd name="connsiteY81" fmla="*/ 926083 h 973392"/>
                <a:gd name="connsiteX82" fmla="*/ 109242 w 1011315"/>
                <a:gd name="connsiteY82" fmla="*/ 912968 h 973392"/>
                <a:gd name="connsiteX83" fmla="*/ 137918 w 1011315"/>
                <a:gd name="connsiteY83" fmla="*/ 912968 h 973392"/>
                <a:gd name="connsiteX84" fmla="*/ 154838 w 1011315"/>
                <a:gd name="connsiteY84" fmla="*/ 888522 h 973392"/>
                <a:gd name="connsiteX85" fmla="*/ 147985 w 1011315"/>
                <a:gd name="connsiteY85" fmla="*/ 874647 h 973392"/>
                <a:gd name="connsiteX86" fmla="*/ 160592 w 1011315"/>
                <a:gd name="connsiteY86" fmla="*/ 857727 h 973392"/>
                <a:gd name="connsiteX87" fmla="*/ 173195 w 1011315"/>
                <a:gd name="connsiteY87" fmla="*/ 814581 h 973392"/>
                <a:gd name="connsiteX88" fmla="*/ 188933 w 1011315"/>
                <a:gd name="connsiteY88" fmla="*/ 863564 h 973392"/>
                <a:gd name="connsiteX89" fmla="*/ 226156 w 1011315"/>
                <a:gd name="connsiteY89" fmla="*/ 829303 h 973392"/>
                <a:gd name="connsiteX90" fmla="*/ 252634 w 1011315"/>
                <a:gd name="connsiteY90" fmla="*/ 836660 h 973392"/>
                <a:gd name="connsiteX91" fmla="*/ 269554 w 1011315"/>
                <a:gd name="connsiteY91" fmla="*/ 800115 h 973392"/>
                <a:gd name="connsiteX92" fmla="*/ 259908 w 1011315"/>
                <a:gd name="connsiteY92" fmla="*/ 774228 h 973392"/>
                <a:gd name="connsiteX93" fmla="*/ 291633 w 1011315"/>
                <a:gd name="connsiteY93" fmla="*/ 764921 h 973392"/>
                <a:gd name="connsiteX94" fmla="*/ 311514 w 1011315"/>
                <a:gd name="connsiteY94" fmla="*/ 748001 h 973392"/>
                <a:gd name="connsiteX95" fmla="*/ 317351 w 1011315"/>
                <a:gd name="connsiteY95" fmla="*/ 719577 h 973392"/>
                <a:gd name="connsiteX96" fmla="*/ 312782 w 1011315"/>
                <a:gd name="connsiteY96" fmla="*/ 713910 h 973392"/>
                <a:gd name="connsiteX97" fmla="*/ 337402 w 1011315"/>
                <a:gd name="connsiteY97" fmla="*/ 709680 h 973392"/>
                <a:gd name="connsiteX98" fmla="*/ 350009 w 1011315"/>
                <a:gd name="connsiteY98" fmla="*/ 682016 h 973392"/>
                <a:gd name="connsiteX99" fmla="*/ 374286 w 1011315"/>
                <a:gd name="connsiteY99" fmla="*/ 709849 h 973392"/>
                <a:gd name="connsiteX100" fmla="*/ 393320 w 1011315"/>
                <a:gd name="connsiteY100" fmla="*/ 697073 h 973392"/>
                <a:gd name="connsiteX101" fmla="*/ 407365 w 1011315"/>
                <a:gd name="connsiteY101" fmla="*/ 723807 h 973392"/>
                <a:gd name="connsiteX102" fmla="*/ 471239 w 1011315"/>
                <a:gd name="connsiteY102" fmla="*/ 745973 h 973392"/>
                <a:gd name="connsiteX103" fmla="*/ 501352 w 1011315"/>
                <a:gd name="connsiteY103" fmla="*/ 688105 h 973392"/>
                <a:gd name="connsiteX104" fmla="*/ 521659 w 1011315"/>
                <a:gd name="connsiteY104" fmla="*/ 685486 h 973392"/>
                <a:gd name="connsiteX105" fmla="*/ 531557 w 1011315"/>
                <a:gd name="connsiteY105" fmla="*/ 677026 h 973392"/>
                <a:gd name="connsiteX106" fmla="*/ 549658 w 1011315"/>
                <a:gd name="connsiteY106" fmla="*/ 673048 h 973392"/>
                <a:gd name="connsiteX107" fmla="*/ 558118 w 1011315"/>
                <a:gd name="connsiteY107" fmla="*/ 664589 h 973392"/>
                <a:gd name="connsiteX108" fmla="*/ 597459 w 1011315"/>
                <a:gd name="connsiteY108" fmla="*/ 635062 h 973392"/>
                <a:gd name="connsiteX109" fmla="*/ 612094 w 1011315"/>
                <a:gd name="connsiteY109" fmla="*/ 612223 h 973392"/>
                <a:gd name="connsiteX110" fmla="*/ 639081 w 1011315"/>
                <a:gd name="connsiteY110" fmla="*/ 586843 h 973392"/>
                <a:gd name="connsiteX111" fmla="*/ 648896 w 1011315"/>
                <a:gd name="connsiteY111" fmla="*/ 565524 h 973392"/>
                <a:gd name="connsiteX112" fmla="*/ 633665 w 1011315"/>
                <a:gd name="connsiteY112" fmla="*/ 583629 h 973392"/>
                <a:gd name="connsiteX113" fmla="*/ 625714 w 1011315"/>
                <a:gd name="connsiteY113" fmla="*/ 577958 h 973392"/>
                <a:gd name="connsiteX114" fmla="*/ 638403 w 1011315"/>
                <a:gd name="connsiteY114" fmla="*/ 539806 h 973392"/>
                <a:gd name="connsiteX115" fmla="*/ 660313 w 1011315"/>
                <a:gd name="connsiteY115" fmla="*/ 517219 h 973392"/>
                <a:gd name="connsiteX116" fmla="*/ 678418 w 1011315"/>
                <a:gd name="connsiteY116" fmla="*/ 507743 h 973392"/>
                <a:gd name="connsiteX117" fmla="*/ 677489 w 1011315"/>
                <a:gd name="connsiteY117" fmla="*/ 543276 h 973392"/>
                <a:gd name="connsiteX118" fmla="*/ 675543 w 1011315"/>
                <a:gd name="connsiteY118" fmla="*/ 555288 h 973392"/>
                <a:gd name="connsiteX119" fmla="*/ 699060 w 1011315"/>
                <a:gd name="connsiteY119" fmla="*/ 542004 h 973392"/>
                <a:gd name="connsiteX120" fmla="*/ 725117 w 1011315"/>
                <a:gd name="connsiteY120" fmla="*/ 532614 h 973392"/>
                <a:gd name="connsiteX121" fmla="*/ 783827 w 1011315"/>
                <a:gd name="connsiteY121" fmla="*/ 507235 h 973392"/>
                <a:gd name="connsiteX122" fmla="*/ 818852 w 1011315"/>
                <a:gd name="connsiteY122" fmla="*/ 498775 h 973392"/>
                <a:gd name="connsiteX123" fmla="*/ 853452 w 1011315"/>
                <a:gd name="connsiteY123" fmla="*/ 455377 h 973392"/>
                <a:gd name="connsiteX124" fmla="*/ 877142 w 1011315"/>
                <a:gd name="connsiteY124" fmla="*/ 426528 h 973392"/>
                <a:gd name="connsiteX125" fmla="*/ 893045 w 1011315"/>
                <a:gd name="connsiteY125" fmla="*/ 401995 h 973392"/>
                <a:gd name="connsiteX126" fmla="*/ 895668 w 1011315"/>
                <a:gd name="connsiteY126" fmla="*/ 376615 h 973392"/>
                <a:gd name="connsiteX127" fmla="*/ 921638 w 1011315"/>
                <a:gd name="connsiteY127" fmla="*/ 340917 h 973392"/>
                <a:gd name="connsiteX128" fmla="*/ 925108 w 1011315"/>
                <a:gd name="connsiteY128" fmla="*/ 311138 h 973392"/>
                <a:gd name="connsiteX129" fmla="*/ 898626 w 1011315"/>
                <a:gd name="connsiteY129" fmla="*/ 252849 h 973392"/>
                <a:gd name="connsiteX130" fmla="*/ 898626 w 1011315"/>
                <a:gd name="connsiteY130" fmla="*/ 213004 h 973392"/>
                <a:gd name="connsiteX131" fmla="*/ 937034 w 1011315"/>
                <a:gd name="connsiteY131" fmla="*/ 176711 h 973392"/>
                <a:gd name="connsiteX132" fmla="*/ 977813 w 1011315"/>
                <a:gd name="connsiteY132" fmla="*/ 163765 h 973392"/>
                <a:gd name="connsiteX133" fmla="*/ 1004374 w 1011315"/>
                <a:gd name="connsiteY133" fmla="*/ 148031 h 973392"/>
                <a:gd name="connsiteX134" fmla="*/ 988218 w 1011315"/>
                <a:gd name="connsiteY134" fmla="*/ 119607 h 97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011315" h="973392">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name="connsiteX0" fmla="*/ 664800 w 758596"/>
                <a:gd name="connsiteY0" fmla="*/ -6868 h 1093569"/>
                <a:gd name="connsiteX1" fmla="*/ 655919 w 758596"/>
                <a:gd name="connsiteY1" fmla="*/ 18511 h 1093569"/>
                <a:gd name="connsiteX2" fmla="*/ 629184 w 758596"/>
                <a:gd name="connsiteY2" fmla="*/ 42622 h 1093569"/>
                <a:gd name="connsiteX3" fmla="*/ 655832 w 758596"/>
                <a:gd name="connsiteY3" fmla="*/ 78151 h 1093569"/>
                <a:gd name="connsiteX4" fmla="*/ 639672 w 758596"/>
                <a:gd name="connsiteY4" fmla="*/ 109624 h 1093569"/>
                <a:gd name="connsiteX5" fmla="*/ 627321 w 758596"/>
                <a:gd name="connsiteY5" fmla="*/ 92704 h 1093569"/>
                <a:gd name="connsiteX6" fmla="*/ 605412 w 758596"/>
                <a:gd name="connsiteY6" fmla="*/ 105902 h 1093569"/>
                <a:gd name="connsiteX7" fmla="*/ 570982 w 758596"/>
                <a:gd name="connsiteY7" fmla="*/ 110470 h 1093569"/>
                <a:gd name="connsiteX8" fmla="*/ 548899 w 758596"/>
                <a:gd name="connsiteY8" fmla="*/ 127898 h 1093569"/>
                <a:gd name="connsiteX9" fmla="*/ 520223 w 758596"/>
                <a:gd name="connsiteY9" fmla="*/ 117997 h 1093569"/>
                <a:gd name="connsiteX10" fmla="*/ 493150 w 758596"/>
                <a:gd name="connsiteY10" fmla="*/ 130517 h 1093569"/>
                <a:gd name="connsiteX11" fmla="*/ 457955 w 758596"/>
                <a:gd name="connsiteY11" fmla="*/ 122057 h 1093569"/>
                <a:gd name="connsiteX12" fmla="*/ 434521 w 758596"/>
                <a:gd name="connsiteY12" fmla="*/ 164356 h 1093569"/>
                <a:gd name="connsiteX13" fmla="*/ 437401 w 758596"/>
                <a:gd name="connsiteY13" fmla="*/ 184746 h 1093569"/>
                <a:gd name="connsiteX14" fmla="*/ 393408 w 758596"/>
                <a:gd name="connsiteY14" fmla="*/ 215454 h 1093569"/>
                <a:gd name="connsiteX15" fmla="*/ 370399 w 758596"/>
                <a:gd name="connsiteY15" fmla="*/ 195321 h 1093569"/>
                <a:gd name="connsiteX16" fmla="*/ 338419 w 758596"/>
                <a:gd name="connsiteY16" fmla="*/ 171718 h 1093569"/>
                <a:gd name="connsiteX17" fmla="*/ 317269 w 758596"/>
                <a:gd name="connsiteY17" fmla="*/ 175526 h 1093569"/>
                <a:gd name="connsiteX18" fmla="*/ 298404 w 758596"/>
                <a:gd name="connsiteY18" fmla="*/ 159623 h 1093569"/>
                <a:gd name="connsiteX19" fmla="*/ 270658 w 758596"/>
                <a:gd name="connsiteY19" fmla="*/ 205813 h 1093569"/>
                <a:gd name="connsiteX20" fmla="*/ 249929 w 758596"/>
                <a:gd name="connsiteY20" fmla="*/ 207081 h 1093569"/>
                <a:gd name="connsiteX21" fmla="*/ 257968 w 758596"/>
                <a:gd name="connsiteY21" fmla="*/ 265201 h 1093569"/>
                <a:gd name="connsiteX22" fmla="*/ 226665 w 758596"/>
                <a:gd name="connsiteY22" fmla="*/ 291931 h 1093569"/>
                <a:gd name="connsiteX23" fmla="*/ 287069 w 758596"/>
                <a:gd name="connsiteY23" fmla="*/ 305299 h 1093569"/>
                <a:gd name="connsiteX24" fmla="*/ 264313 w 758596"/>
                <a:gd name="connsiteY24" fmla="*/ 346412 h 1093569"/>
                <a:gd name="connsiteX25" fmla="*/ 233939 w 758596"/>
                <a:gd name="connsiteY25" fmla="*/ 359441 h 1093569"/>
                <a:gd name="connsiteX26" fmla="*/ 224298 w 758596"/>
                <a:gd name="connsiteY26" fmla="*/ 389728 h 1093569"/>
                <a:gd name="connsiteX27" fmla="*/ 171255 w 758596"/>
                <a:gd name="connsiteY27" fmla="*/ 384230 h 1093569"/>
                <a:gd name="connsiteX28" fmla="*/ 158647 w 758596"/>
                <a:gd name="connsiteY28" fmla="*/ 398274 h 1093569"/>
                <a:gd name="connsiteX29" fmla="*/ 134367 w 758596"/>
                <a:gd name="connsiteY29" fmla="*/ 394296 h 1093569"/>
                <a:gd name="connsiteX30" fmla="*/ 119901 w 758596"/>
                <a:gd name="connsiteY30" fmla="*/ 407073 h 1093569"/>
                <a:gd name="connsiteX31" fmla="*/ 114403 w 758596"/>
                <a:gd name="connsiteY31" fmla="*/ 427376 h 1093569"/>
                <a:gd name="connsiteX32" fmla="*/ 61190 w 758596"/>
                <a:gd name="connsiteY32" fmla="*/ 426107 h 1093569"/>
                <a:gd name="connsiteX33" fmla="*/ 62376 w 758596"/>
                <a:gd name="connsiteY33" fmla="*/ 414091 h 1093569"/>
                <a:gd name="connsiteX34" fmla="*/ 37587 w 758596"/>
                <a:gd name="connsiteY34" fmla="*/ 410456 h 1093569"/>
                <a:gd name="connsiteX35" fmla="*/ -6741 w 758596"/>
                <a:gd name="connsiteY35" fmla="*/ 444295 h 1093569"/>
                <a:gd name="connsiteX36" fmla="*/ 13141 w 758596"/>
                <a:gd name="connsiteY36" fmla="*/ 450892 h 1093569"/>
                <a:gd name="connsiteX37" fmla="*/ 42073 w 758596"/>
                <a:gd name="connsiteY37" fmla="*/ 459352 h 1093569"/>
                <a:gd name="connsiteX38" fmla="*/ 56283 w 758596"/>
                <a:gd name="connsiteY38" fmla="*/ 475681 h 1093569"/>
                <a:gd name="connsiteX39" fmla="*/ 70245 w 758596"/>
                <a:gd name="connsiteY39" fmla="*/ 475681 h 1093569"/>
                <a:gd name="connsiteX40" fmla="*/ 50871 w 758596"/>
                <a:gd name="connsiteY40" fmla="*/ 502580 h 1093569"/>
                <a:gd name="connsiteX41" fmla="*/ 112626 w 758596"/>
                <a:gd name="connsiteY41" fmla="*/ 508591 h 1093569"/>
                <a:gd name="connsiteX42" fmla="*/ 88941 w 758596"/>
                <a:gd name="connsiteY42" fmla="*/ 541666 h 1093569"/>
                <a:gd name="connsiteX43" fmla="*/ 134197 w 758596"/>
                <a:gd name="connsiteY43" fmla="*/ 573985 h 1093569"/>
                <a:gd name="connsiteX44" fmla="*/ 129294 w 758596"/>
                <a:gd name="connsiteY44" fmla="*/ 624744 h 1093569"/>
                <a:gd name="connsiteX45" fmla="*/ 121425 w 758596"/>
                <a:gd name="connsiteY45" fmla="*/ 648178 h 1093569"/>
                <a:gd name="connsiteX46" fmla="*/ 133185 w 758596"/>
                <a:gd name="connsiteY46" fmla="*/ 661458 h 1093569"/>
                <a:gd name="connsiteX47" fmla="*/ 139952 w 758596"/>
                <a:gd name="connsiteY47" fmla="*/ 677953 h 1093569"/>
                <a:gd name="connsiteX48" fmla="*/ 185464 w 758596"/>
                <a:gd name="connsiteY48" fmla="*/ 659087 h 1093569"/>
                <a:gd name="connsiteX49" fmla="*/ 215582 w 758596"/>
                <a:gd name="connsiteY49" fmla="*/ 684467 h 1093569"/>
                <a:gd name="connsiteX50" fmla="*/ 202640 w 758596"/>
                <a:gd name="connsiteY50" fmla="*/ 693522 h 1093569"/>
                <a:gd name="connsiteX51" fmla="*/ 216850 w 758596"/>
                <a:gd name="connsiteY51" fmla="*/ 729307 h 1093569"/>
                <a:gd name="connsiteX52" fmla="*/ 208390 w 758596"/>
                <a:gd name="connsiteY52" fmla="*/ 803921 h 1093569"/>
                <a:gd name="connsiteX53" fmla="*/ 240540 w 758596"/>
                <a:gd name="connsiteY53" fmla="*/ 807981 h 1093569"/>
                <a:gd name="connsiteX54" fmla="*/ 230387 w 758596"/>
                <a:gd name="connsiteY54" fmla="*/ 835814 h 1093569"/>
                <a:gd name="connsiteX55" fmla="*/ 223195 w 758596"/>
                <a:gd name="connsiteY55" fmla="*/ 862123 h 1093569"/>
                <a:gd name="connsiteX56" fmla="*/ 197815 w 758596"/>
                <a:gd name="connsiteY56" fmla="*/ 910854 h 1093569"/>
                <a:gd name="connsiteX57" fmla="*/ 214735 w 758596"/>
                <a:gd name="connsiteY57" fmla="*/ 938518 h 1093569"/>
                <a:gd name="connsiteX58" fmla="*/ 212451 w 758596"/>
                <a:gd name="connsiteY58" fmla="*/ 962460 h 1093569"/>
                <a:gd name="connsiteX59" fmla="*/ 231403 w 758596"/>
                <a:gd name="connsiteY59" fmla="*/ 978277 h 1093569"/>
                <a:gd name="connsiteX60" fmla="*/ 221505 w 758596"/>
                <a:gd name="connsiteY60" fmla="*/ 1012711 h 1093569"/>
                <a:gd name="connsiteX61" fmla="*/ 205771 w 758596"/>
                <a:gd name="connsiteY61" fmla="*/ 1021171 h 1093569"/>
                <a:gd name="connsiteX62" fmla="*/ 212116 w 758596"/>
                <a:gd name="connsiteY62" fmla="*/ 1032931 h 1093569"/>
                <a:gd name="connsiteX63" fmla="*/ 199170 w 758596"/>
                <a:gd name="connsiteY63" fmla="*/ 1051119 h 1093569"/>
                <a:gd name="connsiteX64" fmla="*/ 245786 w 758596"/>
                <a:gd name="connsiteY64" fmla="*/ 1078188 h 1093569"/>
                <a:gd name="connsiteX65" fmla="*/ 290200 w 758596"/>
                <a:gd name="connsiteY65" fmla="*/ 1081575 h 1093569"/>
                <a:gd name="connsiteX66" fmla="*/ 317947 w 758596"/>
                <a:gd name="connsiteY66" fmla="*/ 1062793 h 1093569"/>
                <a:gd name="connsiteX67" fmla="*/ 363968 w 758596"/>
                <a:gd name="connsiteY67" fmla="*/ 1031489 h 1093569"/>
                <a:gd name="connsiteX68" fmla="*/ 392730 w 758596"/>
                <a:gd name="connsiteY68" fmla="*/ 990801 h 1093569"/>
                <a:gd name="connsiteX69" fmla="*/ 391970 w 758596"/>
                <a:gd name="connsiteY69" fmla="*/ 941649 h 1093569"/>
                <a:gd name="connsiteX70" fmla="*/ 416672 w 758596"/>
                <a:gd name="connsiteY70" fmla="*/ 887672 h 1093569"/>
                <a:gd name="connsiteX71" fmla="*/ 481389 w 758596"/>
                <a:gd name="connsiteY71" fmla="*/ 858319 h 1093569"/>
                <a:gd name="connsiteX72" fmla="*/ 522168 w 758596"/>
                <a:gd name="connsiteY72" fmla="*/ 844022 h 1093569"/>
                <a:gd name="connsiteX73" fmla="*/ 551100 w 758596"/>
                <a:gd name="connsiteY73" fmla="*/ 833956 h 1093569"/>
                <a:gd name="connsiteX74" fmla="*/ 531727 w 758596"/>
                <a:gd name="connsiteY74" fmla="*/ 814244 h 1093569"/>
                <a:gd name="connsiteX75" fmla="*/ 530711 w 758596"/>
                <a:gd name="connsiteY75" fmla="*/ 777525 h 1093569"/>
                <a:gd name="connsiteX76" fmla="*/ 559221 w 758596"/>
                <a:gd name="connsiteY76" fmla="*/ 732859 h 1093569"/>
                <a:gd name="connsiteX77" fmla="*/ 584601 w 758596"/>
                <a:gd name="connsiteY77" fmla="*/ 694030 h 1093569"/>
                <a:gd name="connsiteX78" fmla="*/ 584010 w 758596"/>
                <a:gd name="connsiteY78" fmla="*/ 657398 h 1093569"/>
                <a:gd name="connsiteX79" fmla="*/ 615396 w 758596"/>
                <a:gd name="connsiteY79" fmla="*/ 630750 h 1093569"/>
                <a:gd name="connsiteX80" fmla="*/ 658794 w 758596"/>
                <a:gd name="connsiteY80" fmla="*/ 634893 h 1093569"/>
                <a:gd name="connsiteX81" fmla="*/ 683665 w 758596"/>
                <a:gd name="connsiteY81" fmla="*/ 633373 h 1093569"/>
                <a:gd name="connsiteX82" fmla="*/ 694579 w 758596"/>
                <a:gd name="connsiteY82" fmla="*/ 587348 h 1093569"/>
                <a:gd name="connsiteX83" fmla="*/ 688403 w 758596"/>
                <a:gd name="connsiteY83" fmla="*/ 530839 h 1093569"/>
                <a:gd name="connsiteX84" fmla="*/ 682905 w 758596"/>
                <a:gd name="connsiteY84" fmla="*/ 472467 h 1093569"/>
                <a:gd name="connsiteX85" fmla="*/ 681298 w 758596"/>
                <a:gd name="connsiteY85" fmla="*/ 437186 h 1093569"/>
                <a:gd name="connsiteX86" fmla="*/ 662937 w 758596"/>
                <a:gd name="connsiteY86" fmla="*/ 407494 h 1093569"/>
                <a:gd name="connsiteX87" fmla="*/ 661330 w 758596"/>
                <a:gd name="connsiteY87" fmla="*/ 373655 h 1093569"/>
                <a:gd name="connsiteX88" fmla="*/ 668609 w 758596"/>
                <a:gd name="connsiteY88" fmla="*/ 335164 h 1093569"/>
                <a:gd name="connsiteX89" fmla="*/ 675375 w 758596"/>
                <a:gd name="connsiteY89" fmla="*/ 301325 h 1093569"/>
                <a:gd name="connsiteX90" fmla="*/ 693988 w 758596"/>
                <a:gd name="connsiteY90" fmla="*/ 276705 h 1093569"/>
                <a:gd name="connsiteX91" fmla="*/ 712767 w 758596"/>
                <a:gd name="connsiteY91" fmla="*/ 251747 h 1093569"/>
                <a:gd name="connsiteX92" fmla="*/ 728757 w 758596"/>
                <a:gd name="connsiteY92" fmla="*/ 220531 h 1093569"/>
                <a:gd name="connsiteX93" fmla="*/ 739670 w 758596"/>
                <a:gd name="connsiteY93" fmla="*/ 158350 h 1093569"/>
                <a:gd name="connsiteX94" fmla="*/ 741447 w 758596"/>
                <a:gd name="connsiteY94" fmla="*/ 111652 h 1093569"/>
                <a:gd name="connsiteX95" fmla="*/ 749316 w 758596"/>
                <a:gd name="connsiteY95" fmla="*/ 64784 h 1093569"/>
                <a:gd name="connsiteX96" fmla="*/ 748130 w 758596"/>
                <a:gd name="connsiteY96" fmla="*/ 35344 h 1093569"/>
                <a:gd name="connsiteX97" fmla="*/ 727571 w 758596"/>
                <a:gd name="connsiteY97" fmla="*/ 17751 h 1093569"/>
                <a:gd name="connsiteX98" fmla="*/ 702192 w 758596"/>
                <a:gd name="connsiteY98" fmla="*/ 10811 h 1093569"/>
                <a:gd name="connsiteX99" fmla="*/ 699825 w 758596"/>
                <a:gd name="connsiteY99" fmla="*/ 4297 h 1093569"/>
                <a:gd name="connsiteX100" fmla="*/ 692546 w 758596"/>
                <a:gd name="connsiteY100" fmla="*/ 5652 h 1093569"/>
                <a:gd name="connsiteX101" fmla="*/ 664800 w 758596"/>
                <a:gd name="connsiteY101" fmla="*/ -6868 h 109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758596" h="1093569">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name="connsiteX0" fmla="*/ 94915 w 129898"/>
                <a:gd name="connsiteY0" fmla="*/ 157803 h 183884"/>
                <a:gd name="connsiteX1" fmla="*/ 102189 w 129898"/>
                <a:gd name="connsiteY1" fmla="*/ 157803 h 183884"/>
                <a:gd name="connsiteX2" fmla="*/ 111578 w 129898"/>
                <a:gd name="connsiteY2" fmla="*/ 112542 h 183884"/>
                <a:gd name="connsiteX3" fmla="*/ 108621 w 129898"/>
                <a:gd name="connsiteY3" fmla="*/ 102983 h 183884"/>
                <a:gd name="connsiteX4" fmla="*/ 122917 w 129898"/>
                <a:gd name="connsiteY4" fmla="*/ 94524 h 183884"/>
                <a:gd name="connsiteX5" fmla="*/ 106675 w 129898"/>
                <a:gd name="connsiteY5" fmla="*/ 78620 h 183884"/>
                <a:gd name="connsiteX6" fmla="*/ 94407 w 129898"/>
                <a:gd name="connsiteY6" fmla="*/ 25407 h 183884"/>
                <a:gd name="connsiteX7" fmla="*/ 54900 w 129898"/>
                <a:gd name="connsiteY7" fmla="*/ 40382 h 183884"/>
                <a:gd name="connsiteX8" fmla="*/ 19623 w 129898"/>
                <a:gd name="connsiteY8" fmla="*/ -6656 h 183884"/>
                <a:gd name="connsiteX9" fmla="*/ 2026 w 129898"/>
                <a:gd name="connsiteY9" fmla="*/ 10264 h 183884"/>
                <a:gd name="connsiteX10" fmla="*/ -6942 w 129898"/>
                <a:gd name="connsiteY10" fmla="*/ 10264 h 183884"/>
                <a:gd name="connsiteX11" fmla="*/ 21230 w 129898"/>
                <a:gd name="connsiteY11" fmla="*/ 72019 h 183884"/>
                <a:gd name="connsiteX12" fmla="*/ 51430 w 129898"/>
                <a:gd name="connsiteY12" fmla="*/ 142746 h 183884"/>
                <a:gd name="connsiteX13" fmla="*/ 75033 w 129898"/>
                <a:gd name="connsiteY13" fmla="*/ 177007 h 183884"/>
                <a:gd name="connsiteX14" fmla="*/ 81969 w 129898"/>
                <a:gd name="connsiteY14" fmla="*/ 174215 h 183884"/>
                <a:gd name="connsiteX15" fmla="*/ 94915 w 129898"/>
                <a:gd name="connsiteY15" fmla="*/ 157803 h 1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898" h="183884">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name="connsiteX0" fmla="*/ 765439 w 835602"/>
                <a:gd name="connsiteY0" fmla="*/ 1042782 h 1321014"/>
                <a:gd name="connsiteX1" fmla="*/ 779736 w 835602"/>
                <a:gd name="connsiteY1" fmla="*/ 1042782 h 1321014"/>
                <a:gd name="connsiteX2" fmla="*/ 786845 w 835602"/>
                <a:gd name="connsiteY2" fmla="*/ 1034913 h 1321014"/>
                <a:gd name="connsiteX3" fmla="*/ 800377 w 835602"/>
                <a:gd name="connsiteY3" fmla="*/ 1042105 h 1321014"/>
                <a:gd name="connsiteX4" fmla="*/ 804946 w 835602"/>
                <a:gd name="connsiteY4" fmla="*/ 1019857 h 1321014"/>
                <a:gd name="connsiteX5" fmla="*/ 825757 w 835602"/>
                <a:gd name="connsiteY5" fmla="*/ 966983 h 1321014"/>
                <a:gd name="connsiteX6" fmla="*/ 780839 w 835602"/>
                <a:gd name="connsiteY6" fmla="*/ 950063 h 1321014"/>
                <a:gd name="connsiteX7" fmla="*/ 782867 w 835602"/>
                <a:gd name="connsiteY7" fmla="*/ 910556 h 1321014"/>
                <a:gd name="connsiteX8" fmla="*/ 745136 w 835602"/>
                <a:gd name="connsiteY8" fmla="*/ 905058 h 1321014"/>
                <a:gd name="connsiteX9" fmla="*/ 727118 w 835602"/>
                <a:gd name="connsiteY9" fmla="*/ 867918 h 1321014"/>
                <a:gd name="connsiteX10" fmla="*/ 727118 w 835602"/>
                <a:gd name="connsiteY10" fmla="*/ 853535 h 1321014"/>
                <a:gd name="connsiteX11" fmla="*/ 699793 w 835602"/>
                <a:gd name="connsiteY11" fmla="*/ 842031 h 1321014"/>
                <a:gd name="connsiteX12" fmla="*/ 685071 w 835602"/>
                <a:gd name="connsiteY12" fmla="*/ 834162 h 1321014"/>
                <a:gd name="connsiteX13" fmla="*/ 666036 w 835602"/>
                <a:gd name="connsiteY13" fmla="*/ 861825 h 1321014"/>
                <a:gd name="connsiteX14" fmla="*/ 619338 w 835602"/>
                <a:gd name="connsiteY14" fmla="*/ 895157 h 1321014"/>
                <a:gd name="connsiteX15" fmla="*/ 602418 w 835602"/>
                <a:gd name="connsiteY15" fmla="*/ 875783 h 1321014"/>
                <a:gd name="connsiteX16" fmla="*/ 569174 w 835602"/>
                <a:gd name="connsiteY16" fmla="*/ 872739 h 1321014"/>
                <a:gd name="connsiteX17" fmla="*/ 552254 w 835602"/>
                <a:gd name="connsiteY17" fmla="*/ 858021 h 1321014"/>
                <a:gd name="connsiteX18" fmla="*/ 526280 w 835602"/>
                <a:gd name="connsiteY18" fmla="*/ 887800 h 1321014"/>
                <a:gd name="connsiteX19" fmla="*/ 530848 w 835602"/>
                <a:gd name="connsiteY19" fmla="*/ 862420 h 1321014"/>
                <a:gd name="connsiteX20" fmla="*/ 519935 w 835602"/>
                <a:gd name="connsiteY20" fmla="*/ 817411 h 1321014"/>
                <a:gd name="connsiteX21" fmla="*/ 539564 w 835602"/>
                <a:gd name="connsiteY21" fmla="*/ 835008 h 1321014"/>
                <a:gd name="connsiteX22" fmla="*/ 571288 w 835602"/>
                <a:gd name="connsiteY22" fmla="*/ 827226 h 1321014"/>
                <a:gd name="connsiteX23" fmla="*/ 595226 w 835602"/>
                <a:gd name="connsiteY23" fmla="*/ 858781 h 1321014"/>
                <a:gd name="connsiteX24" fmla="*/ 584061 w 835602"/>
                <a:gd name="connsiteY24" fmla="*/ 822319 h 1321014"/>
                <a:gd name="connsiteX25" fmla="*/ 620184 w 835602"/>
                <a:gd name="connsiteY25" fmla="*/ 800830 h 1321014"/>
                <a:gd name="connsiteX26" fmla="*/ 588968 w 835602"/>
                <a:gd name="connsiteY26" fmla="*/ 785687 h 1321014"/>
                <a:gd name="connsiteX27" fmla="*/ 586853 w 835602"/>
                <a:gd name="connsiteY27" fmla="*/ 800578 h 1321014"/>
                <a:gd name="connsiteX28" fmla="*/ 575432 w 835602"/>
                <a:gd name="connsiteY28" fmla="*/ 797447 h 1321014"/>
                <a:gd name="connsiteX29" fmla="*/ 579918 w 835602"/>
                <a:gd name="connsiteY29" fmla="*/ 778074 h 1321014"/>
                <a:gd name="connsiteX30" fmla="*/ 553522 w 835602"/>
                <a:gd name="connsiteY30" fmla="*/ 778582 h 1321014"/>
                <a:gd name="connsiteX31" fmla="*/ 539477 w 835602"/>
                <a:gd name="connsiteY31" fmla="*/ 766739 h 1321014"/>
                <a:gd name="connsiteX32" fmla="*/ 534826 w 835602"/>
                <a:gd name="connsiteY32" fmla="*/ 794742 h 1321014"/>
                <a:gd name="connsiteX33" fmla="*/ 512070 w 835602"/>
                <a:gd name="connsiteY33" fmla="*/ 785604 h 1321014"/>
                <a:gd name="connsiteX34" fmla="*/ 500648 w 835602"/>
                <a:gd name="connsiteY34" fmla="*/ 782473 h 1321014"/>
                <a:gd name="connsiteX35" fmla="*/ 523066 w 835602"/>
                <a:gd name="connsiteY35" fmla="*/ 757094 h 1321014"/>
                <a:gd name="connsiteX36" fmla="*/ 477635 w 835602"/>
                <a:gd name="connsiteY36" fmla="*/ 738737 h 1321014"/>
                <a:gd name="connsiteX37" fmla="*/ 494555 w 835602"/>
                <a:gd name="connsiteY37" fmla="*/ 687978 h 1321014"/>
                <a:gd name="connsiteX38" fmla="*/ 474339 w 835602"/>
                <a:gd name="connsiteY38" fmla="*/ 646777 h 1321014"/>
                <a:gd name="connsiteX39" fmla="*/ 509616 w 835602"/>
                <a:gd name="connsiteY39" fmla="*/ 659636 h 1321014"/>
                <a:gd name="connsiteX40" fmla="*/ 542778 w 835602"/>
                <a:gd name="connsiteY40" fmla="*/ 616238 h 1321014"/>
                <a:gd name="connsiteX41" fmla="*/ 507245 w 835602"/>
                <a:gd name="connsiteY41" fmla="*/ 565479 h 1321014"/>
                <a:gd name="connsiteX42" fmla="*/ 502338 w 835602"/>
                <a:gd name="connsiteY42" fmla="*/ 555582 h 1321014"/>
                <a:gd name="connsiteX43" fmla="*/ 534570 w 835602"/>
                <a:gd name="connsiteY43" fmla="*/ 524787 h 1321014"/>
                <a:gd name="connsiteX44" fmla="*/ 526957 w 835602"/>
                <a:gd name="connsiteY44" fmla="*/ 484433 h 1321014"/>
                <a:gd name="connsiteX45" fmla="*/ 535838 w 835602"/>
                <a:gd name="connsiteY45" fmla="*/ 473181 h 1321014"/>
                <a:gd name="connsiteX46" fmla="*/ 604958 w 835602"/>
                <a:gd name="connsiteY46" fmla="*/ 463366 h 1321014"/>
                <a:gd name="connsiteX47" fmla="*/ 599374 w 835602"/>
                <a:gd name="connsiteY47" fmla="*/ 432828 h 1321014"/>
                <a:gd name="connsiteX48" fmla="*/ 611642 w 835602"/>
                <a:gd name="connsiteY48" fmla="*/ 398988 h 1321014"/>
                <a:gd name="connsiteX49" fmla="*/ 550052 w 835602"/>
                <a:gd name="connsiteY49" fmla="*/ 380800 h 1321014"/>
                <a:gd name="connsiteX50" fmla="*/ 592351 w 835602"/>
                <a:gd name="connsiteY50" fmla="*/ 352546 h 1321014"/>
                <a:gd name="connsiteX51" fmla="*/ 584908 w 835602"/>
                <a:gd name="connsiteY51" fmla="*/ 300771 h 1321014"/>
                <a:gd name="connsiteX52" fmla="*/ 597259 w 835602"/>
                <a:gd name="connsiteY52" fmla="*/ 266931 h 1321014"/>
                <a:gd name="connsiteX53" fmla="*/ 571288 w 835602"/>
                <a:gd name="connsiteY53" fmla="*/ 247306 h 1321014"/>
                <a:gd name="connsiteX54" fmla="*/ 610708 w 835602"/>
                <a:gd name="connsiteY54" fmla="*/ 184023 h 1321014"/>
                <a:gd name="connsiteX55" fmla="*/ 581694 w 835602"/>
                <a:gd name="connsiteY55" fmla="*/ 148324 h 1321014"/>
                <a:gd name="connsiteX56" fmla="*/ 619168 w 835602"/>
                <a:gd name="connsiteY56" fmla="*/ 115923 h 1321014"/>
                <a:gd name="connsiteX57" fmla="*/ 605467 w 835602"/>
                <a:gd name="connsiteY57" fmla="*/ 89783 h 1321014"/>
                <a:gd name="connsiteX58" fmla="*/ 609188 w 835602"/>
                <a:gd name="connsiteY58" fmla="*/ 77176 h 1321014"/>
                <a:gd name="connsiteX59" fmla="*/ 604281 w 835602"/>
                <a:gd name="connsiteY59" fmla="*/ 67365 h 1321014"/>
                <a:gd name="connsiteX60" fmla="*/ 606817 w 835602"/>
                <a:gd name="connsiteY60" fmla="*/ 57042 h 1321014"/>
                <a:gd name="connsiteX61" fmla="*/ 602587 w 835602"/>
                <a:gd name="connsiteY61" fmla="*/ 40123 h 1321014"/>
                <a:gd name="connsiteX62" fmla="*/ 589559 w 835602"/>
                <a:gd name="connsiteY62" fmla="*/ 9923 h 1321014"/>
                <a:gd name="connsiteX63" fmla="*/ 568665 w 835602"/>
                <a:gd name="connsiteY63" fmla="*/ 22018 h 1321014"/>
                <a:gd name="connsiteX64" fmla="*/ 536007 w 835602"/>
                <a:gd name="connsiteY64" fmla="*/ -6828 h 1321014"/>
                <a:gd name="connsiteX65" fmla="*/ 533050 w 835602"/>
                <a:gd name="connsiteY65" fmla="*/ -1160 h 1321014"/>
                <a:gd name="connsiteX66" fmla="*/ 528564 w 835602"/>
                <a:gd name="connsiteY66" fmla="*/ 42915 h 1321014"/>
                <a:gd name="connsiteX67" fmla="*/ 470869 w 835602"/>
                <a:gd name="connsiteY67" fmla="*/ 80559 h 1321014"/>
                <a:gd name="connsiteX68" fmla="*/ 456147 w 835602"/>
                <a:gd name="connsiteY68" fmla="*/ 94521 h 1321014"/>
                <a:gd name="connsiteX69" fmla="*/ 451157 w 835602"/>
                <a:gd name="connsiteY69" fmla="*/ 134028 h 1321014"/>
                <a:gd name="connsiteX70" fmla="*/ 423241 w 835602"/>
                <a:gd name="connsiteY70" fmla="*/ 150947 h 1321014"/>
                <a:gd name="connsiteX71" fmla="*/ 417657 w 835602"/>
                <a:gd name="connsiteY71" fmla="*/ 145111 h 1321014"/>
                <a:gd name="connsiteX72" fmla="*/ 388977 w 835602"/>
                <a:gd name="connsiteY72" fmla="*/ 169053 h 1321014"/>
                <a:gd name="connsiteX73" fmla="*/ 408011 w 835602"/>
                <a:gd name="connsiteY73" fmla="*/ 212620 h 1321014"/>
                <a:gd name="connsiteX74" fmla="*/ 366728 w 835602"/>
                <a:gd name="connsiteY74" fmla="*/ 211013 h 1321014"/>
                <a:gd name="connsiteX75" fmla="*/ 338643 w 835602"/>
                <a:gd name="connsiteY75" fmla="*/ 233852 h 1321014"/>
                <a:gd name="connsiteX76" fmla="*/ 254887 w 835602"/>
                <a:gd name="connsiteY76" fmla="*/ 208473 h 1321014"/>
                <a:gd name="connsiteX77" fmla="*/ 257341 w 835602"/>
                <a:gd name="connsiteY77" fmla="*/ 225392 h 1321014"/>
                <a:gd name="connsiteX78" fmla="*/ 270370 w 835602"/>
                <a:gd name="connsiteY78" fmla="*/ 233852 h 1321014"/>
                <a:gd name="connsiteX79" fmla="*/ 276971 w 835602"/>
                <a:gd name="connsiteY79" fmla="*/ 292480 h 1321014"/>
                <a:gd name="connsiteX80" fmla="*/ 248542 w 835602"/>
                <a:gd name="connsiteY80" fmla="*/ 283260 h 1321014"/>
                <a:gd name="connsiteX81" fmla="*/ 221982 w 835602"/>
                <a:gd name="connsiteY81" fmla="*/ 311259 h 1321014"/>
                <a:gd name="connsiteX82" fmla="*/ 196094 w 835602"/>
                <a:gd name="connsiteY82" fmla="*/ 316422 h 1321014"/>
                <a:gd name="connsiteX83" fmla="*/ 179682 w 835602"/>
                <a:gd name="connsiteY83" fmla="*/ 328009 h 1321014"/>
                <a:gd name="connsiteX84" fmla="*/ 159714 w 835602"/>
                <a:gd name="connsiteY84" fmla="*/ 300011 h 1321014"/>
                <a:gd name="connsiteX85" fmla="*/ 107435 w 835602"/>
                <a:gd name="connsiteY85" fmla="*/ 352207 h 1321014"/>
                <a:gd name="connsiteX86" fmla="*/ 26389 w 835602"/>
                <a:gd name="connsiteY86" fmla="*/ 403557 h 1321014"/>
                <a:gd name="connsiteX87" fmla="*/ 39587 w 835602"/>
                <a:gd name="connsiteY87" fmla="*/ 406180 h 1321014"/>
                <a:gd name="connsiteX88" fmla="*/ 32226 w 835602"/>
                <a:gd name="connsiteY88" fmla="*/ 425553 h 1321014"/>
                <a:gd name="connsiteX89" fmla="*/ 64289 w 835602"/>
                <a:gd name="connsiteY89" fmla="*/ 452709 h 1321014"/>
                <a:gd name="connsiteX90" fmla="*/ 48130 w 835602"/>
                <a:gd name="connsiteY90" fmla="*/ 480455 h 1321014"/>
                <a:gd name="connsiteX91" fmla="*/ 59212 w 835602"/>
                <a:gd name="connsiteY91" fmla="*/ 497883 h 1321014"/>
                <a:gd name="connsiteX92" fmla="*/ 21143 w 835602"/>
                <a:gd name="connsiteY92" fmla="*/ 528596 h 1321014"/>
                <a:gd name="connsiteX93" fmla="*/ 19367 w 835602"/>
                <a:gd name="connsiteY93" fmla="*/ 531979 h 1321014"/>
                <a:gd name="connsiteX94" fmla="*/ -6942 w 835602"/>
                <a:gd name="connsiteY94" fmla="*/ 526733 h 1321014"/>
                <a:gd name="connsiteX95" fmla="*/ -2629 w 835602"/>
                <a:gd name="connsiteY95" fmla="*/ 544160 h 1321014"/>
                <a:gd name="connsiteX96" fmla="*/ 13869 w 835602"/>
                <a:gd name="connsiteY96" fmla="*/ 543483 h 1321014"/>
                <a:gd name="connsiteX97" fmla="*/ 26220 w 835602"/>
                <a:gd name="connsiteY97" fmla="*/ 596696 h 1321014"/>
                <a:gd name="connsiteX98" fmla="*/ 42462 w 835602"/>
                <a:gd name="connsiteY98" fmla="*/ 612599 h 1321014"/>
                <a:gd name="connsiteX99" fmla="*/ 28165 w 835602"/>
                <a:gd name="connsiteY99" fmla="*/ 621059 h 1321014"/>
                <a:gd name="connsiteX100" fmla="*/ 31127 w 835602"/>
                <a:gd name="connsiteY100" fmla="*/ 630618 h 1321014"/>
                <a:gd name="connsiteX101" fmla="*/ 21738 w 835602"/>
                <a:gd name="connsiteY101" fmla="*/ 675878 h 1321014"/>
                <a:gd name="connsiteX102" fmla="*/ 14460 w 835602"/>
                <a:gd name="connsiteY102" fmla="*/ 675878 h 1321014"/>
                <a:gd name="connsiteX103" fmla="*/ 1518 w 835602"/>
                <a:gd name="connsiteY103" fmla="*/ 692290 h 1321014"/>
                <a:gd name="connsiteX104" fmla="*/ -5422 w 835602"/>
                <a:gd name="connsiteY104" fmla="*/ 695082 h 1321014"/>
                <a:gd name="connsiteX105" fmla="*/ 8792 w 835602"/>
                <a:gd name="connsiteY105" fmla="*/ 714034 h 1321014"/>
                <a:gd name="connsiteX106" fmla="*/ 47200 w 835602"/>
                <a:gd name="connsiteY106" fmla="*/ 772576 h 1321014"/>
                <a:gd name="connsiteX107" fmla="*/ 65219 w 835602"/>
                <a:gd name="connsiteY107" fmla="*/ 845331 h 1321014"/>
                <a:gd name="connsiteX108" fmla="*/ 101260 w 835602"/>
                <a:gd name="connsiteY108" fmla="*/ 913010 h 1321014"/>
                <a:gd name="connsiteX109" fmla="*/ 115978 w 835602"/>
                <a:gd name="connsiteY109" fmla="*/ 976372 h 1321014"/>
                <a:gd name="connsiteX110" fmla="*/ 129514 w 835602"/>
                <a:gd name="connsiteY110" fmla="*/ 1061565 h 1321014"/>
                <a:gd name="connsiteX111" fmla="*/ 145335 w 835602"/>
                <a:gd name="connsiteY111" fmla="*/ 1108177 h 1321014"/>
                <a:gd name="connsiteX112" fmla="*/ 148635 w 835602"/>
                <a:gd name="connsiteY112" fmla="*/ 1107586 h 1321014"/>
                <a:gd name="connsiteX113" fmla="*/ 154134 w 835602"/>
                <a:gd name="connsiteY113" fmla="*/ 1109106 h 1321014"/>
                <a:gd name="connsiteX114" fmla="*/ 191777 w 835602"/>
                <a:gd name="connsiteY114" fmla="*/ 1123911 h 1321014"/>
                <a:gd name="connsiteX115" fmla="*/ 205570 w 835602"/>
                <a:gd name="connsiteY115" fmla="*/ 1125266 h 1321014"/>
                <a:gd name="connsiteX116" fmla="*/ 209292 w 835602"/>
                <a:gd name="connsiteY116" fmla="*/ 1153520 h 1321014"/>
                <a:gd name="connsiteX117" fmla="*/ 226212 w 835602"/>
                <a:gd name="connsiteY117" fmla="*/ 1157073 h 1321014"/>
                <a:gd name="connsiteX118" fmla="*/ 233316 w 835602"/>
                <a:gd name="connsiteY118" fmla="*/ 1180085 h 1321014"/>
                <a:gd name="connsiteX119" fmla="*/ 252859 w 835602"/>
                <a:gd name="connsiteY119" fmla="*/ 1189392 h 1321014"/>
                <a:gd name="connsiteX120" fmla="*/ 259287 w 835602"/>
                <a:gd name="connsiteY120" fmla="*/ 1209612 h 1321014"/>
                <a:gd name="connsiteX121" fmla="*/ 277983 w 835602"/>
                <a:gd name="connsiteY121" fmla="*/ 1208596 h 1321014"/>
                <a:gd name="connsiteX122" fmla="*/ 299640 w 835602"/>
                <a:gd name="connsiteY122" fmla="*/ 1225516 h 1321014"/>
                <a:gd name="connsiteX123" fmla="*/ 317663 w 835602"/>
                <a:gd name="connsiteY123" fmla="*/ 1221707 h 1321014"/>
                <a:gd name="connsiteX124" fmla="*/ 331790 w 835602"/>
                <a:gd name="connsiteY124" fmla="*/ 1249119 h 1321014"/>
                <a:gd name="connsiteX125" fmla="*/ 379501 w 835602"/>
                <a:gd name="connsiteY125" fmla="*/ 1246327 h 1321014"/>
                <a:gd name="connsiteX126" fmla="*/ 383900 w 835602"/>
                <a:gd name="connsiteY126" fmla="*/ 1268154 h 1321014"/>
                <a:gd name="connsiteX127" fmla="*/ 396590 w 835602"/>
                <a:gd name="connsiteY127" fmla="*/ 1261891 h 1321014"/>
                <a:gd name="connsiteX128" fmla="*/ 408858 w 835602"/>
                <a:gd name="connsiteY128" fmla="*/ 1278811 h 1321014"/>
                <a:gd name="connsiteX129" fmla="*/ 437707 w 835602"/>
                <a:gd name="connsiteY129" fmla="*/ 1278811 h 1321014"/>
                <a:gd name="connsiteX130" fmla="*/ 437113 w 835602"/>
                <a:gd name="connsiteY130" fmla="*/ 1295140 h 1321014"/>
                <a:gd name="connsiteX131" fmla="*/ 461901 w 835602"/>
                <a:gd name="connsiteY131" fmla="*/ 1298775 h 1321014"/>
                <a:gd name="connsiteX132" fmla="*/ 460716 w 835602"/>
                <a:gd name="connsiteY132" fmla="*/ 1310792 h 1321014"/>
                <a:gd name="connsiteX133" fmla="*/ 513928 w 835602"/>
                <a:gd name="connsiteY133" fmla="*/ 1312060 h 1321014"/>
                <a:gd name="connsiteX134" fmla="*/ 519427 w 835602"/>
                <a:gd name="connsiteY134" fmla="*/ 1291757 h 1321014"/>
                <a:gd name="connsiteX135" fmla="*/ 533893 w 835602"/>
                <a:gd name="connsiteY135" fmla="*/ 1278980 h 1321014"/>
                <a:gd name="connsiteX136" fmla="*/ 558173 w 835602"/>
                <a:gd name="connsiteY136" fmla="*/ 1282958 h 1321014"/>
                <a:gd name="connsiteX137" fmla="*/ 570780 w 835602"/>
                <a:gd name="connsiteY137" fmla="*/ 1268914 h 1321014"/>
                <a:gd name="connsiteX138" fmla="*/ 623824 w 835602"/>
                <a:gd name="connsiteY138" fmla="*/ 1274412 h 1321014"/>
                <a:gd name="connsiteX139" fmla="*/ 633382 w 835602"/>
                <a:gd name="connsiteY139" fmla="*/ 1244125 h 1321014"/>
                <a:gd name="connsiteX140" fmla="*/ 663839 w 835602"/>
                <a:gd name="connsiteY140" fmla="*/ 1231096 h 1321014"/>
                <a:gd name="connsiteX141" fmla="*/ 686595 w 835602"/>
                <a:gd name="connsiteY141" fmla="*/ 1189983 h 1321014"/>
                <a:gd name="connsiteX142" fmla="*/ 626191 w 835602"/>
                <a:gd name="connsiteY142" fmla="*/ 1176616 h 1321014"/>
                <a:gd name="connsiteX143" fmla="*/ 657494 w 835602"/>
                <a:gd name="connsiteY143" fmla="*/ 1149885 h 1321014"/>
                <a:gd name="connsiteX144" fmla="*/ 649455 w 835602"/>
                <a:gd name="connsiteY144" fmla="*/ 1091765 h 1321014"/>
                <a:gd name="connsiteX145" fmla="*/ 670183 w 835602"/>
                <a:gd name="connsiteY145" fmla="*/ 1090497 h 1321014"/>
                <a:gd name="connsiteX146" fmla="*/ 697930 w 835602"/>
                <a:gd name="connsiteY146" fmla="*/ 1044307 h 1321014"/>
                <a:gd name="connsiteX147" fmla="*/ 716795 w 835602"/>
                <a:gd name="connsiteY147" fmla="*/ 1060210 h 1321014"/>
                <a:gd name="connsiteX148" fmla="*/ 737945 w 835602"/>
                <a:gd name="connsiteY148" fmla="*/ 1056402 h 1321014"/>
                <a:gd name="connsiteX149" fmla="*/ 762308 w 835602"/>
                <a:gd name="connsiteY149" fmla="*/ 1073321 h 1321014"/>
                <a:gd name="connsiteX150" fmla="*/ 764762 w 835602"/>
                <a:gd name="connsiteY150" fmla="*/ 1068922 h 1321014"/>
                <a:gd name="connsiteX151" fmla="*/ 765439 w 835602"/>
                <a:gd name="connsiteY151" fmla="*/ 1042782 h 132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835602" h="1321014">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name="connsiteX0" fmla="*/ 1396546 w 1406087"/>
                <a:gd name="connsiteY0" fmla="*/ 71620 h 1397779"/>
                <a:gd name="connsiteX1" fmla="*/ 1387495 w 1406087"/>
                <a:gd name="connsiteY1" fmla="*/ 59017 h 1397779"/>
                <a:gd name="connsiteX2" fmla="*/ 1369390 w 1406087"/>
                <a:gd name="connsiteY2" fmla="*/ 62991 h 1397779"/>
                <a:gd name="connsiteX3" fmla="*/ 1359493 w 1406087"/>
                <a:gd name="connsiteY3" fmla="*/ 71451 h 1397779"/>
                <a:gd name="connsiteX4" fmla="*/ 1339190 w 1406087"/>
                <a:gd name="connsiteY4" fmla="*/ 74074 h 1397779"/>
                <a:gd name="connsiteX5" fmla="*/ 1309072 w 1406087"/>
                <a:gd name="connsiteY5" fmla="*/ 131942 h 1397779"/>
                <a:gd name="connsiteX6" fmla="*/ 1245198 w 1406087"/>
                <a:gd name="connsiteY6" fmla="*/ 109776 h 1397779"/>
                <a:gd name="connsiteX7" fmla="*/ 1231158 w 1406087"/>
                <a:gd name="connsiteY7" fmla="*/ 83042 h 1397779"/>
                <a:gd name="connsiteX8" fmla="*/ 1212123 w 1406087"/>
                <a:gd name="connsiteY8" fmla="*/ 95818 h 1397779"/>
                <a:gd name="connsiteX9" fmla="*/ 1187842 w 1406087"/>
                <a:gd name="connsiteY9" fmla="*/ 67985 h 1397779"/>
                <a:gd name="connsiteX10" fmla="*/ 1175235 w 1406087"/>
                <a:gd name="connsiteY10" fmla="*/ 95649 h 1397779"/>
                <a:gd name="connsiteX11" fmla="*/ 1150620 w 1406087"/>
                <a:gd name="connsiteY11" fmla="*/ 99879 h 1397779"/>
                <a:gd name="connsiteX12" fmla="*/ 1155188 w 1406087"/>
                <a:gd name="connsiteY12" fmla="*/ 105546 h 1397779"/>
                <a:gd name="connsiteX13" fmla="*/ 1149352 w 1406087"/>
                <a:gd name="connsiteY13" fmla="*/ 133970 h 1397779"/>
                <a:gd name="connsiteX14" fmla="*/ 1129470 w 1406087"/>
                <a:gd name="connsiteY14" fmla="*/ 150890 h 1397779"/>
                <a:gd name="connsiteX15" fmla="*/ 1097746 w 1406087"/>
                <a:gd name="connsiteY15" fmla="*/ 160197 h 1397779"/>
                <a:gd name="connsiteX16" fmla="*/ 1107391 w 1406087"/>
                <a:gd name="connsiteY16" fmla="*/ 186084 h 1397779"/>
                <a:gd name="connsiteX17" fmla="*/ 1090472 w 1406087"/>
                <a:gd name="connsiteY17" fmla="*/ 222629 h 1397779"/>
                <a:gd name="connsiteX18" fmla="*/ 1063989 w 1406087"/>
                <a:gd name="connsiteY18" fmla="*/ 215268 h 1397779"/>
                <a:gd name="connsiteX19" fmla="*/ 1026767 w 1406087"/>
                <a:gd name="connsiteY19" fmla="*/ 249533 h 1397779"/>
                <a:gd name="connsiteX20" fmla="*/ 1011033 w 1406087"/>
                <a:gd name="connsiteY20" fmla="*/ 200550 h 1397779"/>
                <a:gd name="connsiteX21" fmla="*/ 998425 w 1406087"/>
                <a:gd name="connsiteY21" fmla="*/ 243696 h 1397779"/>
                <a:gd name="connsiteX22" fmla="*/ 985822 w 1406087"/>
                <a:gd name="connsiteY22" fmla="*/ 260616 h 1397779"/>
                <a:gd name="connsiteX23" fmla="*/ 992675 w 1406087"/>
                <a:gd name="connsiteY23" fmla="*/ 274487 h 1397779"/>
                <a:gd name="connsiteX24" fmla="*/ 975756 w 1406087"/>
                <a:gd name="connsiteY24" fmla="*/ 298937 h 1397779"/>
                <a:gd name="connsiteX25" fmla="*/ 947076 w 1406087"/>
                <a:gd name="connsiteY25" fmla="*/ 298937 h 1397779"/>
                <a:gd name="connsiteX26" fmla="*/ 902831 w 1406087"/>
                <a:gd name="connsiteY26" fmla="*/ 312048 h 1397779"/>
                <a:gd name="connsiteX27" fmla="*/ 832021 w 1406087"/>
                <a:gd name="connsiteY27" fmla="*/ 348597 h 1397779"/>
                <a:gd name="connsiteX28" fmla="*/ 817047 w 1406087"/>
                <a:gd name="connsiteY28" fmla="*/ 353587 h 1397779"/>
                <a:gd name="connsiteX29" fmla="*/ 777119 w 1406087"/>
                <a:gd name="connsiteY29" fmla="*/ 345805 h 1397779"/>
                <a:gd name="connsiteX30" fmla="*/ 751739 w 1406087"/>
                <a:gd name="connsiteY30" fmla="*/ 354265 h 1397779"/>
                <a:gd name="connsiteX31" fmla="*/ 742007 w 1406087"/>
                <a:gd name="connsiteY31" fmla="*/ 345127 h 1397779"/>
                <a:gd name="connsiteX32" fmla="*/ 747848 w 1406087"/>
                <a:gd name="connsiteY32" fmla="*/ 319240 h 1397779"/>
                <a:gd name="connsiteX33" fmla="*/ 739388 w 1406087"/>
                <a:gd name="connsiteY33" fmla="*/ 307736 h 1397779"/>
                <a:gd name="connsiteX34" fmla="*/ 744969 w 1406087"/>
                <a:gd name="connsiteY34" fmla="*/ 294794 h 1397779"/>
                <a:gd name="connsiteX35" fmla="*/ 721622 w 1406087"/>
                <a:gd name="connsiteY35" fmla="*/ 293778 h 1397779"/>
                <a:gd name="connsiteX36" fmla="*/ 718491 w 1406087"/>
                <a:gd name="connsiteY36" fmla="*/ 281001 h 1397779"/>
                <a:gd name="connsiteX37" fmla="*/ 697003 w 1406087"/>
                <a:gd name="connsiteY37" fmla="*/ 293100 h 1397779"/>
                <a:gd name="connsiteX38" fmla="*/ 695817 w 1406087"/>
                <a:gd name="connsiteY38" fmla="*/ 271699 h 1397779"/>
                <a:gd name="connsiteX39" fmla="*/ 682450 w 1406087"/>
                <a:gd name="connsiteY39" fmla="*/ 239718 h 1397779"/>
                <a:gd name="connsiteX40" fmla="*/ 644046 w 1406087"/>
                <a:gd name="connsiteY40" fmla="*/ 222038 h 1397779"/>
                <a:gd name="connsiteX41" fmla="*/ 629493 w 1406087"/>
                <a:gd name="connsiteY41" fmla="*/ 226351 h 1397779"/>
                <a:gd name="connsiteX42" fmla="*/ 607327 w 1406087"/>
                <a:gd name="connsiteY42" fmla="*/ 199955 h 1397779"/>
                <a:gd name="connsiteX43" fmla="*/ 588293 w 1406087"/>
                <a:gd name="connsiteY43" fmla="*/ 208415 h 1397779"/>
                <a:gd name="connsiteX44" fmla="*/ 544556 w 1406087"/>
                <a:gd name="connsiteY44" fmla="*/ 185320 h 1397779"/>
                <a:gd name="connsiteX45" fmla="*/ 537534 w 1406087"/>
                <a:gd name="connsiteY45" fmla="*/ 140823 h 1397779"/>
                <a:gd name="connsiteX46" fmla="*/ 523237 w 1406087"/>
                <a:gd name="connsiteY46" fmla="*/ 126779 h 1397779"/>
                <a:gd name="connsiteX47" fmla="*/ 544556 w 1406087"/>
                <a:gd name="connsiteY47" fmla="*/ 100387 h 1397779"/>
                <a:gd name="connsiteX48" fmla="*/ 529751 w 1406087"/>
                <a:gd name="connsiteY48" fmla="*/ 43618 h 1397779"/>
                <a:gd name="connsiteX49" fmla="*/ 502848 w 1406087"/>
                <a:gd name="connsiteY49" fmla="*/ 44890 h 1397779"/>
                <a:gd name="connsiteX50" fmla="*/ 490075 w 1406087"/>
                <a:gd name="connsiteY50" fmla="*/ 37190 h 1397779"/>
                <a:gd name="connsiteX51" fmla="*/ 463341 w 1406087"/>
                <a:gd name="connsiteY51" fmla="*/ 58088 h 1397779"/>
                <a:gd name="connsiteX52" fmla="*/ 426457 w 1406087"/>
                <a:gd name="connsiteY52" fmla="*/ 59777 h 1397779"/>
                <a:gd name="connsiteX53" fmla="*/ 394481 w 1406087"/>
                <a:gd name="connsiteY53" fmla="*/ 51317 h 1397779"/>
                <a:gd name="connsiteX54" fmla="*/ 385005 w 1406087"/>
                <a:gd name="connsiteY54" fmla="*/ 65193 h 1397779"/>
                <a:gd name="connsiteX55" fmla="*/ 377813 w 1406087"/>
                <a:gd name="connsiteY55" fmla="*/ 55465 h 1397779"/>
                <a:gd name="connsiteX56" fmla="*/ 353111 w 1406087"/>
                <a:gd name="connsiteY56" fmla="*/ 35075 h 1397779"/>
                <a:gd name="connsiteX57" fmla="*/ 351504 w 1406087"/>
                <a:gd name="connsiteY57" fmla="*/ 18156 h 1397779"/>
                <a:gd name="connsiteX58" fmla="*/ 319102 w 1406087"/>
                <a:gd name="connsiteY58" fmla="*/ 21456 h 1397779"/>
                <a:gd name="connsiteX59" fmla="*/ 306751 w 1406087"/>
                <a:gd name="connsiteY59" fmla="*/ 12996 h 1397779"/>
                <a:gd name="connsiteX60" fmla="*/ 284416 w 1406087"/>
                <a:gd name="connsiteY60" fmla="*/ 15789 h 1397779"/>
                <a:gd name="connsiteX61" fmla="*/ 251337 w 1406087"/>
                <a:gd name="connsiteY61" fmla="*/ -5196 h 1397779"/>
                <a:gd name="connsiteX62" fmla="*/ 254976 w 1406087"/>
                <a:gd name="connsiteY62" fmla="*/ 33976 h 1397779"/>
                <a:gd name="connsiteX63" fmla="*/ 253791 w 1406087"/>
                <a:gd name="connsiteY63" fmla="*/ 37698 h 1397779"/>
                <a:gd name="connsiteX64" fmla="*/ 242795 w 1406087"/>
                <a:gd name="connsiteY64" fmla="*/ 50557 h 1397779"/>
                <a:gd name="connsiteX65" fmla="*/ 238734 w 1406087"/>
                <a:gd name="connsiteY65" fmla="*/ 75342 h 1397779"/>
                <a:gd name="connsiteX66" fmla="*/ 206080 w 1406087"/>
                <a:gd name="connsiteY66" fmla="*/ 102502 h 1397779"/>
                <a:gd name="connsiteX67" fmla="*/ 210649 w 1406087"/>
                <a:gd name="connsiteY67" fmla="*/ 129232 h 1397779"/>
                <a:gd name="connsiteX68" fmla="*/ 186199 w 1406087"/>
                <a:gd name="connsiteY68" fmla="*/ 104699 h 1397779"/>
                <a:gd name="connsiteX69" fmla="*/ 167077 w 1406087"/>
                <a:gd name="connsiteY69" fmla="*/ 109437 h 1397779"/>
                <a:gd name="connsiteX70" fmla="*/ 168771 w 1406087"/>
                <a:gd name="connsiteY70" fmla="*/ 146408 h 1397779"/>
                <a:gd name="connsiteX71" fmla="*/ 148720 w 1406087"/>
                <a:gd name="connsiteY71" fmla="*/ 172378 h 1397779"/>
                <a:gd name="connsiteX72" fmla="*/ 187384 w 1406087"/>
                <a:gd name="connsiteY72" fmla="*/ 191330 h 1397779"/>
                <a:gd name="connsiteX73" fmla="*/ 144152 w 1406087"/>
                <a:gd name="connsiteY73" fmla="*/ 235996 h 1397779"/>
                <a:gd name="connsiteX74" fmla="*/ 136539 w 1406087"/>
                <a:gd name="connsiteY74" fmla="*/ 263069 h 1397779"/>
                <a:gd name="connsiteX75" fmla="*/ 118012 w 1406087"/>
                <a:gd name="connsiteY75" fmla="*/ 286669 h 1397779"/>
                <a:gd name="connsiteX76" fmla="*/ 120974 w 1406087"/>
                <a:gd name="connsiteY76" fmla="*/ 296145 h 1397779"/>
                <a:gd name="connsiteX77" fmla="*/ 119788 w 1406087"/>
                <a:gd name="connsiteY77" fmla="*/ 299697 h 1397779"/>
                <a:gd name="connsiteX78" fmla="*/ 125456 w 1406087"/>
                <a:gd name="connsiteY78" fmla="*/ 327278 h 1397779"/>
                <a:gd name="connsiteX79" fmla="*/ 129603 w 1406087"/>
                <a:gd name="connsiteY79" fmla="*/ 344198 h 1397779"/>
                <a:gd name="connsiteX80" fmla="*/ 127063 w 1406087"/>
                <a:gd name="connsiteY80" fmla="*/ 354517 h 1397779"/>
                <a:gd name="connsiteX81" fmla="*/ 131970 w 1406087"/>
                <a:gd name="connsiteY81" fmla="*/ 364331 h 1397779"/>
                <a:gd name="connsiteX82" fmla="*/ 128248 w 1406087"/>
                <a:gd name="connsiteY82" fmla="*/ 376938 h 1397779"/>
                <a:gd name="connsiteX83" fmla="*/ 141954 w 1406087"/>
                <a:gd name="connsiteY83" fmla="*/ 403078 h 1397779"/>
                <a:gd name="connsiteX84" fmla="*/ 104475 w 1406087"/>
                <a:gd name="connsiteY84" fmla="*/ 435480 h 1397779"/>
                <a:gd name="connsiteX85" fmla="*/ 133494 w 1406087"/>
                <a:gd name="connsiteY85" fmla="*/ 471178 h 1397779"/>
                <a:gd name="connsiteX86" fmla="*/ 94070 w 1406087"/>
                <a:gd name="connsiteY86" fmla="*/ 534457 h 1397779"/>
                <a:gd name="connsiteX87" fmla="*/ 120040 w 1406087"/>
                <a:gd name="connsiteY87" fmla="*/ 554087 h 1397779"/>
                <a:gd name="connsiteX88" fmla="*/ 107689 w 1406087"/>
                <a:gd name="connsiteY88" fmla="*/ 587926 h 1397779"/>
                <a:gd name="connsiteX89" fmla="*/ 115137 w 1406087"/>
                <a:gd name="connsiteY89" fmla="*/ 639701 h 1397779"/>
                <a:gd name="connsiteX90" fmla="*/ 72838 w 1406087"/>
                <a:gd name="connsiteY90" fmla="*/ 667956 h 1397779"/>
                <a:gd name="connsiteX91" fmla="*/ 134341 w 1406087"/>
                <a:gd name="connsiteY91" fmla="*/ 686144 h 1397779"/>
                <a:gd name="connsiteX92" fmla="*/ 122073 w 1406087"/>
                <a:gd name="connsiteY92" fmla="*/ 719983 h 1397779"/>
                <a:gd name="connsiteX93" fmla="*/ 127657 w 1406087"/>
                <a:gd name="connsiteY93" fmla="*/ 750522 h 1397779"/>
                <a:gd name="connsiteX94" fmla="*/ 58537 w 1406087"/>
                <a:gd name="connsiteY94" fmla="*/ 760337 h 1397779"/>
                <a:gd name="connsiteX95" fmla="*/ 50077 w 1406087"/>
                <a:gd name="connsiteY95" fmla="*/ 771589 h 1397779"/>
                <a:gd name="connsiteX96" fmla="*/ 57694 w 1406087"/>
                <a:gd name="connsiteY96" fmla="*/ 811942 h 1397779"/>
                <a:gd name="connsiteX97" fmla="*/ 25462 w 1406087"/>
                <a:gd name="connsiteY97" fmla="*/ 842737 h 1397779"/>
                <a:gd name="connsiteX98" fmla="*/ 30369 w 1406087"/>
                <a:gd name="connsiteY98" fmla="*/ 852635 h 1397779"/>
                <a:gd name="connsiteX99" fmla="*/ 65898 w 1406087"/>
                <a:gd name="connsiteY99" fmla="*/ 903394 h 1397779"/>
                <a:gd name="connsiteX100" fmla="*/ 32736 w 1406087"/>
                <a:gd name="connsiteY100" fmla="*/ 946792 h 1397779"/>
                <a:gd name="connsiteX101" fmla="*/ -2541 w 1406087"/>
                <a:gd name="connsiteY101" fmla="*/ 933933 h 1397779"/>
                <a:gd name="connsiteX102" fmla="*/ 17680 w 1406087"/>
                <a:gd name="connsiteY102" fmla="*/ 975133 h 1397779"/>
                <a:gd name="connsiteX103" fmla="*/ 760 w 1406087"/>
                <a:gd name="connsiteY103" fmla="*/ 1025892 h 1397779"/>
                <a:gd name="connsiteX104" fmla="*/ 46186 w 1406087"/>
                <a:gd name="connsiteY104" fmla="*/ 1044249 h 1397779"/>
                <a:gd name="connsiteX105" fmla="*/ 23768 w 1406087"/>
                <a:gd name="connsiteY105" fmla="*/ 1069629 h 1397779"/>
                <a:gd name="connsiteX106" fmla="*/ 35190 w 1406087"/>
                <a:gd name="connsiteY106" fmla="*/ 1072760 h 1397779"/>
                <a:gd name="connsiteX107" fmla="*/ 57946 w 1406087"/>
                <a:gd name="connsiteY107" fmla="*/ 1081893 h 1397779"/>
                <a:gd name="connsiteX108" fmla="*/ 62602 w 1406087"/>
                <a:gd name="connsiteY108" fmla="*/ 1053895 h 1397779"/>
                <a:gd name="connsiteX109" fmla="*/ 76642 w 1406087"/>
                <a:gd name="connsiteY109" fmla="*/ 1065738 h 1397779"/>
                <a:gd name="connsiteX110" fmla="*/ 103038 w 1406087"/>
                <a:gd name="connsiteY110" fmla="*/ 1065229 h 1397779"/>
                <a:gd name="connsiteX111" fmla="*/ 98639 w 1406087"/>
                <a:gd name="connsiteY111" fmla="*/ 1084603 h 1397779"/>
                <a:gd name="connsiteX112" fmla="*/ 109973 w 1406087"/>
                <a:gd name="connsiteY112" fmla="*/ 1087734 h 1397779"/>
                <a:gd name="connsiteX113" fmla="*/ 112088 w 1406087"/>
                <a:gd name="connsiteY113" fmla="*/ 1072842 h 1397779"/>
                <a:gd name="connsiteX114" fmla="*/ 143305 w 1406087"/>
                <a:gd name="connsiteY114" fmla="*/ 1087986 h 1397779"/>
                <a:gd name="connsiteX115" fmla="*/ 107181 w 1406087"/>
                <a:gd name="connsiteY115" fmla="*/ 1109474 h 1397779"/>
                <a:gd name="connsiteX116" fmla="*/ 118351 w 1406087"/>
                <a:gd name="connsiteY116" fmla="*/ 1145937 h 1397779"/>
                <a:gd name="connsiteX117" fmla="*/ 94409 w 1406087"/>
                <a:gd name="connsiteY117" fmla="*/ 1114382 h 1397779"/>
                <a:gd name="connsiteX118" fmla="*/ 62684 w 1406087"/>
                <a:gd name="connsiteY118" fmla="*/ 1122164 h 1397779"/>
                <a:gd name="connsiteX119" fmla="*/ 43059 w 1406087"/>
                <a:gd name="connsiteY119" fmla="*/ 1104567 h 1397779"/>
                <a:gd name="connsiteX120" fmla="*/ 53973 w 1406087"/>
                <a:gd name="connsiteY120" fmla="*/ 1149572 h 1397779"/>
                <a:gd name="connsiteX121" fmla="*/ 49404 w 1406087"/>
                <a:gd name="connsiteY121" fmla="*/ 1174951 h 1397779"/>
                <a:gd name="connsiteX122" fmla="*/ 75374 w 1406087"/>
                <a:gd name="connsiteY122" fmla="*/ 1145177 h 1397779"/>
                <a:gd name="connsiteX123" fmla="*/ 92294 w 1406087"/>
                <a:gd name="connsiteY123" fmla="*/ 1159894 h 1397779"/>
                <a:gd name="connsiteX124" fmla="*/ 125542 w 1406087"/>
                <a:gd name="connsiteY124" fmla="*/ 1162939 h 1397779"/>
                <a:gd name="connsiteX125" fmla="*/ 142462 w 1406087"/>
                <a:gd name="connsiteY125" fmla="*/ 1182312 h 1397779"/>
                <a:gd name="connsiteX126" fmla="*/ 189243 w 1406087"/>
                <a:gd name="connsiteY126" fmla="*/ 1148981 h 1397779"/>
                <a:gd name="connsiteX127" fmla="*/ 208195 w 1406087"/>
                <a:gd name="connsiteY127" fmla="*/ 1121317 h 1397779"/>
                <a:gd name="connsiteX128" fmla="*/ 223000 w 1406087"/>
                <a:gd name="connsiteY128" fmla="*/ 1129186 h 1397779"/>
                <a:gd name="connsiteX129" fmla="*/ 250238 w 1406087"/>
                <a:gd name="connsiteY129" fmla="*/ 1140690 h 1397779"/>
                <a:gd name="connsiteX130" fmla="*/ 250238 w 1406087"/>
                <a:gd name="connsiteY130" fmla="*/ 1155074 h 1397779"/>
                <a:gd name="connsiteX131" fmla="*/ 268257 w 1406087"/>
                <a:gd name="connsiteY131" fmla="*/ 1192210 h 1397779"/>
                <a:gd name="connsiteX132" fmla="*/ 305987 w 1406087"/>
                <a:gd name="connsiteY132" fmla="*/ 1197712 h 1397779"/>
                <a:gd name="connsiteX133" fmla="*/ 303959 w 1406087"/>
                <a:gd name="connsiteY133" fmla="*/ 1237219 h 1397779"/>
                <a:gd name="connsiteX134" fmla="*/ 348881 w 1406087"/>
                <a:gd name="connsiteY134" fmla="*/ 1254138 h 1397779"/>
                <a:gd name="connsiteX135" fmla="*/ 328070 w 1406087"/>
                <a:gd name="connsiteY135" fmla="*/ 1307012 h 1397779"/>
                <a:gd name="connsiteX136" fmla="*/ 323584 w 1406087"/>
                <a:gd name="connsiteY136" fmla="*/ 1329261 h 1397779"/>
                <a:gd name="connsiteX137" fmla="*/ 309965 w 1406087"/>
                <a:gd name="connsiteY137" fmla="*/ 1322069 h 1397779"/>
                <a:gd name="connsiteX138" fmla="*/ 302860 w 1406087"/>
                <a:gd name="connsiteY138" fmla="*/ 1329938 h 1397779"/>
                <a:gd name="connsiteX139" fmla="*/ 288564 w 1406087"/>
                <a:gd name="connsiteY139" fmla="*/ 1329938 h 1397779"/>
                <a:gd name="connsiteX140" fmla="*/ 288564 w 1406087"/>
                <a:gd name="connsiteY140" fmla="*/ 1357515 h 1397779"/>
                <a:gd name="connsiteX141" fmla="*/ 286110 w 1406087"/>
                <a:gd name="connsiteY141" fmla="*/ 1361914 h 1397779"/>
                <a:gd name="connsiteX142" fmla="*/ 293723 w 1406087"/>
                <a:gd name="connsiteY142" fmla="*/ 1368685 h 1397779"/>
                <a:gd name="connsiteX143" fmla="*/ 316731 w 1406087"/>
                <a:gd name="connsiteY143" fmla="*/ 1388818 h 1397779"/>
                <a:gd name="connsiteX144" fmla="*/ 360724 w 1406087"/>
                <a:gd name="connsiteY144" fmla="*/ 1358110 h 1397779"/>
                <a:gd name="connsiteX145" fmla="*/ 357849 w 1406087"/>
                <a:gd name="connsiteY145" fmla="*/ 1337720 h 1397779"/>
                <a:gd name="connsiteX146" fmla="*/ 381283 w 1406087"/>
                <a:gd name="connsiteY146" fmla="*/ 1295421 h 1397779"/>
                <a:gd name="connsiteX147" fmla="*/ 416473 w 1406087"/>
                <a:gd name="connsiteY147" fmla="*/ 1303881 h 1397779"/>
                <a:gd name="connsiteX148" fmla="*/ 443546 w 1406087"/>
                <a:gd name="connsiteY148" fmla="*/ 1291361 h 1397779"/>
                <a:gd name="connsiteX149" fmla="*/ 472226 w 1406087"/>
                <a:gd name="connsiteY149" fmla="*/ 1301258 h 1397779"/>
                <a:gd name="connsiteX150" fmla="*/ 494305 w 1406087"/>
                <a:gd name="connsiteY150" fmla="*/ 1283830 h 1397779"/>
                <a:gd name="connsiteX151" fmla="*/ 528735 w 1406087"/>
                <a:gd name="connsiteY151" fmla="*/ 1279262 h 1397779"/>
                <a:gd name="connsiteX152" fmla="*/ 550649 w 1406087"/>
                <a:gd name="connsiteY152" fmla="*/ 1266064 h 1397779"/>
                <a:gd name="connsiteX153" fmla="*/ 563000 w 1406087"/>
                <a:gd name="connsiteY153" fmla="*/ 1282983 h 1397779"/>
                <a:gd name="connsiteX154" fmla="*/ 579156 w 1406087"/>
                <a:gd name="connsiteY154" fmla="*/ 1251515 h 1397779"/>
                <a:gd name="connsiteX155" fmla="*/ 552508 w 1406087"/>
                <a:gd name="connsiteY155" fmla="*/ 1215982 h 1397779"/>
                <a:gd name="connsiteX156" fmla="*/ 579242 w 1406087"/>
                <a:gd name="connsiteY156" fmla="*/ 1191871 h 1397779"/>
                <a:gd name="connsiteX157" fmla="*/ 588123 w 1406087"/>
                <a:gd name="connsiteY157" fmla="*/ 1166491 h 1397779"/>
                <a:gd name="connsiteX158" fmla="*/ 616382 w 1406087"/>
                <a:gd name="connsiteY158" fmla="*/ 1178929 h 1397779"/>
                <a:gd name="connsiteX159" fmla="*/ 623656 w 1406087"/>
                <a:gd name="connsiteY159" fmla="*/ 1177574 h 1397779"/>
                <a:gd name="connsiteX160" fmla="*/ 615874 w 1406087"/>
                <a:gd name="connsiteY160" fmla="*/ 1142553 h 1397779"/>
                <a:gd name="connsiteX161" fmla="*/ 622727 w 1406087"/>
                <a:gd name="connsiteY161" fmla="*/ 1118355 h 1397779"/>
                <a:gd name="connsiteX162" fmla="*/ 635078 w 1406087"/>
                <a:gd name="connsiteY162" fmla="*/ 1134854 h 1397779"/>
                <a:gd name="connsiteX163" fmla="*/ 642774 w 1406087"/>
                <a:gd name="connsiteY163" fmla="*/ 1161419 h 1397779"/>
                <a:gd name="connsiteX164" fmla="*/ 646074 w 1406087"/>
                <a:gd name="connsiteY164" fmla="*/ 1124192 h 1397779"/>
                <a:gd name="connsiteX165" fmla="*/ 632624 w 1406087"/>
                <a:gd name="connsiteY165" fmla="*/ 1083843 h 1397779"/>
                <a:gd name="connsiteX166" fmla="*/ 628225 w 1406087"/>
                <a:gd name="connsiteY166" fmla="*/ 1036806 h 1397779"/>
                <a:gd name="connsiteX167" fmla="*/ 631608 w 1406087"/>
                <a:gd name="connsiteY167" fmla="*/ 983254 h 1397779"/>
                <a:gd name="connsiteX168" fmla="*/ 613164 w 1406087"/>
                <a:gd name="connsiteY168" fmla="*/ 947213 h 1397779"/>
                <a:gd name="connsiteX169" fmla="*/ 610120 w 1406087"/>
                <a:gd name="connsiteY169" fmla="*/ 883426 h 1397779"/>
                <a:gd name="connsiteX170" fmla="*/ 613759 w 1406087"/>
                <a:gd name="connsiteY170" fmla="*/ 827846 h 1397779"/>
                <a:gd name="connsiteX171" fmla="*/ 634909 w 1406087"/>
                <a:gd name="connsiteY171" fmla="*/ 794767 h 1397779"/>
                <a:gd name="connsiteX172" fmla="*/ 653266 w 1406087"/>
                <a:gd name="connsiteY172" fmla="*/ 753992 h 1397779"/>
                <a:gd name="connsiteX173" fmla="*/ 699287 w 1406087"/>
                <a:gd name="connsiteY173" fmla="*/ 734957 h 1397779"/>
                <a:gd name="connsiteX174" fmla="*/ 745564 w 1406087"/>
                <a:gd name="connsiteY174" fmla="*/ 733689 h 1397779"/>
                <a:gd name="connsiteX175" fmla="*/ 778048 w 1406087"/>
                <a:gd name="connsiteY175" fmla="*/ 719306 h 1397779"/>
                <a:gd name="connsiteX176" fmla="*/ 799111 w 1406087"/>
                <a:gd name="connsiteY176" fmla="*/ 677684 h 1397779"/>
                <a:gd name="connsiteX177" fmla="*/ 808418 w 1406087"/>
                <a:gd name="connsiteY177" fmla="*/ 645199 h 1397779"/>
                <a:gd name="connsiteX178" fmla="*/ 841667 w 1406087"/>
                <a:gd name="connsiteY178" fmla="*/ 630308 h 1397779"/>
                <a:gd name="connsiteX179" fmla="*/ 933709 w 1406087"/>
                <a:gd name="connsiteY179" fmla="*/ 615503 h 1397779"/>
                <a:gd name="connsiteX180" fmla="*/ 988189 w 1406087"/>
                <a:gd name="connsiteY180" fmla="*/ 578029 h 1397779"/>
                <a:gd name="connsiteX181" fmla="*/ 1000627 w 1406087"/>
                <a:gd name="connsiteY181" fmla="*/ 532512 h 1397779"/>
                <a:gd name="connsiteX182" fmla="*/ 987681 w 1406087"/>
                <a:gd name="connsiteY182" fmla="*/ 501552 h 1397779"/>
                <a:gd name="connsiteX183" fmla="*/ 1017291 w 1406087"/>
                <a:gd name="connsiteY183" fmla="*/ 466865 h 1397779"/>
                <a:gd name="connsiteX184" fmla="*/ 1087423 w 1406087"/>
                <a:gd name="connsiteY184" fmla="*/ 420675 h 1397779"/>
                <a:gd name="connsiteX185" fmla="*/ 1133613 w 1406087"/>
                <a:gd name="connsiteY185" fmla="*/ 379561 h 1397779"/>
                <a:gd name="connsiteX186" fmla="*/ 1203576 w 1406087"/>
                <a:gd name="connsiteY186" fmla="*/ 324573 h 1397779"/>
                <a:gd name="connsiteX187" fmla="*/ 1258057 w 1406087"/>
                <a:gd name="connsiteY187" fmla="*/ 270682 h 1397779"/>
                <a:gd name="connsiteX188" fmla="*/ 1302810 w 1406087"/>
                <a:gd name="connsiteY188" fmla="*/ 219923 h 1397779"/>
                <a:gd name="connsiteX189" fmla="*/ 1347055 w 1406087"/>
                <a:gd name="connsiteY189" fmla="*/ 161465 h 1397779"/>
                <a:gd name="connsiteX190" fmla="*/ 1390118 w 1406087"/>
                <a:gd name="connsiteY190" fmla="*/ 95818 h 1397779"/>
                <a:gd name="connsiteX191" fmla="*/ 1396546 w 1406087"/>
                <a:gd name="connsiteY191" fmla="*/ 71620 h 139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406087" h="1397779">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name="connsiteX0" fmla="*/ 1356698 w 1474000"/>
                <a:gd name="connsiteY0" fmla="*/ 554095 h 1224848"/>
                <a:gd name="connsiteX1" fmla="*/ 1369305 w 1474000"/>
                <a:gd name="connsiteY1" fmla="*/ 547668 h 1224848"/>
                <a:gd name="connsiteX2" fmla="*/ 1353992 w 1474000"/>
                <a:gd name="connsiteY2" fmla="*/ 528377 h 1224848"/>
                <a:gd name="connsiteX3" fmla="*/ 1372688 w 1474000"/>
                <a:gd name="connsiteY3" fmla="*/ 502997 h 1224848"/>
                <a:gd name="connsiteX4" fmla="*/ 1372688 w 1474000"/>
                <a:gd name="connsiteY4" fmla="*/ 467721 h 1224848"/>
                <a:gd name="connsiteX5" fmla="*/ 1388848 w 1474000"/>
                <a:gd name="connsiteY5" fmla="*/ 455626 h 1224848"/>
                <a:gd name="connsiteX6" fmla="*/ 1399844 w 1474000"/>
                <a:gd name="connsiteY6" fmla="*/ 431176 h 1224848"/>
                <a:gd name="connsiteX7" fmla="*/ 1406528 w 1474000"/>
                <a:gd name="connsiteY7" fmla="*/ 442511 h 1224848"/>
                <a:gd name="connsiteX8" fmla="*/ 1431060 w 1474000"/>
                <a:gd name="connsiteY8" fmla="*/ 459430 h 1224848"/>
                <a:gd name="connsiteX9" fmla="*/ 1444853 w 1474000"/>
                <a:gd name="connsiteY9" fmla="*/ 433035 h 1224848"/>
                <a:gd name="connsiteX10" fmla="*/ 1466003 w 1474000"/>
                <a:gd name="connsiteY10" fmla="*/ 434559 h 1224848"/>
                <a:gd name="connsiteX11" fmla="*/ 1406106 w 1474000"/>
                <a:gd name="connsiteY11" fmla="*/ 383800 h 1224848"/>
                <a:gd name="connsiteX12" fmla="*/ 1403314 w 1474000"/>
                <a:gd name="connsiteY12" fmla="*/ 365612 h 1224848"/>
                <a:gd name="connsiteX13" fmla="*/ 1375229 w 1474000"/>
                <a:gd name="connsiteY13" fmla="*/ 340232 h 1224848"/>
                <a:gd name="connsiteX14" fmla="*/ 1375733 w 1474000"/>
                <a:gd name="connsiteY14" fmla="*/ 337861 h 1224848"/>
                <a:gd name="connsiteX15" fmla="*/ 1396122 w 1474000"/>
                <a:gd name="connsiteY15" fmla="*/ 330335 h 1224848"/>
                <a:gd name="connsiteX16" fmla="*/ 1400608 w 1474000"/>
                <a:gd name="connsiteY16" fmla="*/ 299627 h 1224848"/>
                <a:gd name="connsiteX17" fmla="*/ 1392652 w 1474000"/>
                <a:gd name="connsiteY17" fmla="*/ 301907 h 1224848"/>
                <a:gd name="connsiteX18" fmla="*/ 1373196 w 1474000"/>
                <a:gd name="connsiteY18" fmla="*/ 277969 h 1224848"/>
                <a:gd name="connsiteX19" fmla="*/ 1393247 w 1474000"/>
                <a:gd name="connsiteY19" fmla="*/ 271707 h 1224848"/>
                <a:gd name="connsiteX20" fmla="*/ 1407457 w 1474000"/>
                <a:gd name="connsiteY20" fmla="*/ 230168 h 1224848"/>
                <a:gd name="connsiteX21" fmla="*/ 1379120 w 1474000"/>
                <a:gd name="connsiteY21" fmla="*/ 219762 h 1224848"/>
                <a:gd name="connsiteX22" fmla="*/ 1388679 w 1474000"/>
                <a:gd name="connsiteY22" fmla="*/ 202843 h 1224848"/>
                <a:gd name="connsiteX23" fmla="*/ 1377257 w 1474000"/>
                <a:gd name="connsiteY23" fmla="*/ 182965 h 1224848"/>
                <a:gd name="connsiteX24" fmla="*/ 1390368 w 1474000"/>
                <a:gd name="connsiteY24" fmla="*/ 153860 h 1224848"/>
                <a:gd name="connsiteX25" fmla="*/ 1361692 w 1474000"/>
                <a:gd name="connsiteY25" fmla="*/ 138382 h 1224848"/>
                <a:gd name="connsiteX26" fmla="*/ 1368545 w 1474000"/>
                <a:gd name="connsiteY26" fmla="*/ 115708 h 1224848"/>
                <a:gd name="connsiteX27" fmla="*/ 1360589 w 1474000"/>
                <a:gd name="connsiteY27" fmla="*/ 97772 h 1224848"/>
                <a:gd name="connsiteX28" fmla="*/ 1401876 w 1474000"/>
                <a:gd name="connsiteY28" fmla="*/ 72393 h 1224848"/>
                <a:gd name="connsiteX29" fmla="*/ 1357970 w 1474000"/>
                <a:gd name="connsiteY29" fmla="*/ 57757 h 1224848"/>
                <a:gd name="connsiteX30" fmla="*/ 1343670 w 1474000"/>
                <a:gd name="connsiteY30" fmla="*/ 19775 h 1224848"/>
                <a:gd name="connsiteX31" fmla="*/ 1281576 w 1474000"/>
                <a:gd name="connsiteY31" fmla="*/ 34493 h 1224848"/>
                <a:gd name="connsiteX32" fmla="*/ 1268717 w 1474000"/>
                <a:gd name="connsiteY32" fmla="*/ 42193 h 1224848"/>
                <a:gd name="connsiteX33" fmla="*/ 1244605 w 1474000"/>
                <a:gd name="connsiteY33" fmla="*/ 36356 h 1224848"/>
                <a:gd name="connsiteX34" fmla="*/ 1200786 w 1474000"/>
                <a:gd name="connsiteY34" fmla="*/ 34410 h 1224848"/>
                <a:gd name="connsiteX35" fmla="*/ 1183272 w 1474000"/>
                <a:gd name="connsiteY35" fmla="*/ 13430 h 1224848"/>
                <a:gd name="connsiteX36" fmla="*/ 1139114 w 1474000"/>
                <a:gd name="connsiteY36" fmla="*/ 26541 h 1224848"/>
                <a:gd name="connsiteX37" fmla="*/ 1109417 w 1474000"/>
                <a:gd name="connsiteY37" fmla="*/ 23410 h 1224848"/>
                <a:gd name="connsiteX38" fmla="*/ 1107472 w 1474000"/>
                <a:gd name="connsiteY38" fmla="*/ 67233 h 1224848"/>
                <a:gd name="connsiteX39" fmla="*/ 1083447 w 1474000"/>
                <a:gd name="connsiteY39" fmla="*/ 53866 h 1224848"/>
                <a:gd name="connsiteX40" fmla="*/ 1073042 w 1474000"/>
                <a:gd name="connsiteY40" fmla="*/ 62326 h 1224848"/>
                <a:gd name="connsiteX41" fmla="*/ 1058914 w 1474000"/>
                <a:gd name="connsiteY41" fmla="*/ 57167 h 1224848"/>
                <a:gd name="connsiteX42" fmla="*/ 1036835 w 1474000"/>
                <a:gd name="connsiteY42" fmla="*/ 60550 h 1224848"/>
                <a:gd name="connsiteX43" fmla="*/ 1032771 w 1474000"/>
                <a:gd name="connsiteY43" fmla="*/ 48368 h 1224848"/>
                <a:gd name="connsiteX44" fmla="*/ 1016615 w 1474000"/>
                <a:gd name="connsiteY44" fmla="*/ 60467 h 1224848"/>
                <a:gd name="connsiteX45" fmla="*/ 995548 w 1474000"/>
                <a:gd name="connsiteY45" fmla="*/ 45154 h 1224848"/>
                <a:gd name="connsiteX46" fmla="*/ 947920 w 1474000"/>
                <a:gd name="connsiteY46" fmla="*/ 76540 h 1224848"/>
                <a:gd name="connsiteX47" fmla="*/ 918988 w 1474000"/>
                <a:gd name="connsiteY47" fmla="*/ 76115 h 1224848"/>
                <a:gd name="connsiteX48" fmla="*/ 864846 w 1474000"/>
                <a:gd name="connsiteY48" fmla="*/ 88635 h 1224848"/>
                <a:gd name="connsiteX49" fmla="*/ 838872 w 1474000"/>
                <a:gd name="connsiteY49" fmla="*/ 98871 h 1224848"/>
                <a:gd name="connsiteX50" fmla="*/ 843358 w 1474000"/>
                <a:gd name="connsiteY50" fmla="*/ 81951 h 1224848"/>
                <a:gd name="connsiteX51" fmla="*/ 831684 w 1474000"/>
                <a:gd name="connsiteY51" fmla="*/ 56997 h 1224848"/>
                <a:gd name="connsiteX52" fmla="*/ 837943 w 1474000"/>
                <a:gd name="connsiteY52" fmla="*/ 50652 h 1224848"/>
                <a:gd name="connsiteX53" fmla="*/ 856217 w 1474000"/>
                <a:gd name="connsiteY53" fmla="*/ 54036 h 1224848"/>
                <a:gd name="connsiteX54" fmla="*/ 840310 w 1474000"/>
                <a:gd name="connsiteY54" fmla="*/ 24596 h 1224848"/>
                <a:gd name="connsiteX55" fmla="*/ 867639 w 1474000"/>
                <a:gd name="connsiteY55" fmla="*/ 33477 h 1224848"/>
                <a:gd name="connsiteX56" fmla="*/ 821023 w 1474000"/>
                <a:gd name="connsiteY56" fmla="*/ -6877 h 1224848"/>
                <a:gd name="connsiteX57" fmla="*/ 752754 w 1474000"/>
                <a:gd name="connsiteY57" fmla="*/ 47100 h 1224848"/>
                <a:gd name="connsiteX58" fmla="*/ 720604 w 1474000"/>
                <a:gd name="connsiteY58" fmla="*/ 49892 h 1224848"/>
                <a:gd name="connsiteX59" fmla="*/ 722128 w 1474000"/>
                <a:gd name="connsiteY59" fmla="*/ 75272 h 1224848"/>
                <a:gd name="connsiteX60" fmla="*/ 695732 w 1474000"/>
                <a:gd name="connsiteY60" fmla="*/ 114440 h 1224848"/>
                <a:gd name="connsiteX61" fmla="*/ 692771 w 1474000"/>
                <a:gd name="connsiteY61" fmla="*/ 156739 h 1224848"/>
                <a:gd name="connsiteX62" fmla="*/ 666631 w 1474000"/>
                <a:gd name="connsiteY62" fmla="*/ 141678 h 1224848"/>
                <a:gd name="connsiteX63" fmla="*/ 668494 w 1474000"/>
                <a:gd name="connsiteY63" fmla="*/ 158598 h 1224848"/>
                <a:gd name="connsiteX64" fmla="*/ 624584 w 1474000"/>
                <a:gd name="connsiteY64" fmla="*/ 170528 h 1224848"/>
                <a:gd name="connsiteX65" fmla="*/ 595739 w 1474000"/>
                <a:gd name="connsiteY65" fmla="*/ 109533 h 1224848"/>
                <a:gd name="connsiteX66" fmla="*/ 562490 w 1474000"/>
                <a:gd name="connsiteY66" fmla="*/ 118414 h 1224848"/>
                <a:gd name="connsiteX67" fmla="*/ 537110 w 1474000"/>
                <a:gd name="connsiteY67" fmla="*/ 113511 h 1224848"/>
                <a:gd name="connsiteX68" fmla="*/ 436100 w 1474000"/>
                <a:gd name="connsiteY68" fmla="*/ 107079 h 1224848"/>
                <a:gd name="connsiteX69" fmla="*/ 409792 w 1474000"/>
                <a:gd name="connsiteY69" fmla="*/ 79332 h 1224848"/>
                <a:gd name="connsiteX70" fmla="*/ 318762 w 1474000"/>
                <a:gd name="connsiteY70" fmla="*/ 59620 h 1224848"/>
                <a:gd name="connsiteX71" fmla="*/ 316395 w 1474000"/>
                <a:gd name="connsiteY71" fmla="*/ 18759 h 1224848"/>
                <a:gd name="connsiteX72" fmla="*/ 304465 w 1474000"/>
                <a:gd name="connsiteY72" fmla="*/ 15289 h 1224848"/>
                <a:gd name="connsiteX73" fmla="*/ 293551 w 1474000"/>
                <a:gd name="connsiteY73" fmla="*/ -697 h 1224848"/>
                <a:gd name="connsiteX74" fmla="*/ 290086 w 1474000"/>
                <a:gd name="connsiteY74" fmla="*/ 11228 h 1224848"/>
                <a:gd name="connsiteX75" fmla="*/ 278408 w 1474000"/>
                <a:gd name="connsiteY75" fmla="*/ 12835 h 1224848"/>
                <a:gd name="connsiteX76" fmla="*/ 263434 w 1474000"/>
                <a:gd name="connsiteY76" fmla="*/ 25186 h 1224848"/>
                <a:gd name="connsiteX77" fmla="*/ 248291 w 1474000"/>
                <a:gd name="connsiteY77" fmla="*/ 17321 h 1224848"/>
                <a:gd name="connsiteX78" fmla="*/ 244655 w 1474000"/>
                <a:gd name="connsiteY78" fmla="*/ 20704 h 1224848"/>
                <a:gd name="connsiteX79" fmla="*/ 198209 w 1474000"/>
                <a:gd name="connsiteY79" fmla="*/ 46675 h 1224848"/>
                <a:gd name="connsiteX80" fmla="*/ 211407 w 1474000"/>
                <a:gd name="connsiteY80" fmla="*/ 72054 h 1224848"/>
                <a:gd name="connsiteX81" fmla="*/ 191612 w 1474000"/>
                <a:gd name="connsiteY81" fmla="*/ 82798 h 1224848"/>
                <a:gd name="connsiteX82" fmla="*/ 202778 w 1474000"/>
                <a:gd name="connsiteY82" fmla="*/ 113593 h 1224848"/>
                <a:gd name="connsiteX83" fmla="*/ 219697 w 1474000"/>
                <a:gd name="connsiteY83" fmla="*/ 101411 h 1224848"/>
                <a:gd name="connsiteX84" fmla="*/ 271555 w 1474000"/>
                <a:gd name="connsiteY84" fmla="*/ 104204 h 1224848"/>
                <a:gd name="connsiteX85" fmla="*/ 250914 w 1474000"/>
                <a:gd name="connsiteY85" fmla="*/ 123321 h 1224848"/>
                <a:gd name="connsiteX86" fmla="*/ 217074 w 1474000"/>
                <a:gd name="connsiteY86" fmla="*/ 134825 h 1224848"/>
                <a:gd name="connsiteX87" fmla="*/ 205657 w 1474000"/>
                <a:gd name="connsiteY87" fmla="*/ 153695 h 1224848"/>
                <a:gd name="connsiteX88" fmla="*/ 183066 w 1474000"/>
                <a:gd name="connsiteY88" fmla="*/ 164773 h 1224848"/>
                <a:gd name="connsiteX89" fmla="*/ 209209 w 1474000"/>
                <a:gd name="connsiteY89" fmla="*/ 182709 h 1224848"/>
                <a:gd name="connsiteX90" fmla="*/ 207346 w 1474000"/>
                <a:gd name="connsiteY90" fmla="*/ 234485 h 1224848"/>
                <a:gd name="connsiteX91" fmla="*/ 179769 w 1474000"/>
                <a:gd name="connsiteY91" fmla="*/ 271963 h 1224848"/>
                <a:gd name="connsiteX92" fmla="*/ 163523 w 1474000"/>
                <a:gd name="connsiteY92" fmla="*/ 267477 h 1224848"/>
                <a:gd name="connsiteX93" fmla="*/ 150833 w 1474000"/>
                <a:gd name="connsiteY93" fmla="*/ 276445 h 1224848"/>
                <a:gd name="connsiteX94" fmla="*/ 125454 w 1474000"/>
                <a:gd name="connsiteY94" fmla="*/ 259525 h 1224848"/>
                <a:gd name="connsiteX95" fmla="*/ 126808 w 1474000"/>
                <a:gd name="connsiteY95" fmla="*/ 292518 h 1224848"/>
                <a:gd name="connsiteX96" fmla="*/ 111157 w 1474000"/>
                <a:gd name="connsiteY96" fmla="*/ 307323 h 1224848"/>
                <a:gd name="connsiteX97" fmla="*/ 102697 w 1474000"/>
                <a:gd name="connsiteY97" fmla="*/ 344206 h 1224848"/>
                <a:gd name="connsiteX98" fmla="*/ 58200 w 1474000"/>
                <a:gd name="connsiteY98" fmla="*/ 319422 h 1224848"/>
                <a:gd name="connsiteX99" fmla="*/ 28000 w 1474000"/>
                <a:gd name="connsiteY99" fmla="*/ 365443 h 1224848"/>
                <a:gd name="connsiteX100" fmla="*/ 6512 w 1474000"/>
                <a:gd name="connsiteY100" fmla="*/ 369164 h 1224848"/>
                <a:gd name="connsiteX101" fmla="*/ 5157 w 1474000"/>
                <a:gd name="connsiteY101" fmla="*/ 372717 h 1224848"/>
                <a:gd name="connsiteX102" fmla="*/ -6942 w 1474000"/>
                <a:gd name="connsiteY102" fmla="*/ 419754 h 1224848"/>
                <a:gd name="connsiteX103" fmla="*/ 17087 w 1474000"/>
                <a:gd name="connsiteY103" fmla="*/ 481344 h 1224848"/>
                <a:gd name="connsiteX104" fmla="*/ 22585 w 1474000"/>
                <a:gd name="connsiteY104" fmla="*/ 537262 h 1224848"/>
                <a:gd name="connsiteX105" fmla="*/ 23345 w 1474000"/>
                <a:gd name="connsiteY105" fmla="*/ 583791 h 1224848"/>
                <a:gd name="connsiteX106" fmla="*/ 29351 w 1474000"/>
                <a:gd name="connsiteY106" fmla="*/ 614078 h 1224848"/>
                <a:gd name="connsiteX107" fmla="*/ 52533 w 1474000"/>
                <a:gd name="connsiteY107" fmla="*/ 587596 h 1224848"/>
                <a:gd name="connsiteX108" fmla="*/ 35613 w 1474000"/>
                <a:gd name="connsiteY108" fmla="*/ 637851 h 1224848"/>
                <a:gd name="connsiteX109" fmla="*/ 44664 w 1474000"/>
                <a:gd name="connsiteY109" fmla="*/ 671013 h 1224848"/>
                <a:gd name="connsiteX110" fmla="*/ 40351 w 1474000"/>
                <a:gd name="connsiteY110" fmla="*/ 702907 h 1224848"/>
                <a:gd name="connsiteX111" fmla="*/ 55156 w 1474000"/>
                <a:gd name="connsiteY111" fmla="*/ 721177 h 1224848"/>
                <a:gd name="connsiteX112" fmla="*/ 54731 w 1474000"/>
                <a:gd name="connsiteY112" fmla="*/ 747234 h 1224848"/>
                <a:gd name="connsiteX113" fmla="*/ 73257 w 1474000"/>
                <a:gd name="connsiteY113" fmla="*/ 804846 h 1224848"/>
                <a:gd name="connsiteX114" fmla="*/ 91024 w 1474000"/>
                <a:gd name="connsiteY114" fmla="*/ 845451 h 1224848"/>
                <a:gd name="connsiteX115" fmla="*/ 101177 w 1474000"/>
                <a:gd name="connsiteY115" fmla="*/ 872946 h 1224848"/>
                <a:gd name="connsiteX116" fmla="*/ 99653 w 1474000"/>
                <a:gd name="connsiteY116" fmla="*/ 916600 h 1224848"/>
                <a:gd name="connsiteX117" fmla="*/ 125879 w 1474000"/>
                <a:gd name="connsiteY117" fmla="*/ 990285 h 1224848"/>
                <a:gd name="connsiteX118" fmla="*/ 129770 w 1474000"/>
                <a:gd name="connsiteY118" fmla="*/ 1044175 h 1224848"/>
                <a:gd name="connsiteX119" fmla="*/ 138821 w 1474000"/>
                <a:gd name="connsiteY119" fmla="*/ 1100432 h 1224848"/>
                <a:gd name="connsiteX120" fmla="*/ 158789 w 1474000"/>
                <a:gd name="connsiteY120" fmla="*/ 1147217 h 1224848"/>
                <a:gd name="connsiteX121" fmla="*/ 187382 w 1474000"/>
                <a:gd name="connsiteY121" fmla="*/ 1179871 h 1224848"/>
                <a:gd name="connsiteX122" fmla="*/ 190683 w 1474000"/>
                <a:gd name="connsiteY122" fmla="*/ 1186893 h 1224848"/>
                <a:gd name="connsiteX123" fmla="*/ 199646 w 1474000"/>
                <a:gd name="connsiteY123" fmla="*/ 1186893 h 1224848"/>
                <a:gd name="connsiteX124" fmla="*/ 217244 w 1474000"/>
                <a:gd name="connsiteY124" fmla="*/ 1169974 h 1224848"/>
                <a:gd name="connsiteX125" fmla="*/ 252520 w 1474000"/>
                <a:gd name="connsiteY125" fmla="*/ 1217011 h 1224848"/>
                <a:gd name="connsiteX126" fmla="*/ 275450 w 1474000"/>
                <a:gd name="connsiteY126" fmla="*/ 1202714 h 1224848"/>
                <a:gd name="connsiteX127" fmla="*/ 271134 w 1474000"/>
                <a:gd name="connsiteY127" fmla="*/ 1185286 h 1224848"/>
                <a:gd name="connsiteX128" fmla="*/ 297443 w 1474000"/>
                <a:gd name="connsiteY128" fmla="*/ 1190528 h 1224848"/>
                <a:gd name="connsiteX129" fmla="*/ 299219 w 1474000"/>
                <a:gd name="connsiteY129" fmla="*/ 1187145 h 1224848"/>
                <a:gd name="connsiteX130" fmla="*/ 337288 w 1474000"/>
                <a:gd name="connsiteY130" fmla="*/ 1156437 h 1224848"/>
                <a:gd name="connsiteX131" fmla="*/ 326209 w 1474000"/>
                <a:gd name="connsiteY131" fmla="*/ 1139009 h 1224848"/>
                <a:gd name="connsiteX132" fmla="*/ 342365 w 1474000"/>
                <a:gd name="connsiteY132" fmla="*/ 1111263 h 1224848"/>
                <a:gd name="connsiteX133" fmla="*/ 310302 w 1474000"/>
                <a:gd name="connsiteY133" fmla="*/ 1084107 h 1224848"/>
                <a:gd name="connsiteX134" fmla="*/ 317663 w 1474000"/>
                <a:gd name="connsiteY134" fmla="*/ 1064734 h 1224848"/>
                <a:gd name="connsiteX135" fmla="*/ 304465 w 1474000"/>
                <a:gd name="connsiteY135" fmla="*/ 1062111 h 1224848"/>
                <a:gd name="connsiteX136" fmla="*/ 385511 w 1474000"/>
                <a:gd name="connsiteY136" fmla="*/ 1010757 h 1224848"/>
                <a:gd name="connsiteX137" fmla="*/ 437794 w 1474000"/>
                <a:gd name="connsiteY137" fmla="*/ 958560 h 1224848"/>
                <a:gd name="connsiteX138" fmla="*/ 457841 w 1474000"/>
                <a:gd name="connsiteY138" fmla="*/ 986563 h 1224848"/>
                <a:gd name="connsiteX139" fmla="*/ 474170 w 1474000"/>
                <a:gd name="connsiteY139" fmla="*/ 974972 h 1224848"/>
                <a:gd name="connsiteX140" fmla="*/ 500057 w 1474000"/>
                <a:gd name="connsiteY140" fmla="*/ 969813 h 1224848"/>
                <a:gd name="connsiteX141" fmla="*/ 526622 w 1474000"/>
                <a:gd name="connsiteY141" fmla="*/ 941810 h 1224848"/>
                <a:gd name="connsiteX142" fmla="*/ 555046 w 1474000"/>
                <a:gd name="connsiteY142" fmla="*/ 951034 h 1224848"/>
                <a:gd name="connsiteX143" fmla="*/ 548445 w 1474000"/>
                <a:gd name="connsiteY143" fmla="*/ 892406 h 1224848"/>
                <a:gd name="connsiteX144" fmla="*/ 535421 w 1474000"/>
                <a:gd name="connsiteY144" fmla="*/ 883946 h 1224848"/>
                <a:gd name="connsiteX145" fmla="*/ 532967 w 1474000"/>
                <a:gd name="connsiteY145" fmla="*/ 867026 h 1224848"/>
                <a:gd name="connsiteX146" fmla="*/ 616719 w 1474000"/>
                <a:gd name="connsiteY146" fmla="*/ 892406 h 1224848"/>
                <a:gd name="connsiteX147" fmla="*/ 644804 w 1474000"/>
                <a:gd name="connsiteY147" fmla="*/ 869563 h 1224848"/>
                <a:gd name="connsiteX148" fmla="*/ 686087 w 1474000"/>
                <a:gd name="connsiteY148" fmla="*/ 871170 h 1224848"/>
                <a:gd name="connsiteX149" fmla="*/ 667052 w 1474000"/>
                <a:gd name="connsiteY149" fmla="*/ 827602 h 1224848"/>
                <a:gd name="connsiteX150" fmla="*/ 695732 w 1474000"/>
                <a:gd name="connsiteY150" fmla="*/ 803660 h 1224848"/>
                <a:gd name="connsiteX151" fmla="*/ 701317 w 1474000"/>
                <a:gd name="connsiteY151" fmla="*/ 809497 h 1224848"/>
                <a:gd name="connsiteX152" fmla="*/ 729233 w 1474000"/>
                <a:gd name="connsiteY152" fmla="*/ 792577 h 1224848"/>
                <a:gd name="connsiteX153" fmla="*/ 734227 w 1474000"/>
                <a:gd name="connsiteY153" fmla="*/ 753071 h 1224848"/>
                <a:gd name="connsiteX154" fmla="*/ 748945 w 1474000"/>
                <a:gd name="connsiteY154" fmla="*/ 739113 h 1224848"/>
                <a:gd name="connsiteX155" fmla="*/ 806640 w 1474000"/>
                <a:gd name="connsiteY155" fmla="*/ 701469 h 1224848"/>
                <a:gd name="connsiteX156" fmla="*/ 811126 w 1474000"/>
                <a:gd name="connsiteY156" fmla="*/ 657389 h 1224848"/>
                <a:gd name="connsiteX157" fmla="*/ 814087 w 1474000"/>
                <a:gd name="connsiteY157" fmla="*/ 651722 h 1224848"/>
                <a:gd name="connsiteX158" fmla="*/ 846741 w 1474000"/>
                <a:gd name="connsiteY158" fmla="*/ 680571 h 1224848"/>
                <a:gd name="connsiteX159" fmla="*/ 867639 w 1474000"/>
                <a:gd name="connsiteY159" fmla="*/ 668472 h 1224848"/>
                <a:gd name="connsiteX160" fmla="*/ 875082 w 1474000"/>
                <a:gd name="connsiteY160" fmla="*/ 671095 h 1224848"/>
                <a:gd name="connsiteX161" fmla="*/ 876264 w 1474000"/>
                <a:gd name="connsiteY161" fmla="*/ 667543 h 1224848"/>
                <a:gd name="connsiteX162" fmla="*/ 873306 w 1474000"/>
                <a:gd name="connsiteY162" fmla="*/ 658067 h 1224848"/>
                <a:gd name="connsiteX163" fmla="*/ 891833 w 1474000"/>
                <a:gd name="connsiteY163" fmla="*/ 634464 h 1224848"/>
                <a:gd name="connsiteX164" fmla="*/ 899446 w 1474000"/>
                <a:gd name="connsiteY164" fmla="*/ 607395 h 1224848"/>
                <a:gd name="connsiteX165" fmla="*/ 942674 w 1474000"/>
                <a:gd name="connsiteY165" fmla="*/ 562724 h 1224848"/>
                <a:gd name="connsiteX166" fmla="*/ 904014 w 1474000"/>
                <a:gd name="connsiteY166" fmla="*/ 543777 h 1224848"/>
                <a:gd name="connsiteX167" fmla="*/ 924065 w 1474000"/>
                <a:gd name="connsiteY167" fmla="*/ 517802 h 1224848"/>
                <a:gd name="connsiteX168" fmla="*/ 922372 w 1474000"/>
                <a:gd name="connsiteY168" fmla="*/ 480836 h 1224848"/>
                <a:gd name="connsiteX169" fmla="*/ 941493 w 1474000"/>
                <a:gd name="connsiteY169" fmla="*/ 476098 h 1224848"/>
                <a:gd name="connsiteX170" fmla="*/ 965939 w 1474000"/>
                <a:gd name="connsiteY170" fmla="*/ 500631 h 1224848"/>
                <a:gd name="connsiteX171" fmla="*/ 961370 w 1474000"/>
                <a:gd name="connsiteY171" fmla="*/ 473896 h 1224848"/>
                <a:gd name="connsiteX172" fmla="*/ 994028 w 1474000"/>
                <a:gd name="connsiteY172" fmla="*/ 446740 h 1224848"/>
                <a:gd name="connsiteX173" fmla="*/ 998089 w 1474000"/>
                <a:gd name="connsiteY173" fmla="*/ 421956 h 1224848"/>
                <a:gd name="connsiteX174" fmla="*/ 1009085 w 1474000"/>
                <a:gd name="connsiteY174" fmla="*/ 409097 h 1224848"/>
                <a:gd name="connsiteX175" fmla="*/ 1010270 w 1474000"/>
                <a:gd name="connsiteY175" fmla="*/ 405375 h 1224848"/>
                <a:gd name="connsiteX176" fmla="*/ 1006631 w 1474000"/>
                <a:gd name="connsiteY176" fmla="*/ 366203 h 1224848"/>
                <a:gd name="connsiteX177" fmla="*/ 1039710 w 1474000"/>
                <a:gd name="connsiteY177" fmla="*/ 387183 h 1224848"/>
                <a:gd name="connsiteX178" fmla="*/ 1062046 w 1474000"/>
                <a:gd name="connsiteY178" fmla="*/ 384390 h 1224848"/>
                <a:gd name="connsiteX179" fmla="*/ 1074397 w 1474000"/>
                <a:gd name="connsiteY179" fmla="*/ 392850 h 1224848"/>
                <a:gd name="connsiteX180" fmla="*/ 1106794 w 1474000"/>
                <a:gd name="connsiteY180" fmla="*/ 389554 h 1224848"/>
                <a:gd name="connsiteX181" fmla="*/ 1108405 w 1474000"/>
                <a:gd name="connsiteY181" fmla="*/ 406474 h 1224848"/>
                <a:gd name="connsiteX182" fmla="*/ 1133107 w 1474000"/>
                <a:gd name="connsiteY182" fmla="*/ 426859 h 1224848"/>
                <a:gd name="connsiteX183" fmla="*/ 1140299 w 1474000"/>
                <a:gd name="connsiteY183" fmla="*/ 436591 h 1224848"/>
                <a:gd name="connsiteX184" fmla="*/ 1149771 w 1474000"/>
                <a:gd name="connsiteY184" fmla="*/ 422716 h 1224848"/>
                <a:gd name="connsiteX185" fmla="*/ 1181751 w 1474000"/>
                <a:gd name="connsiteY185" fmla="*/ 431176 h 1224848"/>
                <a:gd name="connsiteX186" fmla="*/ 1218635 w 1474000"/>
                <a:gd name="connsiteY186" fmla="*/ 429482 h 1224848"/>
                <a:gd name="connsiteX187" fmla="*/ 1245370 w 1474000"/>
                <a:gd name="connsiteY187" fmla="*/ 408589 h 1224848"/>
                <a:gd name="connsiteX188" fmla="*/ 1258142 w 1474000"/>
                <a:gd name="connsiteY188" fmla="*/ 416284 h 1224848"/>
                <a:gd name="connsiteX189" fmla="*/ 1285046 w 1474000"/>
                <a:gd name="connsiteY189" fmla="*/ 415016 h 1224848"/>
                <a:gd name="connsiteX190" fmla="*/ 1299850 w 1474000"/>
                <a:gd name="connsiteY190" fmla="*/ 471781 h 1224848"/>
                <a:gd name="connsiteX191" fmla="*/ 1278531 w 1474000"/>
                <a:gd name="connsiteY191" fmla="*/ 498177 h 1224848"/>
                <a:gd name="connsiteX192" fmla="*/ 1292828 w 1474000"/>
                <a:gd name="connsiteY192" fmla="*/ 512222 h 1224848"/>
                <a:gd name="connsiteX193" fmla="*/ 1299850 w 1474000"/>
                <a:gd name="connsiteY193" fmla="*/ 556718 h 1224848"/>
                <a:gd name="connsiteX194" fmla="*/ 1343587 w 1474000"/>
                <a:gd name="connsiteY194" fmla="*/ 579813 h 1224848"/>
                <a:gd name="connsiteX195" fmla="*/ 1353315 w 1474000"/>
                <a:gd name="connsiteY195" fmla="*/ 574402 h 1224848"/>
                <a:gd name="connsiteX196" fmla="*/ 1356698 w 1474000"/>
                <a:gd name="connsiteY196" fmla="*/ 554095 h 122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474000" h="1224848">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w="16893" cap="flat">
              <a:solidFill>
                <a:srgbClr val="FFFFFF"/>
              </a:solidFill>
              <a:prstDash val="solid"/>
              <a:miter/>
            </a:ln>
          </p:spPr>
          <p:txBody>
            <a:bodyPr rtlCol="0" anchor="ctr"/>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378650" y="5408648"/>
            <a:ext cx="496604" cy="829210"/>
          </a:xfrm>
          <a:custGeom>
            <a:avLst/>
            <a:gdLst>
              <a:gd name="connsiteX0" fmla="*/ 459448 w 496604"/>
              <a:gd name="connsiteY0" fmla="*/ 803807 h 829210"/>
              <a:gd name="connsiteX1" fmla="*/ 453103 w 496604"/>
              <a:gd name="connsiteY1" fmla="*/ 792046 h 829210"/>
              <a:gd name="connsiteX2" fmla="*/ 468841 w 496604"/>
              <a:gd name="connsiteY2" fmla="*/ 783587 h 829210"/>
              <a:gd name="connsiteX3" fmla="*/ 478738 w 496604"/>
              <a:gd name="connsiteY3" fmla="*/ 749156 h 829210"/>
              <a:gd name="connsiteX4" fmla="*/ 459786 w 496604"/>
              <a:gd name="connsiteY4" fmla="*/ 733336 h 829210"/>
              <a:gd name="connsiteX5" fmla="*/ 462071 w 496604"/>
              <a:gd name="connsiteY5" fmla="*/ 709394 h 829210"/>
              <a:gd name="connsiteX6" fmla="*/ 445151 w 496604"/>
              <a:gd name="connsiteY6" fmla="*/ 681730 h 829210"/>
              <a:gd name="connsiteX7" fmla="*/ 470531 w 496604"/>
              <a:gd name="connsiteY7" fmla="*/ 633003 h 829210"/>
              <a:gd name="connsiteX8" fmla="*/ 477722 w 496604"/>
              <a:gd name="connsiteY8" fmla="*/ 606694 h 829210"/>
              <a:gd name="connsiteX9" fmla="*/ 487876 w 496604"/>
              <a:gd name="connsiteY9" fmla="*/ 578861 h 829210"/>
              <a:gd name="connsiteX10" fmla="*/ 455726 w 496604"/>
              <a:gd name="connsiteY10" fmla="*/ 574800 h 829210"/>
              <a:gd name="connsiteX11" fmla="*/ 464186 w 496604"/>
              <a:gd name="connsiteY11" fmla="*/ 500182 h 829210"/>
              <a:gd name="connsiteX12" fmla="*/ 449976 w 496604"/>
              <a:gd name="connsiteY12" fmla="*/ 464397 h 829210"/>
              <a:gd name="connsiteX13" fmla="*/ 462917 w 496604"/>
              <a:gd name="connsiteY13" fmla="*/ 455347 h 829210"/>
              <a:gd name="connsiteX14" fmla="*/ 432800 w 496604"/>
              <a:gd name="connsiteY14" fmla="*/ 429967 h 829210"/>
              <a:gd name="connsiteX15" fmla="*/ 387287 w 496604"/>
              <a:gd name="connsiteY15" fmla="*/ 448832 h 829210"/>
              <a:gd name="connsiteX16" fmla="*/ 380521 w 496604"/>
              <a:gd name="connsiteY16" fmla="*/ 432334 h 829210"/>
              <a:gd name="connsiteX17" fmla="*/ 368761 w 496604"/>
              <a:gd name="connsiteY17" fmla="*/ 419054 h 829210"/>
              <a:gd name="connsiteX18" fmla="*/ 376630 w 496604"/>
              <a:gd name="connsiteY18" fmla="*/ 395620 h 829210"/>
              <a:gd name="connsiteX19" fmla="*/ 381533 w 496604"/>
              <a:gd name="connsiteY19" fmla="*/ 344861 h 829210"/>
              <a:gd name="connsiteX20" fmla="*/ 336276 w 496604"/>
              <a:gd name="connsiteY20" fmla="*/ 312546 h 829210"/>
              <a:gd name="connsiteX21" fmla="*/ 359962 w 496604"/>
              <a:gd name="connsiteY21" fmla="*/ 279466 h 829210"/>
              <a:gd name="connsiteX22" fmla="*/ 298207 w 496604"/>
              <a:gd name="connsiteY22" fmla="*/ 273460 h 829210"/>
              <a:gd name="connsiteX23" fmla="*/ 317576 w 496604"/>
              <a:gd name="connsiteY23" fmla="*/ 246556 h 829210"/>
              <a:gd name="connsiteX24" fmla="*/ 303618 w 496604"/>
              <a:gd name="connsiteY24" fmla="*/ 246556 h 829210"/>
              <a:gd name="connsiteX25" fmla="*/ 289408 w 496604"/>
              <a:gd name="connsiteY25" fmla="*/ 230232 h 829210"/>
              <a:gd name="connsiteX26" fmla="*/ 260472 w 496604"/>
              <a:gd name="connsiteY26" fmla="*/ 221772 h 829210"/>
              <a:gd name="connsiteX27" fmla="*/ 240595 w 496604"/>
              <a:gd name="connsiteY27" fmla="*/ 215171 h 829210"/>
              <a:gd name="connsiteX28" fmla="*/ 285517 w 496604"/>
              <a:gd name="connsiteY28" fmla="*/ 164412 h 829210"/>
              <a:gd name="connsiteX29" fmla="*/ 256668 w 496604"/>
              <a:gd name="connsiteY29" fmla="*/ 164412 h 829210"/>
              <a:gd name="connsiteX30" fmla="*/ 244399 w 496604"/>
              <a:gd name="connsiteY30" fmla="*/ 147492 h 829210"/>
              <a:gd name="connsiteX31" fmla="*/ 231710 w 496604"/>
              <a:gd name="connsiteY31" fmla="*/ 153754 h 829210"/>
              <a:gd name="connsiteX32" fmla="*/ 227310 w 496604"/>
              <a:gd name="connsiteY32" fmla="*/ 131927 h 829210"/>
              <a:gd name="connsiteX33" fmla="*/ 179600 w 496604"/>
              <a:gd name="connsiteY33" fmla="*/ 134720 h 829210"/>
              <a:gd name="connsiteX34" fmla="*/ 165468 w 496604"/>
              <a:gd name="connsiteY34" fmla="*/ 107308 h 829210"/>
              <a:gd name="connsiteX35" fmla="*/ 147450 w 496604"/>
              <a:gd name="connsiteY35" fmla="*/ 111116 h 829210"/>
              <a:gd name="connsiteX36" fmla="*/ 125792 w 496604"/>
              <a:gd name="connsiteY36" fmla="*/ 94197 h 829210"/>
              <a:gd name="connsiteX37" fmla="*/ 107096 w 496604"/>
              <a:gd name="connsiteY37" fmla="*/ 95213 h 829210"/>
              <a:gd name="connsiteX38" fmla="*/ 100669 w 496604"/>
              <a:gd name="connsiteY38" fmla="*/ 74993 h 829210"/>
              <a:gd name="connsiteX39" fmla="*/ 81126 w 496604"/>
              <a:gd name="connsiteY39" fmla="*/ 65686 h 829210"/>
              <a:gd name="connsiteX40" fmla="*/ 74021 w 496604"/>
              <a:gd name="connsiteY40" fmla="*/ 42678 h 829210"/>
              <a:gd name="connsiteX41" fmla="*/ 57102 w 496604"/>
              <a:gd name="connsiteY41" fmla="*/ 39121 h 829210"/>
              <a:gd name="connsiteX42" fmla="*/ 53293 w 496604"/>
              <a:gd name="connsiteY42" fmla="*/ 10867 h 829210"/>
              <a:gd name="connsiteX43" fmla="*/ 39504 w 496604"/>
              <a:gd name="connsiteY43" fmla="*/ 9512 h 829210"/>
              <a:gd name="connsiteX44" fmla="*/ 1857 w 496604"/>
              <a:gd name="connsiteY44" fmla="*/ -5293 h 829210"/>
              <a:gd name="connsiteX45" fmla="*/ -3642 w 496604"/>
              <a:gd name="connsiteY45" fmla="*/ -6813 h 829210"/>
              <a:gd name="connsiteX46" fmla="*/ -6942 w 496604"/>
              <a:gd name="connsiteY46" fmla="*/ -6222 h 829210"/>
              <a:gd name="connsiteX47" fmla="*/ 18437 w 496604"/>
              <a:gd name="connsiteY47" fmla="*/ 45045 h 829210"/>
              <a:gd name="connsiteX48" fmla="*/ 59638 w 496604"/>
              <a:gd name="connsiteY48" fmla="*/ 110691 h 829210"/>
              <a:gd name="connsiteX49" fmla="*/ 111582 w 496604"/>
              <a:gd name="connsiteY49" fmla="*/ 181840 h 829210"/>
              <a:gd name="connsiteX50" fmla="*/ 136454 w 496604"/>
              <a:gd name="connsiteY50" fmla="*/ 234036 h 829210"/>
              <a:gd name="connsiteX51" fmla="*/ 167753 w 496604"/>
              <a:gd name="connsiteY51" fmla="*/ 285811 h 829210"/>
              <a:gd name="connsiteX52" fmla="*/ 196263 w 496604"/>
              <a:gd name="connsiteY52" fmla="*/ 350359 h 829210"/>
              <a:gd name="connsiteX53" fmla="*/ 219359 w 496604"/>
              <a:gd name="connsiteY53" fmla="*/ 407971 h 829210"/>
              <a:gd name="connsiteX54" fmla="*/ 245667 w 496604"/>
              <a:gd name="connsiteY54" fmla="*/ 456871 h 829210"/>
              <a:gd name="connsiteX55" fmla="*/ 271811 w 496604"/>
              <a:gd name="connsiteY55" fmla="*/ 506358 h 829210"/>
              <a:gd name="connsiteX56" fmla="*/ 274178 w 496604"/>
              <a:gd name="connsiteY56" fmla="*/ 561347 h 829210"/>
              <a:gd name="connsiteX57" fmla="*/ 288731 w 496604"/>
              <a:gd name="connsiteY57" fmla="*/ 618281 h 829210"/>
              <a:gd name="connsiteX58" fmla="*/ 327391 w 496604"/>
              <a:gd name="connsiteY58" fmla="*/ 690528 h 829210"/>
              <a:gd name="connsiteX59" fmla="*/ 391686 w 496604"/>
              <a:gd name="connsiteY59" fmla="*/ 761764 h 829210"/>
              <a:gd name="connsiteX60" fmla="*/ 437199 w 496604"/>
              <a:gd name="connsiteY60" fmla="*/ 815819 h 829210"/>
              <a:gd name="connsiteX61" fmla="*/ 447014 w 496604"/>
              <a:gd name="connsiteY61" fmla="*/ 822333 h 829210"/>
              <a:gd name="connsiteX62" fmla="*/ 459448 w 496604"/>
              <a:gd name="connsiteY62" fmla="*/ 803807 h 8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6604" h="829210">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w="16893" cap="flat">
            <a:solidFill>
              <a:srgbClr val="FFFFFF"/>
            </a:solidFill>
            <a:prstDash val="solid"/>
            <a:miter/>
          </a:ln>
        </p:spPr>
        <p:txBody>
          <a:bodyPr rtlCol="0" anchor="ctr"/>
          <a:lstStyle/>
          <a:p>
            <a:endParaRPr lang="en-GB"/>
          </a:p>
        </p:txBody>
      </p:sp>
      <p:sp>
        <p:nvSpPr>
          <p:cNvPr id="38" name="Oval 37">
            <a:extLst>
              <a:ext uri="{FF2B5EF4-FFF2-40B4-BE49-F238E27FC236}">
                <a16:creationId xmlns:a16="http://schemas.microsoft.com/office/drawing/2014/main" id="{EDB042A9-5E69-4299-9796-AB36289C40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2006</a:t>
            </a:r>
          </a:p>
        </p:txBody>
      </p:sp>
      <p:sp>
        <p:nvSpPr>
          <p:cNvPr id="3" name="TextBox 2">
            <a:extLst>
              <a:ext uri="{FF2B5EF4-FFF2-40B4-BE49-F238E27FC236}">
                <a16:creationId xmlns:a16="http://schemas.microsoft.com/office/drawing/2014/main" id="{62661FE0-8A15-4958-BD05-A29BF4B6365F}"/>
              </a:ext>
            </a:extLst>
          </p:cNvPr>
          <p:cNvSpPr txBox="1"/>
          <p:nvPr/>
        </p:nvSpPr>
        <p:spPr>
          <a:xfrm>
            <a:off x="1400959" y="2457271"/>
            <a:ext cx="2876887" cy="1200329"/>
          </a:xfrm>
          <a:prstGeom prst="rect">
            <a:avLst/>
          </a:prstGeom>
          <a:noFill/>
        </p:spPr>
        <p:txBody>
          <a:bodyPr wrap="square" rtlCol="0">
            <a:spAutoFit/>
          </a:bodyPr>
          <a:lstStyle/>
          <a:p>
            <a:pPr marL="342900" indent="-342900">
              <a:buClr>
                <a:srgbClr val="008CCF"/>
              </a:buClr>
              <a:buFont typeface="Rubik" pitchFamily="2" charset="-79"/>
              <a:buChar char="•"/>
            </a:pPr>
            <a:r>
              <a:rPr lang="en-GB" sz="2400" dirty="0"/>
              <a:t>First DHIS2 implementation</a:t>
            </a:r>
          </a:p>
          <a:p>
            <a:pPr marL="342900" indent="-342900" algn="l">
              <a:buClr>
                <a:srgbClr val="008CCF"/>
              </a:buClr>
              <a:buFont typeface="Rubik" pitchFamily="2" charset="-79"/>
              <a:buChar char="•"/>
            </a:pPr>
            <a:endParaRPr lang="en-GB" sz="2400" dirty="0"/>
          </a:p>
        </p:txBody>
      </p:sp>
      <p:sp>
        <p:nvSpPr>
          <p:cNvPr id="5" name="TextBox 4">
            <a:extLst>
              <a:ext uri="{FF2B5EF4-FFF2-40B4-BE49-F238E27FC236}">
                <a16:creationId xmlns:a16="http://schemas.microsoft.com/office/drawing/2014/main" id="{D28602D2-75C7-4D4D-8476-E0015567EF9E}"/>
              </a:ext>
            </a:extLst>
          </p:cNvPr>
          <p:cNvSpPr txBox="1"/>
          <p:nvPr/>
        </p:nvSpPr>
        <p:spPr>
          <a:xfrm>
            <a:off x="5065308" y="4485047"/>
            <a:ext cx="2003924" cy="461665"/>
          </a:xfrm>
          <a:prstGeom prst="rect">
            <a:avLst/>
          </a:prstGeom>
          <a:noFill/>
        </p:spPr>
        <p:txBody>
          <a:bodyPr wrap="square" rtlCol="0">
            <a:spAutoFit/>
          </a:bodyPr>
          <a:lstStyle/>
          <a:p>
            <a:pPr algn="l">
              <a:buClr>
                <a:srgbClr val="008CCF"/>
              </a:buClr>
            </a:pPr>
            <a:r>
              <a:rPr lang="en-GB" sz="2400" dirty="0"/>
              <a:t>Kerala, India</a:t>
            </a:r>
          </a:p>
        </p:txBody>
      </p:sp>
    </p:spTree>
    <p:custDataLst>
      <p:tags r:id="rId1"/>
    </p:custDataLst>
    <p:extLst>
      <p:ext uri="{BB962C8B-B14F-4D97-AF65-F5344CB8AC3E}">
        <p14:creationId xmlns:p14="http://schemas.microsoft.com/office/powerpoint/2010/main" val="2049300763"/>
      </p:ext>
    </p:extLst>
  </p:cSld>
  <p:clrMapOvr>
    <a:masterClrMapping/>
  </p:clrMapOvr>
  <p:transition spd="slow" advTm="972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1+#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6" presetClass="emph" presetSubtype="0" fill="hold" nodeType="withEffect">
                                  <p:stCondLst>
                                    <p:cond delay="0"/>
                                  </p:stCondLst>
                                  <p:childTnLst>
                                    <p:animScale>
                                      <p:cBhvr>
                                        <p:cTn id="26" dur="1000" fill="hold"/>
                                        <p:tgtEl>
                                          <p:spTgt spid="11"/>
                                        </p:tgtEl>
                                      </p:cBhvr>
                                      <p:by x="50000" y="50000"/>
                                    </p:animScale>
                                  </p:childTnLst>
                                </p:cTn>
                              </p:par>
                              <p:par>
                                <p:cTn id="27" presetID="6" presetClass="emph" presetSubtype="0" fill="hold" grpId="1" nodeType="withEffect">
                                  <p:stCondLst>
                                    <p:cond delay="0"/>
                                  </p:stCondLst>
                                  <p:childTnLst>
                                    <p:animScale>
                                      <p:cBhvr>
                                        <p:cTn id="28" dur="1000" fill="hold"/>
                                        <p:tgtEl>
                                          <p:spTgt spid="36"/>
                                        </p:tgtEl>
                                      </p:cBhvr>
                                      <p:by x="150000" y="150000"/>
                                    </p:animScale>
                                  </p:childTnLst>
                                </p:cTn>
                              </p:par>
                              <p:par>
                                <p:cTn id="29" presetID="42" presetClass="path" presetSubtype="0" accel="50000" decel="50000" fill="hold" grpId="2" nodeType="withEffect">
                                  <p:stCondLst>
                                    <p:cond delay="0"/>
                                  </p:stCondLst>
                                  <p:childTnLst>
                                    <p:animMotion origin="layout" path="M 4.16667E-7 -4.07407E-6 L -0.0513 -0.30208 " pathEditMode="relative" rAng="0" ptsTypes="AA">
                                      <p:cBhvr>
                                        <p:cTn id="30" dur="1000" fill="hold"/>
                                        <p:tgtEl>
                                          <p:spTgt spid="36"/>
                                        </p:tgtEl>
                                        <p:attrNameLst>
                                          <p:attrName>ppt_x</p:attrName>
                                          <p:attrName>ppt_y</p:attrName>
                                        </p:attrNameLst>
                                      </p:cBhvr>
                                      <p:rCtr x="-2565" y="-15116"/>
                                    </p:animMotion>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6" grpId="2" animBg="1"/>
      <p:bldP spid="38" grpId="0" animBg="1"/>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D78E91A-8378-4775-AE5B-A0D3869D8C49}"/>
              </a:ext>
            </a:extLst>
          </p:cNvPr>
          <p:cNvGrpSpPr/>
          <p:nvPr/>
        </p:nvGrpSpPr>
        <p:grpSpPr>
          <a:xfrm>
            <a:off x="4166347" y="2199233"/>
            <a:ext cx="3898394" cy="2835177"/>
            <a:chOff x="4351702" y="2396945"/>
            <a:chExt cx="3898394" cy="2835177"/>
          </a:xfrm>
        </p:grpSpPr>
        <p:pic>
          <p:nvPicPr>
            <p:cNvPr id="43" name="Picture 42" descr="Icon&#10;&#10;Description automatically generated">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id="44" name="Graphic 9" descr="Server outline">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id="45" name="Graphic 9" descr="Server outline">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name="connsiteX0" fmla="*/ 2243138 w 2243137"/>
                  <a:gd name="connsiteY0" fmla="*/ 1962745 h 2149673"/>
                  <a:gd name="connsiteX1" fmla="*/ 1370806 w 2243137"/>
                  <a:gd name="connsiteY1" fmla="*/ 1962745 h 2149673"/>
                  <a:gd name="connsiteX2" fmla="*/ 1370806 w 2243137"/>
                  <a:gd name="connsiteY2" fmla="*/ 1838127 h 2149673"/>
                  <a:gd name="connsiteX3" fmla="*/ 1152724 w 2243137"/>
                  <a:gd name="connsiteY3" fmla="*/ 1838127 h 2149673"/>
                  <a:gd name="connsiteX4" fmla="*/ 1152724 w 2243137"/>
                  <a:gd name="connsiteY4" fmla="*/ 1557734 h 2149673"/>
                  <a:gd name="connsiteX5" fmla="*/ 1993900 w 2243137"/>
                  <a:gd name="connsiteY5" fmla="*/ 1557734 h 2149673"/>
                  <a:gd name="connsiteX6" fmla="*/ 2118519 w 2243137"/>
                  <a:gd name="connsiteY6" fmla="*/ 1433116 h 2149673"/>
                  <a:gd name="connsiteX7" fmla="*/ 2118519 w 2243137"/>
                  <a:gd name="connsiteY7" fmla="*/ 1121569 h 2149673"/>
                  <a:gd name="connsiteX8" fmla="*/ 2075463 w 2243137"/>
                  <a:gd name="connsiteY8" fmla="*/ 1028105 h 2149673"/>
                  <a:gd name="connsiteX9" fmla="*/ 2118519 w 2243137"/>
                  <a:gd name="connsiteY9" fmla="*/ 934641 h 2149673"/>
                  <a:gd name="connsiteX10" fmla="*/ 2118519 w 2243137"/>
                  <a:gd name="connsiteY10" fmla="*/ 623094 h 2149673"/>
                  <a:gd name="connsiteX11" fmla="*/ 2075463 w 2243137"/>
                  <a:gd name="connsiteY11" fmla="*/ 529630 h 2149673"/>
                  <a:gd name="connsiteX12" fmla="*/ 2118519 w 2243137"/>
                  <a:gd name="connsiteY12" fmla="*/ 436166 h 2149673"/>
                  <a:gd name="connsiteX13" fmla="*/ 2118519 w 2243137"/>
                  <a:gd name="connsiteY13" fmla="*/ 124619 h 2149673"/>
                  <a:gd name="connsiteX14" fmla="*/ 1993900 w 2243137"/>
                  <a:gd name="connsiteY14" fmla="*/ 0 h 2149673"/>
                  <a:gd name="connsiteX15" fmla="*/ 249238 w 2243137"/>
                  <a:gd name="connsiteY15" fmla="*/ 0 h 2149673"/>
                  <a:gd name="connsiteX16" fmla="*/ 124619 w 2243137"/>
                  <a:gd name="connsiteY16" fmla="*/ 124619 h 2149673"/>
                  <a:gd name="connsiteX17" fmla="*/ 124619 w 2243137"/>
                  <a:gd name="connsiteY17" fmla="*/ 436166 h 2149673"/>
                  <a:gd name="connsiteX18" fmla="*/ 167675 w 2243137"/>
                  <a:gd name="connsiteY18" fmla="*/ 529630 h 2149673"/>
                  <a:gd name="connsiteX19" fmla="*/ 124619 w 2243137"/>
                  <a:gd name="connsiteY19" fmla="*/ 623094 h 2149673"/>
                  <a:gd name="connsiteX20" fmla="*/ 124619 w 2243137"/>
                  <a:gd name="connsiteY20" fmla="*/ 934641 h 2149673"/>
                  <a:gd name="connsiteX21" fmla="*/ 167675 w 2243137"/>
                  <a:gd name="connsiteY21" fmla="*/ 1028105 h 2149673"/>
                  <a:gd name="connsiteX22" fmla="*/ 124619 w 2243137"/>
                  <a:gd name="connsiteY22" fmla="*/ 1121569 h 2149673"/>
                  <a:gd name="connsiteX23" fmla="*/ 124619 w 2243137"/>
                  <a:gd name="connsiteY23" fmla="*/ 1433116 h 2149673"/>
                  <a:gd name="connsiteX24" fmla="*/ 249238 w 2243137"/>
                  <a:gd name="connsiteY24" fmla="*/ 1557734 h 2149673"/>
                  <a:gd name="connsiteX25" fmla="*/ 1090414 w 2243137"/>
                  <a:gd name="connsiteY25" fmla="*/ 1557734 h 2149673"/>
                  <a:gd name="connsiteX26" fmla="*/ 1090414 w 2243137"/>
                  <a:gd name="connsiteY26" fmla="*/ 1838127 h 2149673"/>
                  <a:gd name="connsiteX27" fmla="*/ 872331 w 2243137"/>
                  <a:gd name="connsiteY27" fmla="*/ 1838127 h 2149673"/>
                  <a:gd name="connsiteX28" fmla="*/ 872331 w 2243137"/>
                  <a:gd name="connsiteY28" fmla="*/ 1962745 h 2149673"/>
                  <a:gd name="connsiteX29" fmla="*/ 0 w 2243137"/>
                  <a:gd name="connsiteY29" fmla="*/ 1962745 h 2149673"/>
                  <a:gd name="connsiteX30" fmla="*/ 0 w 2243137"/>
                  <a:gd name="connsiteY30" fmla="*/ 2025055 h 2149673"/>
                  <a:gd name="connsiteX31" fmla="*/ 872331 w 2243137"/>
                  <a:gd name="connsiteY31" fmla="*/ 2025055 h 2149673"/>
                  <a:gd name="connsiteX32" fmla="*/ 872331 w 2243137"/>
                  <a:gd name="connsiteY32" fmla="*/ 2149674 h 2149673"/>
                  <a:gd name="connsiteX33" fmla="*/ 1370806 w 2243137"/>
                  <a:gd name="connsiteY33" fmla="*/ 2149674 h 2149673"/>
                  <a:gd name="connsiteX34" fmla="*/ 1370806 w 2243137"/>
                  <a:gd name="connsiteY34" fmla="*/ 2025055 h 2149673"/>
                  <a:gd name="connsiteX35" fmla="*/ 2243138 w 2243137"/>
                  <a:gd name="connsiteY35" fmla="*/ 2025055 h 2149673"/>
                  <a:gd name="connsiteX36" fmla="*/ 186928 w 2243137"/>
                  <a:gd name="connsiteY36" fmla="*/ 436166 h 2149673"/>
                  <a:gd name="connsiteX37" fmla="*/ 186928 w 2243137"/>
                  <a:gd name="connsiteY37" fmla="*/ 124619 h 2149673"/>
                  <a:gd name="connsiteX38" fmla="*/ 249238 w 2243137"/>
                  <a:gd name="connsiteY38" fmla="*/ 62309 h 2149673"/>
                  <a:gd name="connsiteX39" fmla="*/ 1993900 w 2243137"/>
                  <a:gd name="connsiteY39" fmla="*/ 62309 h 2149673"/>
                  <a:gd name="connsiteX40" fmla="*/ 2056209 w 2243137"/>
                  <a:gd name="connsiteY40" fmla="*/ 124619 h 2149673"/>
                  <a:gd name="connsiteX41" fmla="*/ 2056209 w 2243137"/>
                  <a:gd name="connsiteY41" fmla="*/ 436166 h 2149673"/>
                  <a:gd name="connsiteX42" fmla="*/ 1993900 w 2243137"/>
                  <a:gd name="connsiteY42" fmla="*/ 498475 h 2149673"/>
                  <a:gd name="connsiteX43" fmla="*/ 249238 w 2243137"/>
                  <a:gd name="connsiteY43" fmla="*/ 498475 h 2149673"/>
                  <a:gd name="connsiteX44" fmla="*/ 186928 w 2243137"/>
                  <a:gd name="connsiteY44" fmla="*/ 436166 h 2149673"/>
                  <a:gd name="connsiteX45" fmla="*/ 186928 w 2243137"/>
                  <a:gd name="connsiteY45" fmla="*/ 934641 h 2149673"/>
                  <a:gd name="connsiteX46" fmla="*/ 186928 w 2243137"/>
                  <a:gd name="connsiteY46" fmla="*/ 623094 h 2149673"/>
                  <a:gd name="connsiteX47" fmla="*/ 249238 w 2243137"/>
                  <a:gd name="connsiteY47" fmla="*/ 560784 h 2149673"/>
                  <a:gd name="connsiteX48" fmla="*/ 1993900 w 2243137"/>
                  <a:gd name="connsiteY48" fmla="*/ 560784 h 2149673"/>
                  <a:gd name="connsiteX49" fmla="*/ 2056209 w 2243137"/>
                  <a:gd name="connsiteY49" fmla="*/ 623094 h 2149673"/>
                  <a:gd name="connsiteX50" fmla="*/ 2056209 w 2243137"/>
                  <a:gd name="connsiteY50" fmla="*/ 934641 h 2149673"/>
                  <a:gd name="connsiteX51" fmla="*/ 1993900 w 2243137"/>
                  <a:gd name="connsiteY51" fmla="*/ 996950 h 2149673"/>
                  <a:gd name="connsiteX52" fmla="*/ 249238 w 2243137"/>
                  <a:gd name="connsiteY52" fmla="*/ 996950 h 2149673"/>
                  <a:gd name="connsiteX53" fmla="*/ 186928 w 2243137"/>
                  <a:gd name="connsiteY53" fmla="*/ 934641 h 2149673"/>
                  <a:gd name="connsiteX54" fmla="*/ 186928 w 2243137"/>
                  <a:gd name="connsiteY54" fmla="*/ 1433116 h 2149673"/>
                  <a:gd name="connsiteX55" fmla="*/ 186928 w 2243137"/>
                  <a:gd name="connsiteY55" fmla="*/ 1121569 h 2149673"/>
                  <a:gd name="connsiteX56" fmla="*/ 249238 w 2243137"/>
                  <a:gd name="connsiteY56" fmla="*/ 1059259 h 2149673"/>
                  <a:gd name="connsiteX57" fmla="*/ 1993900 w 2243137"/>
                  <a:gd name="connsiteY57" fmla="*/ 1059259 h 2149673"/>
                  <a:gd name="connsiteX58" fmla="*/ 2056209 w 2243137"/>
                  <a:gd name="connsiteY58" fmla="*/ 1121569 h 2149673"/>
                  <a:gd name="connsiteX59" fmla="*/ 2056209 w 2243137"/>
                  <a:gd name="connsiteY59" fmla="*/ 1433116 h 2149673"/>
                  <a:gd name="connsiteX60" fmla="*/ 1993900 w 2243137"/>
                  <a:gd name="connsiteY60" fmla="*/ 1495425 h 2149673"/>
                  <a:gd name="connsiteX61" fmla="*/ 249238 w 2243137"/>
                  <a:gd name="connsiteY61" fmla="*/ 1495425 h 2149673"/>
                  <a:gd name="connsiteX62" fmla="*/ 186928 w 2243137"/>
                  <a:gd name="connsiteY62" fmla="*/ 1433116 h 2149673"/>
                  <a:gd name="connsiteX63" fmla="*/ 1308497 w 2243137"/>
                  <a:gd name="connsiteY63" fmla="*/ 2087364 h 2149673"/>
                  <a:gd name="connsiteX64" fmla="*/ 934641 w 2243137"/>
                  <a:gd name="connsiteY64" fmla="*/ 2087364 h 2149673"/>
                  <a:gd name="connsiteX65" fmla="*/ 934641 w 2243137"/>
                  <a:gd name="connsiteY65" fmla="*/ 1900436 h 2149673"/>
                  <a:gd name="connsiteX66" fmla="*/ 1308497 w 2243137"/>
                  <a:gd name="connsiteY66" fmla="*/ 1900436 h 214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43137" h="2149673">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w="31155" cap="flat">
                <a:noFill/>
                <a:prstDash val="solid"/>
                <a:miter/>
              </a:ln>
            </p:spPr>
            <p:txBody>
              <a:bodyPr rtlCol="0" anchor="ctr"/>
              <a:lstStyle/>
              <a:p>
                <a:endParaRPr lang="en-GB"/>
              </a:p>
            </p:txBody>
          </p:sp>
          <p:sp>
            <p:nvSpPr>
              <p:cNvPr id="46" name="Graphic 9" descr="Server outline">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47" name="Graphic 9" descr="Server outline">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48" name="Graphic 9" descr="Server outline">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w="31155" cap="flat">
                <a:noFill/>
                <a:prstDash val="solid"/>
                <a:miter/>
              </a:ln>
            </p:spPr>
            <p:txBody>
              <a:bodyPr rtlCol="0" anchor="ctr"/>
              <a:lstStyle/>
              <a:p>
                <a:endParaRPr lang="en-GB"/>
              </a:p>
            </p:txBody>
          </p:sp>
          <p:sp>
            <p:nvSpPr>
              <p:cNvPr id="49" name="Graphic 9" descr="Server outline">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50" name="Graphic 9" descr="Server outline">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51" name="Graphic 9" descr="Server outline">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w="31155" cap="flat">
                <a:noFill/>
                <a:prstDash val="solid"/>
                <a:miter/>
              </a:ln>
            </p:spPr>
            <p:txBody>
              <a:bodyPr rtlCol="0" anchor="ctr"/>
              <a:lstStyle/>
              <a:p>
                <a:endParaRPr lang="en-GB"/>
              </a:p>
            </p:txBody>
          </p:sp>
          <p:sp>
            <p:nvSpPr>
              <p:cNvPr id="52" name="Graphic 9" descr="Server outline">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53" name="Graphic 9" descr="Server outline">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54" name="Graphic 9" descr="Server outline">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w="31155" cap="flat">
                <a:noFill/>
                <a:prstDash val="solid"/>
                <a:miter/>
              </a:ln>
            </p:spPr>
            <p:txBody>
              <a:bodyPr rtlCol="0" anchor="ctr"/>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4026747" y="4776586"/>
            <a:ext cx="4151870" cy="461665"/>
          </a:xfrm>
          <a:prstGeom prst="rect">
            <a:avLst/>
          </a:prstGeom>
          <a:noFill/>
        </p:spPr>
        <p:txBody>
          <a:bodyPr wrap="square" rtlCol="0">
            <a:spAutoFit/>
          </a:bodyPr>
          <a:lstStyle/>
          <a:p>
            <a:pPr algn="l">
              <a:buClr>
                <a:srgbClr val="008CCF"/>
              </a:buClr>
            </a:pPr>
            <a:r>
              <a:rPr lang="en-GB" sz="2400" dirty="0"/>
              <a:t>Collection of individual data</a:t>
            </a:r>
          </a:p>
        </p:txBody>
      </p:sp>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a:r>
              <a:rPr lang="en-GB"/>
              <a:t>DHIS2 functionalities</a:t>
            </a:r>
            <a:endParaRPr lang="en-GB" dirty="0"/>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79408D-6544-475C-BFC6-B8F77B9E8400}"/>
              </a:ext>
            </a:extLst>
          </p:cNvPr>
          <p:cNvGrpSpPr/>
          <p:nvPr/>
        </p:nvGrpSpPr>
        <p:grpSpPr>
          <a:xfrm>
            <a:off x="-11721773" y="4288939"/>
            <a:ext cx="1100179" cy="1692761"/>
            <a:chOff x="784860" y="4232633"/>
            <a:chExt cx="1100179" cy="1692761"/>
          </a:xfrm>
        </p:grpSpPr>
        <p:grpSp>
          <p:nvGrpSpPr>
            <p:cNvPr id="6" name="Group 5">
              <a:extLst>
                <a:ext uri="{FF2B5EF4-FFF2-40B4-BE49-F238E27FC236}">
                  <a16:creationId xmlns:a16="http://schemas.microsoft.com/office/drawing/2014/main" id="{AC6FFADF-0845-4507-945D-B514830513C7}"/>
                </a:ext>
              </a:extLst>
            </p:cNvPr>
            <p:cNvGrpSpPr/>
            <p:nvPr/>
          </p:nvGrpSpPr>
          <p:grpSpPr>
            <a:xfrm>
              <a:off x="812440" y="4232633"/>
              <a:ext cx="1042119" cy="1692761"/>
              <a:chOff x="812440" y="4232633"/>
              <a:chExt cx="1042119" cy="1692761"/>
            </a:xfrm>
          </p:grpSpPr>
          <p:sp>
            <p:nvSpPr>
              <p:cNvPr id="8" name="Graphic 6" descr="Marker with solid fill">
                <a:extLst>
                  <a:ext uri="{FF2B5EF4-FFF2-40B4-BE49-F238E27FC236}">
                    <a16:creationId xmlns:a16="http://schemas.microsoft.com/office/drawing/2014/main" id="{3D3D60E1-4064-438E-BAFD-E69525BE1E5E}"/>
                  </a:ext>
                </a:extLst>
              </p:cNvPr>
              <p:cNvSpPr/>
              <p:nvPr/>
            </p:nvSpPr>
            <p:spPr>
              <a:xfrm>
                <a:off x="812440" y="4232633"/>
                <a:ext cx="1042119" cy="1692761"/>
              </a:xfrm>
              <a:custGeom>
                <a:avLst/>
                <a:gdLst>
                  <a:gd name="connsiteX0" fmla="*/ 373824 w 747647"/>
                  <a:gd name="connsiteY0" fmla="*/ 535781 h 1214437"/>
                  <a:gd name="connsiteX1" fmla="*/ 213089 w 747647"/>
                  <a:gd name="connsiteY1" fmla="*/ 375047 h 1214437"/>
                  <a:gd name="connsiteX2" fmla="*/ 373824 w 747647"/>
                  <a:gd name="connsiteY2" fmla="*/ 214313 h 1214437"/>
                  <a:gd name="connsiteX3" fmla="*/ 534558 w 747647"/>
                  <a:gd name="connsiteY3" fmla="*/ 375047 h 1214437"/>
                  <a:gd name="connsiteX4" fmla="*/ 373824 w 747647"/>
                  <a:gd name="connsiteY4" fmla="*/ 535781 h 1214437"/>
                  <a:gd name="connsiteX5" fmla="*/ 373824 w 747647"/>
                  <a:gd name="connsiteY5" fmla="*/ 0 h 1214437"/>
                  <a:gd name="connsiteX6" fmla="*/ 64857 w 747647"/>
                  <a:gd name="connsiteY6" fmla="*/ 164306 h 1214437"/>
                  <a:gd name="connsiteX7" fmla="*/ 25566 w 747647"/>
                  <a:gd name="connsiteY7" fmla="*/ 512564 h 1214437"/>
                  <a:gd name="connsiteX8" fmla="*/ 195230 w 747647"/>
                  <a:gd name="connsiteY8" fmla="*/ 887611 h 1214437"/>
                  <a:gd name="connsiteX9" fmla="*/ 341677 w 747647"/>
                  <a:gd name="connsiteY9" fmla="*/ 1194792 h 1214437"/>
                  <a:gd name="connsiteX10" fmla="*/ 373824 w 747647"/>
                  <a:gd name="connsiteY10" fmla="*/ 1214438 h 1214437"/>
                  <a:gd name="connsiteX11" fmla="*/ 405971 w 747647"/>
                  <a:gd name="connsiteY11" fmla="*/ 1194792 h 1214437"/>
                  <a:gd name="connsiteX12" fmla="*/ 552418 w 747647"/>
                  <a:gd name="connsiteY12" fmla="*/ 887611 h 1214437"/>
                  <a:gd name="connsiteX13" fmla="*/ 722082 w 747647"/>
                  <a:gd name="connsiteY13" fmla="*/ 512564 h 1214437"/>
                  <a:gd name="connsiteX14" fmla="*/ 682791 w 747647"/>
                  <a:gd name="connsiteY14" fmla="*/ 164306 h 1214437"/>
                  <a:gd name="connsiteX15" fmla="*/ 373824 w 747647"/>
                  <a:gd name="connsiteY15" fmla="*/ 0 h 12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7647" h="121443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w="17859" cap="flat">
                <a:noFill/>
                <a:prstDash val="solid"/>
                <a:miter/>
              </a:ln>
            </p:spPr>
            <p:txBody>
              <a:bodyPr rtlCol="0" anchor="ctr"/>
              <a:lstStyle/>
              <a:p>
                <a:endParaRPr lang="en-GB"/>
              </a:p>
            </p:txBody>
          </p:sp>
          <p:sp>
            <p:nvSpPr>
              <p:cNvPr id="9" name="Oval 8">
                <a:extLst>
                  <a:ext uri="{FF2B5EF4-FFF2-40B4-BE49-F238E27FC236}">
                    <a16:creationId xmlns:a16="http://schemas.microsoft.com/office/drawing/2014/main" id="{C38F6B81-D51B-4ADE-8E42-00A24F35B26B}"/>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Box 6">
              <a:extLst>
                <a:ext uri="{FF2B5EF4-FFF2-40B4-BE49-F238E27FC236}">
                  <a16:creationId xmlns:a16="http://schemas.microsoft.com/office/drawing/2014/main" id="{A66EB9B9-F320-46A6-860E-7AF4DFDA289E}"/>
                </a:ext>
              </a:extLst>
            </p:cNvPr>
            <p:cNvSpPr txBox="1"/>
            <p:nvPr/>
          </p:nvSpPr>
          <p:spPr>
            <a:xfrm>
              <a:off x="784860" y="4522571"/>
              <a:ext cx="1100179" cy="523220"/>
            </a:xfrm>
            <a:prstGeom prst="rect">
              <a:avLst/>
            </a:prstGeom>
            <a:noFill/>
          </p:spPr>
          <p:txBody>
            <a:bodyPr wrap="square" rtlCol="0">
              <a:spAutoFit/>
            </a:bodyPr>
            <a:lstStyle/>
            <a:p>
              <a:pPr algn="l">
                <a:buClr>
                  <a:srgbClr val="008CCF"/>
                </a:buClr>
              </a:pPr>
              <a:r>
                <a:rPr lang="en-GB" sz="2800" dirty="0">
                  <a:solidFill>
                    <a:schemeClr val="bg1"/>
                  </a:solidFill>
                  <a:latin typeface="+mj-lt"/>
                </a:rPr>
                <a:t>2006</a:t>
              </a:r>
            </a:p>
          </p:txBody>
        </p:sp>
      </p:grpSp>
      <p:grpSp>
        <p:nvGrpSpPr>
          <p:cNvPr id="11" name="Graphic 9">
            <a:extLst>
              <a:ext uri="{FF2B5EF4-FFF2-40B4-BE49-F238E27FC236}">
                <a16:creationId xmlns:a16="http://schemas.microsoft.com/office/drawing/2014/main" id="{28039CC7-4C9F-469C-98BD-EDA3FC65E431}"/>
              </a:ext>
            </a:extLst>
          </p:cNvPr>
          <p:cNvGrpSpPr/>
          <p:nvPr/>
        </p:nvGrpSpPr>
        <p:grpSpPr>
          <a:xfrm>
            <a:off x="-7340409" y="1091053"/>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name="connsiteX0" fmla="*/ 180371 w 192133"/>
                <a:gd name="connsiteY0" fmla="*/ 53866 h 312423"/>
                <a:gd name="connsiteX1" fmla="*/ 170557 w 192133"/>
                <a:gd name="connsiteY1" fmla="*/ 48706 h 312423"/>
                <a:gd name="connsiteX2" fmla="*/ 172589 w 192133"/>
                <a:gd name="connsiteY2" fmla="*/ 13933 h 312423"/>
                <a:gd name="connsiteX3" fmla="*/ 154822 w 192133"/>
                <a:gd name="connsiteY3" fmla="*/ -6878 h 312423"/>
                <a:gd name="connsiteX4" fmla="*/ 147544 w 192133"/>
                <a:gd name="connsiteY4" fmla="*/ 2177 h 312423"/>
                <a:gd name="connsiteX5" fmla="*/ 137564 w 192133"/>
                <a:gd name="connsiteY5" fmla="*/ 28825 h 312423"/>
                <a:gd name="connsiteX6" fmla="*/ 113453 w 192133"/>
                <a:gd name="connsiteY6" fmla="*/ 25946 h 312423"/>
                <a:gd name="connsiteX7" fmla="*/ 102031 w 192133"/>
                <a:gd name="connsiteY7" fmla="*/ 69092 h 312423"/>
                <a:gd name="connsiteX8" fmla="*/ 78176 w 192133"/>
                <a:gd name="connsiteY8" fmla="*/ 66047 h 312423"/>
                <a:gd name="connsiteX9" fmla="*/ 61256 w 192133"/>
                <a:gd name="connsiteY9" fmla="*/ 84912 h 312423"/>
                <a:gd name="connsiteX10" fmla="*/ 35877 w 192133"/>
                <a:gd name="connsiteY10" fmla="*/ 106740 h 312423"/>
                <a:gd name="connsiteX11" fmla="*/ 13541 w 192133"/>
                <a:gd name="connsiteY11" fmla="*/ 115959 h 312423"/>
                <a:gd name="connsiteX12" fmla="*/ 1612 w 192133"/>
                <a:gd name="connsiteY12" fmla="*/ 161134 h 312423"/>
                <a:gd name="connsiteX13" fmla="*/ -6848 w 192133"/>
                <a:gd name="connsiteY13" fmla="*/ 194973 h 312423"/>
                <a:gd name="connsiteX14" fmla="*/ 3392 w 192133"/>
                <a:gd name="connsiteY14" fmla="*/ 217734 h 312423"/>
                <a:gd name="connsiteX15" fmla="*/ 24372 w 192133"/>
                <a:gd name="connsiteY15" fmla="*/ 255377 h 312423"/>
                <a:gd name="connsiteX16" fmla="*/ 41713 w 192133"/>
                <a:gd name="connsiteY16" fmla="*/ 298271 h 312423"/>
                <a:gd name="connsiteX17" fmla="*/ 50173 w 192133"/>
                <a:gd name="connsiteY17" fmla="*/ 283467 h 312423"/>
                <a:gd name="connsiteX18" fmla="*/ 46026 w 192133"/>
                <a:gd name="connsiteY18" fmla="*/ 260537 h 312423"/>
                <a:gd name="connsiteX19" fmla="*/ 67514 w 192133"/>
                <a:gd name="connsiteY19" fmla="*/ 278221 h 312423"/>
                <a:gd name="connsiteX20" fmla="*/ 84434 w 192133"/>
                <a:gd name="connsiteY20" fmla="*/ 303175 h 312423"/>
                <a:gd name="connsiteX21" fmla="*/ 96872 w 192133"/>
                <a:gd name="connsiteY21" fmla="*/ 304951 h 312423"/>
                <a:gd name="connsiteX22" fmla="*/ 104063 w 192133"/>
                <a:gd name="connsiteY22" fmla="*/ 305546 h 312423"/>
                <a:gd name="connsiteX23" fmla="*/ 119797 w 192133"/>
                <a:gd name="connsiteY23" fmla="*/ 278729 h 312423"/>
                <a:gd name="connsiteX24" fmla="*/ 111928 w 192133"/>
                <a:gd name="connsiteY24" fmla="*/ 230845 h 312423"/>
                <a:gd name="connsiteX25" fmla="*/ 127667 w 192133"/>
                <a:gd name="connsiteY25" fmla="*/ 206651 h 312423"/>
                <a:gd name="connsiteX26" fmla="*/ 132909 w 192133"/>
                <a:gd name="connsiteY26" fmla="*/ 170610 h 312423"/>
                <a:gd name="connsiteX27" fmla="*/ 164972 w 192133"/>
                <a:gd name="connsiteY27" fmla="*/ 161472 h 312423"/>
                <a:gd name="connsiteX28" fmla="*/ 185192 w 192133"/>
                <a:gd name="connsiteY28" fmla="*/ 145486 h 312423"/>
                <a:gd name="connsiteX29" fmla="*/ 180202 w 192133"/>
                <a:gd name="connsiteY29" fmla="*/ 114183 h 312423"/>
                <a:gd name="connsiteX30" fmla="*/ 180371 w 192133"/>
                <a:gd name="connsiteY30" fmla="*/ 53866 h 31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2133" h="31242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name="connsiteX0" fmla="*/ 182136 w 239167"/>
                <a:gd name="connsiteY0" fmla="*/ 28310 h 423094"/>
                <a:gd name="connsiteX1" fmla="*/ 148892 w 239167"/>
                <a:gd name="connsiteY1" fmla="*/ 57837 h 423094"/>
                <a:gd name="connsiteX2" fmla="*/ 120381 w 239167"/>
                <a:gd name="connsiteY2" fmla="*/ 36093 h 423094"/>
                <a:gd name="connsiteX3" fmla="*/ 111921 w 239167"/>
                <a:gd name="connsiteY3" fmla="*/ 9106 h 423094"/>
                <a:gd name="connsiteX4" fmla="*/ 84935 w 239167"/>
                <a:gd name="connsiteY4" fmla="*/ 6991 h 423094"/>
                <a:gd name="connsiteX5" fmla="*/ 70890 w 239167"/>
                <a:gd name="connsiteY5" fmla="*/ -1469 h 423094"/>
                <a:gd name="connsiteX6" fmla="*/ 66239 w 239167"/>
                <a:gd name="connsiteY6" fmla="*/ -6628 h 423094"/>
                <a:gd name="connsiteX7" fmla="*/ 30367 w 239167"/>
                <a:gd name="connsiteY7" fmla="*/ 58172 h 423094"/>
                <a:gd name="connsiteX8" fmla="*/ 336 w 239167"/>
                <a:gd name="connsiteY8" fmla="*/ 25010 h 423094"/>
                <a:gd name="connsiteX9" fmla="*/ -6942 w 239167"/>
                <a:gd name="connsiteY9" fmla="*/ 33470 h 423094"/>
                <a:gd name="connsiteX10" fmla="*/ -1270 w 239167"/>
                <a:gd name="connsiteY10" fmla="*/ 35502 h 423094"/>
                <a:gd name="connsiteX11" fmla="*/ -1270 w 239167"/>
                <a:gd name="connsiteY11" fmla="*/ 95737 h 423094"/>
                <a:gd name="connsiteX12" fmla="*/ 3720 w 239167"/>
                <a:gd name="connsiteY12" fmla="*/ 127036 h 423094"/>
                <a:gd name="connsiteX13" fmla="*/ 9048 w 239167"/>
                <a:gd name="connsiteY13" fmla="*/ 136425 h 423094"/>
                <a:gd name="connsiteX14" fmla="*/ 28678 w 239167"/>
                <a:gd name="connsiteY14" fmla="*/ 178724 h 423094"/>
                <a:gd name="connsiteX15" fmla="*/ 34597 w 239167"/>
                <a:gd name="connsiteY15" fmla="*/ 223225 h 423094"/>
                <a:gd name="connsiteX16" fmla="*/ 76896 w 239167"/>
                <a:gd name="connsiteY16" fmla="*/ 297926 h 423094"/>
                <a:gd name="connsiteX17" fmla="*/ 110736 w 239167"/>
                <a:gd name="connsiteY17" fmla="*/ 343100 h 423094"/>
                <a:gd name="connsiteX18" fmla="*/ 130956 w 239167"/>
                <a:gd name="connsiteY18" fmla="*/ 388952 h 423094"/>
                <a:gd name="connsiteX19" fmla="*/ 164795 w 239167"/>
                <a:gd name="connsiteY19" fmla="*/ 405872 h 423094"/>
                <a:gd name="connsiteX20" fmla="*/ 203372 w 239167"/>
                <a:gd name="connsiteY20" fmla="*/ 400712 h 423094"/>
                <a:gd name="connsiteX21" fmla="*/ 216314 w 239167"/>
                <a:gd name="connsiteY21" fmla="*/ 364758 h 423094"/>
                <a:gd name="connsiteX22" fmla="*/ 221222 w 239167"/>
                <a:gd name="connsiteY22" fmla="*/ 342762 h 423094"/>
                <a:gd name="connsiteX23" fmla="*/ 192542 w 239167"/>
                <a:gd name="connsiteY23" fmla="*/ 275083 h 423094"/>
                <a:gd name="connsiteX24" fmla="*/ 188398 w 239167"/>
                <a:gd name="connsiteY24" fmla="*/ 227286 h 423094"/>
                <a:gd name="connsiteX25" fmla="*/ 213778 w 239167"/>
                <a:gd name="connsiteY25" fmla="*/ 211890 h 423094"/>
                <a:gd name="connsiteX26" fmla="*/ 220375 w 239167"/>
                <a:gd name="connsiteY26" fmla="*/ 155377 h 423094"/>
                <a:gd name="connsiteX27" fmla="*/ 219359 w 239167"/>
                <a:gd name="connsiteY27" fmla="*/ 114854 h 423094"/>
                <a:gd name="connsiteX28" fmla="*/ 231966 w 239167"/>
                <a:gd name="connsiteY28" fmla="*/ 87616 h 423094"/>
                <a:gd name="connsiteX29" fmla="*/ 210647 w 239167"/>
                <a:gd name="connsiteY29" fmla="*/ 40831 h 423094"/>
                <a:gd name="connsiteX30" fmla="*/ 202187 w 239167"/>
                <a:gd name="connsiteY30" fmla="*/ 29665 h 423094"/>
                <a:gd name="connsiteX31" fmla="*/ 182136 w 239167"/>
                <a:gd name="connsiteY31" fmla="*/ 28310 h 42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9167" h="423094">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name="connsiteX0" fmla="*/ 234077 w 294256"/>
                <a:gd name="connsiteY0" fmla="*/ 32413 h 340728"/>
                <a:gd name="connsiteX1" fmla="*/ 229933 w 294256"/>
                <a:gd name="connsiteY1" fmla="*/ -6503 h 340728"/>
                <a:gd name="connsiteX2" fmla="*/ 200832 w 294256"/>
                <a:gd name="connsiteY2" fmla="*/ 19975 h 340728"/>
                <a:gd name="connsiteX3" fmla="*/ 181120 w 294256"/>
                <a:gd name="connsiteY3" fmla="*/ 30889 h 340728"/>
                <a:gd name="connsiteX4" fmla="*/ 105911 w 294256"/>
                <a:gd name="connsiteY4" fmla="*/ 38671 h 340728"/>
                <a:gd name="connsiteX5" fmla="*/ 110562 w 294256"/>
                <a:gd name="connsiteY5" fmla="*/ 58383 h 340728"/>
                <a:gd name="connsiteX6" fmla="*/ 97620 w 294256"/>
                <a:gd name="connsiteY6" fmla="*/ 78095 h 340728"/>
                <a:gd name="connsiteX7" fmla="*/ 85608 w 294256"/>
                <a:gd name="connsiteY7" fmla="*/ 101442 h 340728"/>
                <a:gd name="connsiteX8" fmla="*/ 53458 w 294256"/>
                <a:gd name="connsiteY8" fmla="*/ 100938 h 340728"/>
                <a:gd name="connsiteX9" fmla="*/ 41025 w 294256"/>
                <a:gd name="connsiteY9" fmla="*/ 120138 h 340728"/>
                <a:gd name="connsiteX10" fmla="*/ 8875 w 294256"/>
                <a:gd name="connsiteY10" fmla="*/ 197970 h 340728"/>
                <a:gd name="connsiteX11" fmla="*/ 4645 w 294256"/>
                <a:gd name="connsiteY11" fmla="*/ 256599 h 340728"/>
                <a:gd name="connsiteX12" fmla="*/ -6942 w 294256"/>
                <a:gd name="connsiteY12" fmla="*/ 284006 h 340728"/>
                <a:gd name="connsiteX13" fmla="*/ -5674 w 294256"/>
                <a:gd name="connsiteY13" fmla="*/ 284684 h 340728"/>
                <a:gd name="connsiteX14" fmla="*/ 2786 w 294256"/>
                <a:gd name="connsiteY14" fmla="*/ 311670 h 340728"/>
                <a:gd name="connsiteX15" fmla="*/ 31297 w 294256"/>
                <a:gd name="connsiteY15" fmla="*/ 333414 h 340728"/>
                <a:gd name="connsiteX16" fmla="*/ 64541 w 294256"/>
                <a:gd name="connsiteY16" fmla="*/ 303888 h 340728"/>
                <a:gd name="connsiteX17" fmla="*/ 83576 w 294256"/>
                <a:gd name="connsiteY17" fmla="*/ 306003 h 340728"/>
                <a:gd name="connsiteX18" fmla="*/ 87723 w 294256"/>
                <a:gd name="connsiteY18" fmla="*/ 293144 h 340728"/>
                <a:gd name="connsiteX19" fmla="*/ 115300 w 294256"/>
                <a:gd name="connsiteY19" fmla="*/ 303636 h 340728"/>
                <a:gd name="connsiteX20" fmla="*/ 141526 w 294256"/>
                <a:gd name="connsiteY20" fmla="*/ 296613 h 340728"/>
                <a:gd name="connsiteX21" fmla="*/ 183826 w 294256"/>
                <a:gd name="connsiteY21" fmla="*/ 302533 h 340728"/>
                <a:gd name="connsiteX22" fmla="*/ 210052 w 294256"/>
                <a:gd name="connsiteY22" fmla="*/ 296613 h 340728"/>
                <a:gd name="connsiteX23" fmla="*/ 225026 w 294256"/>
                <a:gd name="connsiteY23" fmla="*/ 268355 h 340728"/>
                <a:gd name="connsiteX24" fmla="*/ 247022 w 294256"/>
                <a:gd name="connsiteY24" fmla="*/ 177581 h 340728"/>
                <a:gd name="connsiteX25" fmla="*/ 284075 w 294256"/>
                <a:gd name="connsiteY25" fmla="*/ 103305 h 340728"/>
                <a:gd name="connsiteX26" fmla="*/ 284075 w 294256"/>
                <a:gd name="connsiteY26" fmla="*/ 58470 h 340728"/>
                <a:gd name="connsiteX27" fmla="*/ 255652 w 294256"/>
                <a:gd name="connsiteY27" fmla="*/ 35709 h 340728"/>
                <a:gd name="connsiteX28" fmla="*/ 255652 w 294256"/>
                <a:gd name="connsiteY28" fmla="*/ 32834 h 340728"/>
                <a:gd name="connsiteX29" fmla="*/ 234077 w 294256"/>
                <a:gd name="connsiteY29" fmla="*/ 32413 h 34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4256" h="340728">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name="connsiteX0" fmla="*/ 211640 w 289818"/>
                <a:gd name="connsiteY0" fmla="*/ 222 h 352530"/>
                <a:gd name="connsiteX1" fmla="*/ 195315 w 289818"/>
                <a:gd name="connsiteY1" fmla="*/ 22388 h 352530"/>
                <a:gd name="connsiteX2" fmla="*/ 173997 w 289818"/>
                <a:gd name="connsiteY2" fmla="*/ 20612 h 352530"/>
                <a:gd name="connsiteX3" fmla="*/ 127719 w 289818"/>
                <a:gd name="connsiteY3" fmla="*/ 58850 h 352530"/>
                <a:gd name="connsiteX4" fmla="*/ 103777 w 289818"/>
                <a:gd name="connsiteY4" fmla="*/ 121114 h 352530"/>
                <a:gd name="connsiteX5" fmla="*/ 78823 w 289818"/>
                <a:gd name="connsiteY5" fmla="*/ 150640 h 352530"/>
                <a:gd name="connsiteX6" fmla="*/ 69855 w 289818"/>
                <a:gd name="connsiteY6" fmla="*/ 171030 h 352530"/>
                <a:gd name="connsiteX7" fmla="*/ 64861 w 289818"/>
                <a:gd name="connsiteY7" fmla="*/ 189639 h 352530"/>
                <a:gd name="connsiteX8" fmla="*/ 69091 w 289818"/>
                <a:gd name="connsiteY8" fmla="*/ 219418 h 352530"/>
                <a:gd name="connsiteX9" fmla="*/ 39990 w 289818"/>
                <a:gd name="connsiteY9" fmla="*/ 201738 h 352530"/>
                <a:gd name="connsiteX10" fmla="*/ 30093 w 289818"/>
                <a:gd name="connsiteY10" fmla="*/ 230670 h 352530"/>
                <a:gd name="connsiteX11" fmla="*/ 19605 w 289818"/>
                <a:gd name="connsiteY11" fmla="*/ 240993 h 352530"/>
                <a:gd name="connsiteX12" fmla="*/ 15457 w 289818"/>
                <a:gd name="connsiteY12" fmla="*/ 255963 h 352530"/>
                <a:gd name="connsiteX13" fmla="*/ -6283 w 289818"/>
                <a:gd name="connsiteY13" fmla="*/ 297250 h 352530"/>
                <a:gd name="connsiteX14" fmla="*/ 14949 w 289818"/>
                <a:gd name="connsiteY14" fmla="*/ 316454 h 352530"/>
                <a:gd name="connsiteX15" fmla="*/ 14949 w 289818"/>
                <a:gd name="connsiteY15" fmla="*/ 340987 h 352530"/>
                <a:gd name="connsiteX16" fmla="*/ 39738 w 289818"/>
                <a:gd name="connsiteY16" fmla="*/ 343015 h 352530"/>
                <a:gd name="connsiteX17" fmla="*/ 51750 w 289818"/>
                <a:gd name="connsiteY17" fmla="*/ 319668 h 352530"/>
                <a:gd name="connsiteX18" fmla="*/ 64692 w 289818"/>
                <a:gd name="connsiteY18" fmla="*/ 299956 h 352530"/>
                <a:gd name="connsiteX19" fmla="*/ 60041 w 289818"/>
                <a:gd name="connsiteY19" fmla="*/ 280244 h 352530"/>
                <a:gd name="connsiteX20" fmla="*/ 135250 w 289818"/>
                <a:gd name="connsiteY20" fmla="*/ 272461 h 352530"/>
                <a:gd name="connsiteX21" fmla="*/ 154962 w 289818"/>
                <a:gd name="connsiteY21" fmla="*/ 261548 h 352530"/>
                <a:gd name="connsiteX22" fmla="*/ 184063 w 289818"/>
                <a:gd name="connsiteY22" fmla="*/ 235069 h 352530"/>
                <a:gd name="connsiteX23" fmla="*/ 188206 w 289818"/>
                <a:gd name="connsiteY23" fmla="*/ 273985 h 352530"/>
                <a:gd name="connsiteX24" fmla="*/ 209612 w 289818"/>
                <a:gd name="connsiteY24" fmla="*/ 273985 h 352530"/>
                <a:gd name="connsiteX25" fmla="*/ 226106 w 289818"/>
                <a:gd name="connsiteY25" fmla="*/ 229146 h 352530"/>
                <a:gd name="connsiteX26" fmla="*/ 249879 w 289818"/>
                <a:gd name="connsiteY26" fmla="*/ 197930 h 352530"/>
                <a:gd name="connsiteX27" fmla="*/ 258339 w 289818"/>
                <a:gd name="connsiteY27" fmla="*/ 152755 h 352530"/>
                <a:gd name="connsiteX28" fmla="*/ 281603 w 289818"/>
                <a:gd name="connsiteY28" fmla="*/ 112063 h 352530"/>
                <a:gd name="connsiteX29" fmla="*/ 261891 w 289818"/>
                <a:gd name="connsiteY29" fmla="*/ 64348 h 352530"/>
                <a:gd name="connsiteX30" fmla="*/ 260115 w 289818"/>
                <a:gd name="connsiteY30" fmla="*/ 10462 h 352530"/>
                <a:gd name="connsiteX31" fmla="*/ 264601 w 289818"/>
                <a:gd name="connsiteY31" fmla="*/ 5468 h 352530"/>
                <a:gd name="connsiteX32" fmla="*/ 259863 w 289818"/>
                <a:gd name="connsiteY32" fmla="*/ 4118 h 352530"/>
                <a:gd name="connsiteX33" fmla="*/ 211640 w 289818"/>
                <a:gd name="connsiteY33" fmla="*/ 222 h 35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89818" h="352530">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name="connsiteX0" fmla="*/ 948673 w 963138"/>
                <a:gd name="connsiteY0" fmla="*/ 329597 h 554729"/>
                <a:gd name="connsiteX1" fmla="*/ 895630 w 963138"/>
                <a:gd name="connsiteY1" fmla="*/ 284249 h 554729"/>
                <a:gd name="connsiteX2" fmla="*/ 898084 w 963138"/>
                <a:gd name="connsiteY2" fmla="*/ 242714 h 554729"/>
                <a:gd name="connsiteX3" fmla="*/ 940383 w 963138"/>
                <a:gd name="connsiteY3" fmla="*/ 184933 h 554729"/>
                <a:gd name="connsiteX4" fmla="*/ 904090 w 963138"/>
                <a:gd name="connsiteY4" fmla="*/ 160652 h 554729"/>
                <a:gd name="connsiteX5" fmla="*/ 834552 w 963138"/>
                <a:gd name="connsiteY5" fmla="*/ 159301 h 554729"/>
                <a:gd name="connsiteX6" fmla="*/ 791319 w 963138"/>
                <a:gd name="connsiteY6" fmla="*/ 172156 h 554729"/>
                <a:gd name="connsiteX7" fmla="*/ 761545 w 963138"/>
                <a:gd name="connsiteY7" fmla="*/ 165390 h 554729"/>
                <a:gd name="connsiteX8" fmla="*/ 793434 w 963138"/>
                <a:gd name="connsiteY8" fmla="*/ 114631 h 554729"/>
                <a:gd name="connsiteX9" fmla="*/ 796227 w 963138"/>
                <a:gd name="connsiteY9" fmla="*/ 77999 h 554729"/>
                <a:gd name="connsiteX10" fmla="*/ 768650 w 963138"/>
                <a:gd name="connsiteY10" fmla="*/ 47291 h 554729"/>
                <a:gd name="connsiteX11" fmla="*/ 734810 w 963138"/>
                <a:gd name="connsiteY11" fmla="*/ 78255 h 554729"/>
                <a:gd name="connsiteX12" fmla="*/ 717891 w 963138"/>
                <a:gd name="connsiteY12" fmla="*/ 66747 h 554729"/>
                <a:gd name="connsiteX13" fmla="*/ 727280 w 963138"/>
                <a:gd name="connsiteY13" fmla="*/ 30710 h 554729"/>
                <a:gd name="connsiteX14" fmla="*/ 741068 w 963138"/>
                <a:gd name="connsiteY14" fmla="*/ 13200 h 554729"/>
                <a:gd name="connsiteX15" fmla="*/ 696316 w 963138"/>
                <a:gd name="connsiteY15" fmla="*/ -3720 h 554729"/>
                <a:gd name="connsiteX16" fmla="*/ 642851 w 963138"/>
                <a:gd name="connsiteY16" fmla="*/ 15819 h 554729"/>
                <a:gd name="connsiteX17" fmla="*/ 607066 w 963138"/>
                <a:gd name="connsiteY17" fmla="*/ 62013 h 554729"/>
                <a:gd name="connsiteX18" fmla="*/ 550470 w 963138"/>
                <a:gd name="connsiteY18" fmla="*/ 66747 h 554729"/>
                <a:gd name="connsiteX19" fmla="*/ 471961 w 963138"/>
                <a:gd name="connsiteY19" fmla="*/ 49827 h 554729"/>
                <a:gd name="connsiteX20" fmla="*/ 434825 w 963138"/>
                <a:gd name="connsiteY20" fmla="*/ 59221 h 554729"/>
                <a:gd name="connsiteX21" fmla="*/ 393117 w 963138"/>
                <a:gd name="connsiteY21" fmla="*/ 107609 h 554729"/>
                <a:gd name="connsiteX22" fmla="*/ 364945 w 963138"/>
                <a:gd name="connsiteY22" fmla="*/ 142464 h 554729"/>
                <a:gd name="connsiteX23" fmla="*/ 358348 w 963138"/>
                <a:gd name="connsiteY23" fmla="*/ 167844 h 554729"/>
                <a:gd name="connsiteX24" fmla="*/ 326537 w 963138"/>
                <a:gd name="connsiteY24" fmla="*/ 180955 h 554729"/>
                <a:gd name="connsiteX25" fmla="*/ 264695 w 963138"/>
                <a:gd name="connsiteY25" fmla="*/ 203798 h 554729"/>
                <a:gd name="connsiteX26" fmla="*/ 248283 w 963138"/>
                <a:gd name="connsiteY26" fmla="*/ 242119 h 554729"/>
                <a:gd name="connsiteX27" fmla="*/ 237287 w 963138"/>
                <a:gd name="connsiteY27" fmla="*/ 273761 h 554729"/>
                <a:gd name="connsiteX28" fmla="*/ 184496 w 963138"/>
                <a:gd name="connsiteY28" fmla="*/ 298294 h 554729"/>
                <a:gd name="connsiteX29" fmla="*/ 168423 w 963138"/>
                <a:gd name="connsiteY29" fmla="*/ 326466 h 554729"/>
                <a:gd name="connsiteX30" fmla="*/ 141354 w 963138"/>
                <a:gd name="connsiteY30" fmla="*/ 356752 h 554729"/>
                <a:gd name="connsiteX31" fmla="*/ 94825 w 963138"/>
                <a:gd name="connsiteY31" fmla="*/ 372148 h 554729"/>
                <a:gd name="connsiteX32" fmla="*/ 41781 w 963138"/>
                <a:gd name="connsiteY32" fmla="*/ 388307 h 554729"/>
                <a:gd name="connsiteX33" fmla="*/ 2865 w 963138"/>
                <a:gd name="connsiteY33" fmla="*/ 389576 h 554729"/>
                <a:gd name="connsiteX34" fmla="*/ 833 w 963138"/>
                <a:gd name="connsiteY34" fmla="*/ 428153 h 554729"/>
                <a:gd name="connsiteX35" fmla="*/ 33235 w 963138"/>
                <a:gd name="connsiteY35" fmla="*/ 450319 h 554729"/>
                <a:gd name="connsiteX36" fmla="*/ 77905 w 963138"/>
                <a:gd name="connsiteY36" fmla="*/ 463938 h 554729"/>
                <a:gd name="connsiteX37" fmla="*/ 80020 w 963138"/>
                <a:gd name="connsiteY37" fmla="*/ 509199 h 554729"/>
                <a:gd name="connsiteX38" fmla="*/ 93470 w 963138"/>
                <a:gd name="connsiteY38" fmla="*/ 544897 h 554729"/>
                <a:gd name="connsiteX39" fmla="*/ 94061 w 963138"/>
                <a:gd name="connsiteY39" fmla="*/ 544897 h 554729"/>
                <a:gd name="connsiteX40" fmla="*/ 147443 w 963138"/>
                <a:gd name="connsiteY40" fmla="*/ 544054 h 554729"/>
                <a:gd name="connsiteX41" fmla="*/ 200403 w 963138"/>
                <a:gd name="connsiteY41" fmla="*/ 519179 h 554729"/>
                <a:gd name="connsiteX42" fmla="*/ 236102 w 963138"/>
                <a:gd name="connsiteY42" fmla="*/ 520195 h 554729"/>
                <a:gd name="connsiteX43" fmla="*/ 265880 w 963138"/>
                <a:gd name="connsiteY43" fmla="*/ 531026 h 554729"/>
                <a:gd name="connsiteX44" fmla="*/ 311311 w 963138"/>
                <a:gd name="connsiteY44" fmla="*/ 517403 h 554729"/>
                <a:gd name="connsiteX45" fmla="*/ 368584 w 963138"/>
                <a:gd name="connsiteY45" fmla="*/ 498285 h 554729"/>
                <a:gd name="connsiteX46" fmla="*/ 387110 w 963138"/>
                <a:gd name="connsiteY46" fmla="*/ 459708 h 554729"/>
                <a:gd name="connsiteX47" fmla="*/ 429410 w 963138"/>
                <a:gd name="connsiteY47" fmla="*/ 412419 h 554729"/>
                <a:gd name="connsiteX48" fmla="*/ 450390 w 963138"/>
                <a:gd name="connsiteY48" fmla="*/ 373755 h 554729"/>
                <a:gd name="connsiteX49" fmla="*/ 509609 w 963138"/>
                <a:gd name="connsiteY49" fmla="*/ 367579 h 554729"/>
                <a:gd name="connsiteX50" fmla="*/ 581009 w 963138"/>
                <a:gd name="connsiteY50" fmla="*/ 313437 h 554729"/>
                <a:gd name="connsiteX51" fmla="*/ 614171 w 963138"/>
                <a:gd name="connsiteY51" fmla="*/ 300326 h 554729"/>
                <a:gd name="connsiteX52" fmla="*/ 688281 w 963138"/>
                <a:gd name="connsiteY52" fmla="*/ 269279 h 554729"/>
                <a:gd name="connsiteX53" fmla="*/ 713661 w 963138"/>
                <a:gd name="connsiteY53" fmla="*/ 262509 h 554729"/>
                <a:gd name="connsiteX54" fmla="*/ 688281 w 963138"/>
                <a:gd name="connsiteY54" fmla="*/ 320542 h 554729"/>
                <a:gd name="connsiteX55" fmla="*/ 723219 w 963138"/>
                <a:gd name="connsiteY55" fmla="*/ 346347 h 554729"/>
                <a:gd name="connsiteX56" fmla="*/ 721361 w 963138"/>
                <a:gd name="connsiteY56" fmla="*/ 366480 h 554729"/>
                <a:gd name="connsiteX57" fmla="*/ 735318 w 963138"/>
                <a:gd name="connsiteY57" fmla="*/ 377307 h 554729"/>
                <a:gd name="connsiteX58" fmla="*/ 728209 w 963138"/>
                <a:gd name="connsiteY58" fmla="*/ 382553 h 554729"/>
                <a:gd name="connsiteX59" fmla="*/ 713830 w 963138"/>
                <a:gd name="connsiteY59" fmla="*/ 395920 h 554729"/>
                <a:gd name="connsiteX60" fmla="*/ 681767 w 963138"/>
                <a:gd name="connsiteY60" fmla="*/ 405818 h 554729"/>
                <a:gd name="connsiteX61" fmla="*/ 644797 w 963138"/>
                <a:gd name="connsiteY61" fmla="*/ 459287 h 554729"/>
                <a:gd name="connsiteX62" fmla="*/ 606558 w 963138"/>
                <a:gd name="connsiteY62" fmla="*/ 493126 h 554729"/>
                <a:gd name="connsiteX63" fmla="*/ 629992 w 963138"/>
                <a:gd name="connsiteY63" fmla="*/ 502854 h 554729"/>
                <a:gd name="connsiteX64" fmla="*/ 634730 w 963138"/>
                <a:gd name="connsiteY64" fmla="*/ 504205 h 554729"/>
                <a:gd name="connsiteX65" fmla="*/ 693949 w 963138"/>
                <a:gd name="connsiteY65" fmla="*/ 452264 h 554729"/>
                <a:gd name="connsiteX66" fmla="*/ 739462 w 963138"/>
                <a:gd name="connsiteY66" fmla="*/ 393723 h 554729"/>
                <a:gd name="connsiteX67" fmla="*/ 791914 w 963138"/>
                <a:gd name="connsiteY67" fmla="*/ 349647 h 554729"/>
                <a:gd name="connsiteX68" fmla="*/ 858155 w 963138"/>
                <a:gd name="connsiteY68" fmla="*/ 319613 h 554729"/>
                <a:gd name="connsiteX69" fmla="*/ 896138 w 963138"/>
                <a:gd name="connsiteY69" fmla="*/ 319191 h 554729"/>
                <a:gd name="connsiteX70" fmla="*/ 917457 w 963138"/>
                <a:gd name="connsiteY70" fmla="*/ 341188 h 554729"/>
                <a:gd name="connsiteX71" fmla="*/ 948673 w 963138"/>
                <a:gd name="connsiteY71" fmla="*/ 329597 h 55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63138" h="554729">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name="connsiteX0" fmla="*/ 482968 w 504979"/>
                <a:gd name="connsiteY0" fmla="*/ 169673 h 198279"/>
                <a:gd name="connsiteX1" fmla="*/ 483898 w 504979"/>
                <a:gd name="connsiteY1" fmla="*/ 155715 h 198279"/>
                <a:gd name="connsiteX2" fmla="*/ 497856 w 504979"/>
                <a:gd name="connsiteY2" fmla="*/ 124838 h 198279"/>
                <a:gd name="connsiteX3" fmla="*/ 470279 w 504979"/>
                <a:gd name="connsiteY3" fmla="*/ 100387 h 198279"/>
                <a:gd name="connsiteX4" fmla="*/ 488214 w 504979"/>
                <a:gd name="connsiteY4" fmla="*/ 79746 h 198279"/>
                <a:gd name="connsiteX5" fmla="*/ 448200 w 504979"/>
                <a:gd name="connsiteY5" fmla="*/ 68832 h 198279"/>
                <a:gd name="connsiteX6" fmla="*/ 422820 w 504979"/>
                <a:gd name="connsiteY6" fmla="*/ 42015 h 198279"/>
                <a:gd name="connsiteX7" fmla="*/ 423411 w 504979"/>
                <a:gd name="connsiteY7" fmla="*/ 53602 h 198279"/>
                <a:gd name="connsiteX8" fmla="*/ 395495 w 504979"/>
                <a:gd name="connsiteY8" fmla="*/ 67647 h 198279"/>
                <a:gd name="connsiteX9" fmla="*/ 389402 w 504979"/>
                <a:gd name="connsiteY9" fmla="*/ 47175 h 198279"/>
                <a:gd name="connsiteX10" fmla="*/ 390670 w 504979"/>
                <a:gd name="connsiteY10" fmla="*/ 22725 h 198279"/>
                <a:gd name="connsiteX11" fmla="*/ 403021 w 504979"/>
                <a:gd name="connsiteY11" fmla="*/ -961 h 198279"/>
                <a:gd name="connsiteX12" fmla="*/ 395495 w 504979"/>
                <a:gd name="connsiteY12" fmla="*/ -6038 h 198279"/>
                <a:gd name="connsiteX13" fmla="*/ 339911 w 504979"/>
                <a:gd name="connsiteY13" fmla="*/ 15281 h 198279"/>
                <a:gd name="connsiteX14" fmla="*/ 327560 w 504979"/>
                <a:gd name="connsiteY14" fmla="*/ -6798 h 198279"/>
                <a:gd name="connsiteX15" fmla="*/ 304890 w 504979"/>
                <a:gd name="connsiteY15" fmla="*/ 24757 h 198279"/>
                <a:gd name="connsiteX16" fmla="*/ 293808 w 504979"/>
                <a:gd name="connsiteY16" fmla="*/ 10882 h 198279"/>
                <a:gd name="connsiteX17" fmla="*/ 279850 w 504979"/>
                <a:gd name="connsiteY17" fmla="*/ 39814 h 198279"/>
                <a:gd name="connsiteX18" fmla="*/ 256750 w 504979"/>
                <a:gd name="connsiteY18" fmla="*/ 54028 h 198279"/>
                <a:gd name="connsiteX19" fmla="*/ 246176 w 504979"/>
                <a:gd name="connsiteY19" fmla="*/ 54028 h 198279"/>
                <a:gd name="connsiteX20" fmla="*/ 226468 w 504979"/>
                <a:gd name="connsiteY20" fmla="*/ 67816 h 198279"/>
                <a:gd name="connsiteX21" fmla="*/ 222238 w 504979"/>
                <a:gd name="connsiteY21" fmla="*/ 65280 h 198279"/>
                <a:gd name="connsiteX22" fmla="*/ 190175 w 504979"/>
                <a:gd name="connsiteY22" fmla="*/ 44044 h 198279"/>
                <a:gd name="connsiteX23" fmla="*/ 155232 w 504979"/>
                <a:gd name="connsiteY23" fmla="*/ 51574 h 198279"/>
                <a:gd name="connsiteX24" fmla="*/ 104473 w 504979"/>
                <a:gd name="connsiteY24" fmla="*/ 51574 h 198279"/>
                <a:gd name="connsiteX25" fmla="*/ 87050 w 504979"/>
                <a:gd name="connsiteY25" fmla="*/ 39900 h 198279"/>
                <a:gd name="connsiteX26" fmla="*/ 36291 w 504979"/>
                <a:gd name="connsiteY26" fmla="*/ 54705 h 198279"/>
                <a:gd name="connsiteX27" fmla="*/ -6942 w 504979"/>
                <a:gd name="connsiteY27" fmla="*/ 107323 h 198279"/>
                <a:gd name="connsiteX28" fmla="*/ 2195 w 504979"/>
                <a:gd name="connsiteY28" fmla="*/ 152332 h 198279"/>
                <a:gd name="connsiteX29" fmla="*/ 34514 w 504979"/>
                <a:gd name="connsiteY29" fmla="*/ 183970 h 198279"/>
                <a:gd name="connsiteX30" fmla="*/ 82481 w 504979"/>
                <a:gd name="connsiteY30" fmla="*/ 191075 h 198279"/>
                <a:gd name="connsiteX31" fmla="*/ 163101 w 504979"/>
                <a:gd name="connsiteY31" fmla="*/ 188960 h 198279"/>
                <a:gd name="connsiteX32" fmla="*/ 234927 w 504979"/>
                <a:gd name="connsiteY32" fmla="*/ 175762 h 198279"/>
                <a:gd name="connsiteX33" fmla="*/ 281457 w 504979"/>
                <a:gd name="connsiteY33" fmla="*/ 182953 h 198279"/>
                <a:gd name="connsiteX34" fmla="*/ 341097 w 504979"/>
                <a:gd name="connsiteY34" fmla="*/ 171532 h 198279"/>
                <a:gd name="connsiteX35" fmla="*/ 395156 w 504979"/>
                <a:gd name="connsiteY35" fmla="*/ 165187 h 198279"/>
                <a:gd name="connsiteX36" fmla="*/ 439062 w 504979"/>
                <a:gd name="connsiteY36" fmla="*/ 188877 h 198279"/>
                <a:gd name="connsiteX37" fmla="*/ 453190 w 504979"/>
                <a:gd name="connsiteY37" fmla="*/ 180417 h 198279"/>
                <a:gd name="connsiteX38" fmla="*/ 482968 w 504979"/>
                <a:gd name="connsiteY38" fmla="*/ 169673 h 19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04979" h="1982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name="connsiteX0" fmla="*/ 1014775 w 1035821"/>
                <a:gd name="connsiteY0" fmla="*/ 98606 h 812738"/>
                <a:gd name="connsiteX1" fmla="*/ 1016638 w 1035821"/>
                <a:gd name="connsiteY1" fmla="*/ 78473 h 812738"/>
                <a:gd name="connsiteX2" fmla="*/ 981700 w 1035821"/>
                <a:gd name="connsiteY2" fmla="*/ 52672 h 812738"/>
                <a:gd name="connsiteX3" fmla="*/ 1007080 w 1035821"/>
                <a:gd name="connsiteY3" fmla="*/ -5366 h 812738"/>
                <a:gd name="connsiteX4" fmla="*/ 981700 w 1035821"/>
                <a:gd name="connsiteY4" fmla="*/ 1405 h 812738"/>
                <a:gd name="connsiteX5" fmla="*/ 907590 w 1035821"/>
                <a:gd name="connsiteY5" fmla="*/ 32452 h 812738"/>
                <a:gd name="connsiteX6" fmla="*/ 874428 w 1035821"/>
                <a:gd name="connsiteY6" fmla="*/ 45563 h 812738"/>
                <a:gd name="connsiteX7" fmla="*/ 803027 w 1035821"/>
                <a:gd name="connsiteY7" fmla="*/ 99705 h 812738"/>
                <a:gd name="connsiteX8" fmla="*/ 743809 w 1035821"/>
                <a:gd name="connsiteY8" fmla="*/ 105880 h 812738"/>
                <a:gd name="connsiteX9" fmla="*/ 722828 w 1035821"/>
                <a:gd name="connsiteY9" fmla="*/ 144544 h 812738"/>
                <a:gd name="connsiteX10" fmla="*/ 680529 w 1035821"/>
                <a:gd name="connsiteY10" fmla="*/ 191834 h 812738"/>
                <a:gd name="connsiteX11" fmla="*/ 662003 w 1035821"/>
                <a:gd name="connsiteY11" fmla="*/ 230411 h 812738"/>
                <a:gd name="connsiteX12" fmla="*/ 604729 w 1035821"/>
                <a:gd name="connsiteY12" fmla="*/ 249532 h 812738"/>
                <a:gd name="connsiteX13" fmla="*/ 559299 w 1035821"/>
                <a:gd name="connsiteY13" fmla="*/ 263151 h 812738"/>
                <a:gd name="connsiteX14" fmla="*/ 529520 w 1035821"/>
                <a:gd name="connsiteY14" fmla="*/ 252321 h 812738"/>
                <a:gd name="connsiteX15" fmla="*/ 493818 w 1035821"/>
                <a:gd name="connsiteY15" fmla="*/ 251309 h 812738"/>
                <a:gd name="connsiteX16" fmla="*/ 440861 w 1035821"/>
                <a:gd name="connsiteY16" fmla="*/ 276180 h 812738"/>
                <a:gd name="connsiteX17" fmla="*/ 387479 w 1035821"/>
                <a:gd name="connsiteY17" fmla="*/ 277027 h 812738"/>
                <a:gd name="connsiteX18" fmla="*/ 386889 w 1035821"/>
                <a:gd name="connsiteY18" fmla="*/ 277027 h 812738"/>
                <a:gd name="connsiteX19" fmla="*/ 382572 w 1035821"/>
                <a:gd name="connsiteY19" fmla="*/ 285991 h 812738"/>
                <a:gd name="connsiteX20" fmla="*/ 349918 w 1035821"/>
                <a:gd name="connsiteY20" fmla="*/ 287093 h 812738"/>
                <a:gd name="connsiteX21" fmla="*/ 311089 w 1035821"/>
                <a:gd name="connsiteY21" fmla="*/ 311031 h 812738"/>
                <a:gd name="connsiteX22" fmla="*/ 234104 w 1035821"/>
                <a:gd name="connsiteY22" fmla="*/ 317884 h 812738"/>
                <a:gd name="connsiteX23" fmla="*/ 159147 w 1035821"/>
                <a:gd name="connsiteY23" fmla="*/ 324737 h 812738"/>
                <a:gd name="connsiteX24" fmla="*/ 88849 w 1035821"/>
                <a:gd name="connsiteY24" fmla="*/ 327868 h 812738"/>
                <a:gd name="connsiteX25" fmla="*/ 62115 w 1035821"/>
                <a:gd name="connsiteY25" fmla="*/ 347663 h 812738"/>
                <a:gd name="connsiteX26" fmla="*/ 9579 w 1035821"/>
                <a:gd name="connsiteY26" fmla="*/ 361286 h 812738"/>
                <a:gd name="connsiteX27" fmla="*/ 9579 w 1035821"/>
                <a:gd name="connsiteY27" fmla="*/ 369746 h 812738"/>
                <a:gd name="connsiteX28" fmla="*/ 14908 w 1035821"/>
                <a:gd name="connsiteY28" fmla="*/ 390470 h 812738"/>
                <a:gd name="connsiteX29" fmla="*/ 8650 w 1035821"/>
                <a:gd name="connsiteY29" fmla="*/ 420588 h 812738"/>
                <a:gd name="connsiteX30" fmla="*/ -6919 w 1035821"/>
                <a:gd name="connsiteY30" fmla="*/ 443262 h 812738"/>
                <a:gd name="connsiteX31" fmla="*/ -4548 w 1035821"/>
                <a:gd name="connsiteY31" fmla="*/ 454597 h 812738"/>
                <a:gd name="connsiteX32" fmla="*/ -235 w 1035821"/>
                <a:gd name="connsiteY32" fmla="*/ 457897 h 812738"/>
                <a:gd name="connsiteX33" fmla="*/ 21761 w 1035821"/>
                <a:gd name="connsiteY33" fmla="*/ 485643 h 812738"/>
                <a:gd name="connsiteX34" fmla="*/ 37751 w 1035821"/>
                <a:gd name="connsiteY34" fmla="*/ 547403 h 812738"/>
                <a:gd name="connsiteX35" fmla="*/ 41812 w 1035821"/>
                <a:gd name="connsiteY35" fmla="*/ 557044 h 812738"/>
                <a:gd name="connsiteX36" fmla="*/ 85040 w 1035821"/>
                <a:gd name="connsiteY36" fmla="*/ 504426 h 812738"/>
                <a:gd name="connsiteX37" fmla="*/ 135799 w 1035821"/>
                <a:gd name="connsiteY37" fmla="*/ 489621 h 812738"/>
                <a:gd name="connsiteX38" fmla="*/ 153227 w 1035821"/>
                <a:gd name="connsiteY38" fmla="*/ 501295 h 812738"/>
                <a:gd name="connsiteX39" fmla="*/ 203986 w 1035821"/>
                <a:gd name="connsiteY39" fmla="*/ 501295 h 812738"/>
                <a:gd name="connsiteX40" fmla="*/ 238924 w 1035821"/>
                <a:gd name="connsiteY40" fmla="*/ 493765 h 812738"/>
                <a:gd name="connsiteX41" fmla="*/ 270987 w 1035821"/>
                <a:gd name="connsiteY41" fmla="*/ 515001 h 812738"/>
                <a:gd name="connsiteX42" fmla="*/ 275217 w 1035821"/>
                <a:gd name="connsiteY42" fmla="*/ 517537 h 812738"/>
                <a:gd name="connsiteX43" fmla="*/ 294929 w 1035821"/>
                <a:gd name="connsiteY43" fmla="*/ 503749 h 812738"/>
                <a:gd name="connsiteX44" fmla="*/ 305504 w 1035821"/>
                <a:gd name="connsiteY44" fmla="*/ 503749 h 812738"/>
                <a:gd name="connsiteX45" fmla="*/ 328599 w 1035821"/>
                <a:gd name="connsiteY45" fmla="*/ 489535 h 812738"/>
                <a:gd name="connsiteX46" fmla="*/ 342557 w 1035821"/>
                <a:gd name="connsiteY46" fmla="*/ 460603 h 812738"/>
                <a:gd name="connsiteX47" fmla="*/ 353640 w 1035821"/>
                <a:gd name="connsiteY47" fmla="*/ 474478 h 812738"/>
                <a:gd name="connsiteX48" fmla="*/ 376314 w 1035821"/>
                <a:gd name="connsiteY48" fmla="*/ 442923 h 812738"/>
                <a:gd name="connsiteX49" fmla="*/ 388665 w 1035821"/>
                <a:gd name="connsiteY49" fmla="*/ 465002 h 812738"/>
                <a:gd name="connsiteX50" fmla="*/ 444245 w 1035821"/>
                <a:gd name="connsiteY50" fmla="*/ 443683 h 812738"/>
                <a:gd name="connsiteX51" fmla="*/ 451775 w 1035821"/>
                <a:gd name="connsiteY51" fmla="*/ 448760 h 812738"/>
                <a:gd name="connsiteX52" fmla="*/ 439424 w 1035821"/>
                <a:gd name="connsiteY52" fmla="*/ 472446 h 812738"/>
                <a:gd name="connsiteX53" fmla="*/ 438156 w 1035821"/>
                <a:gd name="connsiteY53" fmla="*/ 496896 h 812738"/>
                <a:gd name="connsiteX54" fmla="*/ 444245 w 1035821"/>
                <a:gd name="connsiteY54" fmla="*/ 517368 h 812738"/>
                <a:gd name="connsiteX55" fmla="*/ 472160 w 1035821"/>
                <a:gd name="connsiteY55" fmla="*/ 503327 h 812738"/>
                <a:gd name="connsiteX56" fmla="*/ 471570 w 1035821"/>
                <a:gd name="connsiteY56" fmla="*/ 491736 h 812738"/>
                <a:gd name="connsiteX57" fmla="*/ 496949 w 1035821"/>
                <a:gd name="connsiteY57" fmla="*/ 518553 h 812738"/>
                <a:gd name="connsiteX58" fmla="*/ 536964 w 1035821"/>
                <a:gd name="connsiteY58" fmla="*/ 529467 h 812738"/>
                <a:gd name="connsiteX59" fmla="*/ 519028 w 1035821"/>
                <a:gd name="connsiteY59" fmla="*/ 550108 h 812738"/>
                <a:gd name="connsiteX60" fmla="*/ 546609 w 1035821"/>
                <a:gd name="connsiteY60" fmla="*/ 574558 h 812738"/>
                <a:gd name="connsiteX61" fmla="*/ 532652 w 1035821"/>
                <a:gd name="connsiteY61" fmla="*/ 605436 h 812738"/>
                <a:gd name="connsiteX62" fmla="*/ 531718 w 1035821"/>
                <a:gd name="connsiteY62" fmla="*/ 619394 h 812738"/>
                <a:gd name="connsiteX63" fmla="*/ 502447 w 1035821"/>
                <a:gd name="connsiteY63" fmla="*/ 629969 h 812738"/>
                <a:gd name="connsiteX64" fmla="*/ 488320 w 1035821"/>
                <a:gd name="connsiteY64" fmla="*/ 638429 h 812738"/>
                <a:gd name="connsiteX65" fmla="*/ 488320 w 1035821"/>
                <a:gd name="connsiteY65" fmla="*/ 638429 h 812738"/>
                <a:gd name="connsiteX66" fmla="*/ 498217 w 1035821"/>
                <a:gd name="connsiteY66" fmla="*/ 658987 h 812738"/>
                <a:gd name="connsiteX67" fmla="*/ 472838 w 1035821"/>
                <a:gd name="connsiteY67" fmla="*/ 678191 h 812738"/>
                <a:gd name="connsiteX68" fmla="*/ 471148 w 1035821"/>
                <a:gd name="connsiteY68" fmla="*/ 707375 h 812738"/>
                <a:gd name="connsiteX69" fmla="*/ 473433 w 1035821"/>
                <a:gd name="connsiteY69" fmla="*/ 722097 h 812738"/>
                <a:gd name="connsiteX70" fmla="*/ 491195 w 1035821"/>
                <a:gd name="connsiteY70" fmla="*/ 742908 h 812738"/>
                <a:gd name="connsiteX71" fmla="*/ 489167 w 1035821"/>
                <a:gd name="connsiteY71" fmla="*/ 777677 h 812738"/>
                <a:gd name="connsiteX72" fmla="*/ 492889 w 1035821"/>
                <a:gd name="connsiteY72" fmla="*/ 780891 h 812738"/>
                <a:gd name="connsiteX73" fmla="*/ 493310 w 1035821"/>
                <a:gd name="connsiteY73" fmla="*/ 780808 h 812738"/>
                <a:gd name="connsiteX74" fmla="*/ 500588 w 1035821"/>
                <a:gd name="connsiteY74" fmla="*/ 772348 h 812738"/>
                <a:gd name="connsiteX75" fmla="*/ 530619 w 1035821"/>
                <a:gd name="connsiteY75" fmla="*/ 805510 h 812738"/>
                <a:gd name="connsiteX76" fmla="*/ 566491 w 1035821"/>
                <a:gd name="connsiteY76" fmla="*/ 740707 h 812738"/>
                <a:gd name="connsiteX77" fmla="*/ 571142 w 1035821"/>
                <a:gd name="connsiteY77" fmla="*/ 745870 h 812738"/>
                <a:gd name="connsiteX78" fmla="*/ 585187 w 1035821"/>
                <a:gd name="connsiteY78" fmla="*/ 754330 h 812738"/>
                <a:gd name="connsiteX79" fmla="*/ 610566 w 1035821"/>
                <a:gd name="connsiteY79" fmla="*/ 755767 h 812738"/>
                <a:gd name="connsiteX80" fmla="*/ 622157 w 1035821"/>
                <a:gd name="connsiteY80" fmla="*/ 728356 h 812738"/>
                <a:gd name="connsiteX81" fmla="*/ 626387 w 1035821"/>
                <a:gd name="connsiteY81" fmla="*/ 669732 h 812738"/>
                <a:gd name="connsiteX82" fmla="*/ 658533 w 1035821"/>
                <a:gd name="connsiteY82" fmla="*/ 591899 h 812738"/>
                <a:gd name="connsiteX83" fmla="*/ 670966 w 1035821"/>
                <a:gd name="connsiteY83" fmla="*/ 572696 h 812738"/>
                <a:gd name="connsiteX84" fmla="*/ 678328 w 1035821"/>
                <a:gd name="connsiteY84" fmla="*/ 571171 h 812738"/>
                <a:gd name="connsiteX85" fmla="*/ 678328 w 1035821"/>
                <a:gd name="connsiteY85" fmla="*/ 546639 h 812738"/>
                <a:gd name="connsiteX86" fmla="*/ 657095 w 1035821"/>
                <a:gd name="connsiteY86" fmla="*/ 527435 h 812738"/>
                <a:gd name="connsiteX87" fmla="*/ 678836 w 1035821"/>
                <a:gd name="connsiteY87" fmla="*/ 486152 h 812738"/>
                <a:gd name="connsiteX88" fmla="*/ 682983 w 1035821"/>
                <a:gd name="connsiteY88" fmla="*/ 471177 h 812738"/>
                <a:gd name="connsiteX89" fmla="*/ 693471 w 1035821"/>
                <a:gd name="connsiteY89" fmla="*/ 460859 h 812738"/>
                <a:gd name="connsiteX90" fmla="*/ 703368 w 1035821"/>
                <a:gd name="connsiteY90" fmla="*/ 431923 h 812738"/>
                <a:gd name="connsiteX91" fmla="*/ 732470 w 1035821"/>
                <a:gd name="connsiteY91" fmla="*/ 449607 h 812738"/>
                <a:gd name="connsiteX92" fmla="*/ 728240 w 1035821"/>
                <a:gd name="connsiteY92" fmla="*/ 419828 h 812738"/>
                <a:gd name="connsiteX93" fmla="*/ 733234 w 1035821"/>
                <a:gd name="connsiteY93" fmla="*/ 401214 h 812738"/>
                <a:gd name="connsiteX94" fmla="*/ 742202 w 1035821"/>
                <a:gd name="connsiteY94" fmla="*/ 380825 h 812738"/>
                <a:gd name="connsiteX95" fmla="*/ 767156 w 1035821"/>
                <a:gd name="connsiteY95" fmla="*/ 351302 h 812738"/>
                <a:gd name="connsiteX96" fmla="*/ 791098 w 1035821"/>
                <a:gd name="connsiteY96" fmla="*/ 289039 h 812738"/>
                <a:gd name="connsiteX97" fmla="*/ 837375 w 1035821"/>
                <a:gd name="connsiteY97" fmla="*/ 250800 h 812738"/>
                <a:gd name="connsiteX98" fmla="*/ 858694 w 1035821"/>
                <a:gd name="connsiteY98" fmla="*/ 252577 h 812738"/>
                <a:gd name="connsiteX99" fmla="*/ 875019 w 1035821"/>
                <a:gd name="connsiteY99" fmla="*/ 230411 h 812738"/>
                <a:gd name="connsiteX100" fmla="*/ 899977 w 1035821"/>
                <a:gd name="connsiteY100" fmla="*/ 224995 h 812738"/>
                <a:gd name="connsiteX101" fmla="*/ 938215 w 1035821"/>
                <a:gd name="connsiteY101" fmla="*/ 191156 h 812738"/>
                <a:gd name="connsiteX102" fmla="*/ 975186 w 1035821"/>
                <a:gd name="connsiteY102" fmla="*/ 137691 h 812738"/>
                <a:gd name="connsiteX103" fmla="*/ 1007245 w 1035821"/>
                <a:gd name="connsiteY103" fmla="*/ 127794 h 812738"/>
                <a:gd name="connsiteX104" fmla="*/ 1021628 w 1035821"/>
                <a:gd name="connsiteY104" fmla="*/ 114427 h 812738"/>
                <a:gd name="connsiteX105" fmla="*/ 1028733 w 1035821"/>
                <a:gd name="connsiteY105" fmla="*/ 109181 h 812738"/>
                <a:gd name="connsiteX106" fmla="*/ 1014775 w 1035821"/>
                <a:gd name="connsiteY106" fmla="*/ 98606 h 81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35821" h="812738">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name="connsiteX0" fmla="*/ 40603 w 172502"/>
                <a:gd name="connsiteY0" fmla="*/ 181934 h 203997"/>
                <a:gd name="connsiteX1" fmla="*/ 71563 w 172502"/>
                <a:gd name="connsiteY1" fmla="*/ 195979 h 203997"/>
                <a:gd name="connsiteX2" fmla="*/ 92292 w 172502"/>
                <a:gd name="connsiteY2" fmla="*/ 176180 h 203997"/>
                <a:gd name="connsiteX3" fmla="*/ 117671 w 172502"/>
                <a:gd name="connsiteY3" fmla="*/ 166708 h 203997"/>
                <a:gd name="connsiteX4" fmla="*/ 132815 w 172502"/>
                <a:gd name="connsiteY4" fmla="*/ 151056 h 203997"/>
                <a:gd name="connsiteX5" fmla="*/ 159970 w 172502"/>
                <a:gd name="connsiteY5" fmla="*/ 120431 h 203997"/>
                <a:gd name="connsiteX6" fmla="*/ 129935 w 172502"/>
                <a:gd name="connsiteY6" fmla="*/ 97844 h 203997"/>
                <a:gd name="connsiteX7" fmla="*/ 138395 w 172502"/>
                <a:gd name="connsiteY7" fmla="*/ 51567 h 203997"/>
                <a:gd name="connsiteX8" fmla="*/ 122579 w 172502"/>
                <a:gd name="connsiteY8" fmla="*/ 12060 h 203997"/>
                <a:gd name="connsiteX9" fmla="*/ 84084 w 172502"/>
                <a:gd name="connsiteY9" fmla="*/ -3761 h 203997"/>
                <a:gd name="connsiteX10" fmla="*/ 51091 w 172502"/>
                <a:gd name="connsiteY10" fmla="*/ 13159 h 203997"/>
                <a:gd name="connsiteX11" fmla="*/ 10147 w 172502"/>
                <a:gd name="connsiteY11" fmla="*/ 61720 h 203997"/>
                <a:gd name="connsiteX12" fmla="*/ -345 w 172502"/>
                <a:gd name="connsiteY12" fmla="*/ 120092 h 203997"/>
                <a:gd name="connsiteX13" fmla="*/ -6942 w 172502"/>
                <a:gd name="connsiteY13" fmla="*/ 169583 h 203997"/>
                <a:gd name="connsiteX14" fmla="*/ -6942 w 172502"/>
                <a:gd name="connsiteY14" fmla="*/ 173053 h 203997"/>
                <a:gd name="connsiteX15" fmla="*/ 10568 w 172502"/>
                <a:gd name="connsiteY15" fmla="*/ 186755 h 203997"/>
                <a:gd name="connsiteX16" fmla="*/ 40603 w 172502"/>
                <a:gd name="connsiteY16" fmla="*/ 181934 h 20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02" h="203997">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name="connsiteX0" fmla="*/ 598629 w 610495"/>
                <a:gd name="connsiteY0" fmla="*/ 72987 h 1075038"/>
                <a:gd name="connsiteX1" fmla="*/ 598629 w 610495"/>
                <a:gd name="connsiteY1" fmla="*/ 64527 h 1075038"/>
                <a:gd name="connsiteX2" fmla="*/ 586196 w 610495"/>
                <a:gd name="connsiteY2" fmla="*/ 63342 h 1075038"/>
                <a:gd name="connsiteX3" fmla="*/ 528584 w 610495"/>
                <a:gd name="connsiteY3" fmla="*/ 44898 h 1075038"/>
                <a:gd name="connsiteX4" fmla="*/ 486285 w 610495"/>
                <a:gd name="connsiteY4" fmla="*/ 57757 h 1075038"/>
                <a:gd name="connsiteX5" fmla="*/ 445675 w 610495"/>
                <a:gd name="connsiteY5" fmla="*/ 31192 h 1075038"/>
                <a:gd name="connsiteX6" fmla="*/ 427404 w 610495"/>
                <a:gd name="connsiteY6" fmla="*/ 7084 h 1075038"/>
                <a:gd name="connsiteX7" fmla="*/ 407267 w 610495"/>
                <a:gd name="connsiteY7" fmla="*/ -6878 h 1075038"/>
                <a:gd name="connsiteX8" fmla="*/ 381887 w 610495"/>
                <a:gd name="connsiteY8" fmla="*/ 2598 h 1075038"/>
                <a:gd name="connsiteX9" fmla="*/ 361163 w 610495"/>
                <a:gd name="connsiteY9" fmla="*/ 22397 h 1075038"/>
                <a:gd name="connsiteX10" fmla="*/ 330199 w 610495"/>
                <a:gd name="connsiteY10" fmla="*/ 8353 h 1075038"/>
                <a:gd name="connsiteX11" fmla="*/ 300420 w 610495"/>
                <a:gd name="connsiteY11" fmla="*/ 13512 h 1075038"/>
                <a:gd name="connsiteX12" fmla="*/ 282910 w 610495"/>
                <a:gd name="connsiteY12" fmla="*/ -194 h 1075038"/>
                <a:gd name="connsiteX13" fmla="*/ 292468 w 610495"/>
                <a:gd name="connsiteY13" fmla="*/ 38131 h 1075038"/>
                <a:gd name="connsiteX14" fmla="*/ 322925 w 610495"/>
                <a:gd name="connsiteY14" fmla="*/ 79501 h 1075038"/>
                <a:gd name="connsiteX15" fmla="*/ 314886 w 610495"/>
                <a:gd name="connsiteY15" fmla="*/ 131020 h 1075038"/>
                <a:gd name="connsiteX16" fmla="*/ 323346 w 610495"/>
                <a:gd name="connsiteY16" fmla="*/ 133474 h 1075038"/>
                <a:gd name="connsiteX17" fmla="*/ 346272 w 610495"/>
                <a:gd name="connsiteY17" fmla="*/ 121714 h 1075038"/>
                <a:gd name="connsiteX18" fmla="*/ 339758 w 610495"/>
                <a:gd name="connsiteY18" fmla="*/ 136688 h 1075038"/>
                <a:gd name="connsiteX19" fmla="*/ 350502 w 610495"/>
                <a:gd name="connsiteY19" fmla="*/ 172051 h 1075038"/>
                <a:gd name="connsiteX20" fmla="*/ 340435 w 610495"/>
                <a:gd name="connsiteY20" fmla="*/ 176451 h 1075038"/>
                <a:gd name="connsiteX21" fmla="*/ 317257 w 610495"/>
                <a:gd name="connsiteY21" fmla="*/ 196667 h 1075038"/>
                <a:gd name="connsiteX22" fmla="*/ 305584 w 610495"/>
                <a:gd name="connsiteY22" fmla="*/ 198612 h 1075038"/>
                <a:gd name="connsiteX23" fmla="*/ 302366 w 610495"/>
                <a:gd name="connsiteY23" fmla="*/ 218494 h 1075038"/>
                <a:gd name="connsiteX24" fmla="*/ 288747 w 610495"/>
                <a:gd name="connsiteY24" fmla="*/ 226445 h 1075038"/>
                <a:gd name="connsiteX25" fmla="*/ 331806 w 610495"/>
                <a:gd name="connsiteY25" fmla="*/ 320606 h 1075038"/>
                <a:gd name="connsiteX26" fmla="*/ 310487 w 610495"/>
                <a:gd name="connsiteY26" fmla="*/ 303009 h 1075038"/>
                <a:gd name="connsiteX27" fmla="*/ 312181 w 610495"/>
                <a:gd name="connsiteY27" fmla="*/ 326695 h 1075038"/>
                <a:gd name="connsiteX28" fmla="*/ 298305 w 610495"/>
                <a:gd name="connsiteY28" fmla="*/ 325340 h 1075038"/>
                <a:gd name="connsiteX29" fmla="*/ 307699 w 610495"/>
                <a:gd name="connsiteY29" fmla="*/ 367639 h 1075038"/>
                <a:gd name="connsiteX30" fmla="*/ 299239 w 610495"/>
                <a:gd name="connsiteY30" fmla="*/ 388620 h 1075038"/>
                <a:gd name="connsiteX31" fmla="*/ 310487 w 610495"/>
                <a:gd name="connsiteY31" fmla="*/ 413999 h 1075038"/>
                <a:gd name="connsiteX32" fmla="*/ 320979 w 610495"/>
                <a:gd name="connsiteY32" fmla="*/ 468484 h 1075038"/>
                <a:gd name="connsiteX33" fmla="*/ 336036 w 610495"/>
                <a:gd name="connsiteY33" fmla="*/ 492678 h 1075038"/>
                <a:gd name="connsiteX34" fmla="*/ 304142 w 610495"/>
                <a:gd name="connsiteY34" fmla="*/ 503422 h 1075038"/>
                <a:gd name="connsiteX35" fmla="*/ 314296 w 610495"/>
                <a:gd name="connsiteY35" fmla="*/ 516703 h 1075038"/>
                <a:gd name="connsiteX36" fmla="*/ 307781 w 610495"/>
                <a:gd name="connsiteY36" fmla="*/ 535229 h 1075038"/>
                <a:gd name="connsiteX37" fmla="*/ 316241 w 610495"/>
                <a:gd name="connsiteY37" fmla="*/ 551050 h 1075038"/>
                <a:gd name="connsiteX38" fmla="*/ 304568 w 610495"/>
                <a:gd name="connsiteY38" fmla="*/ 556548 h 1075038"/>
                <a:gd name="connsiteX39" fmla="*/ 308967 w 610495"/>
                <a:gd name="connsiteY39" fmla="*/ 580746 h 1075038"/>
                <a:gd name="connsiteX40" fmla="*/ 293993 w 610495"/>
                <a:gd name="connsiteY40" fmla="*/ 581337 h 1075038"/>
                <a:gd name="connsiteX41" fmla="*/ 285533 w 610495"/>
                <a:gd name="connsiteY41" fmla="*/ 597410 h 1075038"/>
                <a:gd name="connsiteX42" fmla="*/ 261000 w 610495"/>
                <a:gd name="connsiteY42" fmla="*/ 596142 h 1075038"/>
                <a:gd name="connsiteX43" fmla="*/ 267936 w 610495"/>
                <a:gd name="connsiteY43" fmla="*/ 622281 h 1075038"/>
                <a:gd name="connsiteX44" fmla="*/ 227243 w 610495"/>
                <a:gd name="connsiteY44" fmla="*/ 605787 h 1075038"/>
                <a:gd name="connsiteX45" fmla="*/ 232320 w 610495"/>
                <a:gd name="connsiteY45" fmla="*/ 652060 h 1075038"/>
                <a:gd name="connsiteX46" fmla="*/ 208040 w 610495"/>
                <a:gd name="connsiteY46" fmla="*/ 642332 h 1075038"/>
                <a:gd name="connsiteX47" fmla="*/ 215991 w 610495"/>
                <a:gd name="connsiteY47" fmla="*/ 663060 h 1075038"/>
                <a:gd name="connsiteX48" fmla="*/ 192305 w 610495"/>
                <a:gd name="connsiteY48" fmla="*/ 661197 h 1075038"/>
                <a:gd name="connsiteX49" fmla="*/ 168785 w 610495"/>
                <a:gd name="connsiteY49" fmla="*/ 640300 h 1075038"/>
                <a:gd name="connsiteX50" fmla="*/ 156351 w 610495"/>
                <a:gd name="connsiteY50" fmla="*/ 695884 h 1075038"/>
                <a:gd name="connsiteX51" fmla="*/ 123697 w 610495"/>
                <a:gd name="connsiteY51" fmla="*/ 700113 h 1075038"/>
                <a:gd name="connsiteX52" fmla="*/ 107959 w 610495"/>
                <a:gd name="connsiteY52" fmla="*/ 708573 h 1075038"/>
                <a:gd name="connsiteX53" fmla="*/ 81059 w 610495"/>
                <a:gd name="connsiteY53" fmla="*/ 747828 h 1075038"/>
                <a:gd name="connsiteX54" fmla="*/ 61430 w 610495"/>
                <a:gd name="connsiteY54" fmla="*/ 736237 h 1075038"/>
                <a:gd name="connsiteX55" fmla="*/ 42651 w 610495"/>
                <a:gd name="connsiteY55" fmla="*/ 741735 h 1075038"/>
                <a:gd name="connsiteX56" fmla="*/ 25732 w 610495"/>
                <a:gd name="connsiteY56" fmla="*/ 723461 h 1075038"/>
                <a:gd name="connsiteX57" fmla="*/ 17863 w 610495"/>
                <a:gd name="connsiteY57" fmla="*/ 741818 h 1075038"/>
                <a:gd name="connsiteX58" fmla="*/ -1424 w 610495"/>
                <a:gd name="connsiteY58" fmla="*/ 742921 h 1075038"/>
                <a:gd name="connsiteX59" fmla="*/ 6528 w 610495"/>
                <a:gd name="connsiteY59" fmla="*/ 763645 h 1075038"/>
                <a:gd name="connsiteX60" fmla="*/ -6757 w 610495"/>
                <a:gd name="connsiteY60" fmla="*/ 791478 h 1075038"/>
                <a:gd name="connsiteX61" fmla="*/ 25137 w 610495"/>
                <a:gd name="connsiteY61" fmla="*/ 794861 h 1075038"/>
                <a:gd name="connsiteX62" fmla="*/ 81902 w 610495"/>
                <a:gd name="connsiteY62" fmla="*/ 826585 h 1075038"/>
                <a:gd name="connsiteX63" fmla="*/ 123102 w 610495"/>
                <a:gd name="connsiteY63" fmla="*/ 836822 h 1075038"/>
                <a:gd name="connsiteX64" fmla="*/ 110669 w 610495"/>
                <a:gd name="connsiteY64" fmla="*/ 871256 h 1075038"/>
                <a:gd name="connsiteX65" fmla="*/ 145012 w 610495"/>
                <a:gd name="connsiteY65" fmla="*/ 876584 h 1075038"/>
                <a:gd name="connsiteX66" fmla="*/ 160581 w 610495"/>
                <a:gd name="connsiteY66" fmla="*/ 894520 h 1075038"/>
                <a:gd name="connsiteX67" fmla="*/ 181561 w 610495"/>
                <a:gd name="connsiteY67" fmla="*/ 895788 h 1075038"/>
                <a:gd name="connsiteX68" fmla="*/ 178347 w 610495"/>
                <a:gd name="connsiteY68" fmla="*/ 908648 h 1075038"/>
                <a:gd name="connsiteX69" fmla="*/ 194759 w 610495"/>
                <a:gd name="connsiteY69" fmla="*/ 925989 h 1075038"/>
                <a:gd name="connsiteX70" fmla="*/ 192305 w 610495"/>
                <a:gd name="connsiteY70" fmla="*/ 941809 h 1075038"/>
                <a:gd name="connsiteX71" fmla="*/ 210072 w 610495"/>
                <a:gd name="connsiteY71" fmla="*/ 963046 h 1075038"/>
                <a:gd name="connsiteX72" fmla="*/ 178009 w 610495"/>
                <a:gd name="connsiteY72" fmla="*/ 975141 h 1075038"/>
                <a:gd name="connsiteX73" fmla="*/ 209564 w 610495"/>
                <a:gd name="connsiteY73" fmla="*/ 983601 h 1075038"/>
                <a:gd name="connsiteX74" fmla="*/ 233336 w 610495"/>
                <a:gd name="connsiteY74" fmla="*/ 1006696 h 1075038"/>
                <a:gd name="connsiteX75" fmla="*/ 230713 w 610495"/>
                <a:gd name="connsiteY75" fmla="*/ 1030894 h 1075038"/>
                <a:gd name="connsiteX76" fmla="*/ 262268 w 610495"/>
                <a:gd name="connsiteY76" fmla="*/ 1014478 h 1075038"/>
                <a:gd name="connsiteX77" fmla="*/ 274281 w 610495"/>
                <a:gd name="connsiteY77" fmla="*/ 1032414 h 1075038"/>
                <a:gd name="connsiteX78" fmla="*/ 310574 w 610495"/>
                <a:gd name="connsiteY78" fmla="*/ 1038846 h 1075038"/>
                <a:gd name="connsiteX79" fmla="*/ 326056 w 610495"/>
                <a:gd name="connsiteY79" fmla="*/ 1067187 h 1075038"/>
                <a:gd name="connsiteX80" fmla="*/ 346949 w 610495"/>
                <a:gd name="connsiteY80" fmla="*/ 1054749 h 1075038"/>
                <a:gd name="connsiteX81" fmla="*/ 377323 w 610495"/>
                <a:gd name="connsiteY81" fmla="*/ 1042229 h 1075038"/>
                <a:gd name="connsiteX82" fmla="*/ 390347 w 610495"/>
                <a:gd name="connsiteY82" fmla="*/ 1004159 h 1075038"/>
                <a:gd name="connsiteX83" fmla="*/ 405069 w 610495"/>
                <a:gd name="connsiteY83" fmla="*/ 978780 h 1075038"/>
                <a:gd name="connsiteX84" fmla="*/ 409638 w 610495"/>
                <a:gd name="connsiteY84" fmla="*/ 959068 h 1075038"/>
                <a:gd name="connsiteX85" fmla="*/ 418098 w 610495"/>
                <a:gd name="connsiteY85" fmla="*/ 968796 h 1075038"/>
                <a:gd name="connsiteX86" fmla="*/ 413021 w 610495"/>
                <a:gd name="connsiteY86" fmla="*/ 992568 h 1075038"/>
                <a:gd name="connsiteX87" fmla="*/ 413021 w 610495"/>
                <a:gd name="connsiteY87" fmla="*/ 1011351 h 1075038"/>
                <a:gd name="connsiteX88" fmla="*/ 423765 w 610495"/>
                <a:gd name="connsiteY88" fmla="*/ 1037660 h 1075038"/>
                <a:gd name="connsiteX89" fmla="*/ 429858 w 610495"/>
                <a:gd name="connsiteY89" fmla="*/ 1064816 h 1075038"/>
                <a:gd name="connsiteX90" fmla="*/ 445423 w 610495"/>
                <a:gd name="connsiteY90" fmla="*/ 1058640 h 1075038"/>
                <a:gd name="connsiteX91" fmla="*/ 456080 w 610495"/>
                <a:gd name="connsiteY91" fmla="*/ 1026577 h 1075038"/>
                <a:gd name="connsiteX92" fmla="*/ 464119 w 610495"/>
                <a:gd name="connsiteY92" fmla="*/ 1000607 h 1075038"/>
                <a:gd name="connsiteX93" fmla="*/ 469786 w 610495"/>
                <a:gd name="connsiteY93" fmla="*/ 1022434 h 1075038"/>
                <a:gd name="connsiteX94" fmla="*/ 461326 w 610495"/>
                <a:gd name="connsiteY94" fmla="*/ 1041638 h 1075038"/>
                <a:gd name="connsiteX95" fmla="*/ 477486 w 610495"/>
                <a:gd name="connsiteY95" fmla="*/ 1028015 h 1075038"/>
                <a:gd name="connsiteX96" fmla="*/ 483240 w 610495"/>
                <a:gd name="connsiteY96" fmla="*/ 1002044 h 1075038"/>
                <a:gd name="connsiteX97" fmla="*/ 496013 w 610495"/>
                <a:gd name="connsiteY97" fmla="*/ 985125 h 1075038"/>
                <a:gd name="connsiteX98" fmla="*/ 496942 w 610495"/>
                <a:gd name="connsiteY98" fmla="*/ 1009319 h 1075038"/>
                <a:gd name="connsiteX99" fmla="*/ 492121 w 610495"/>
                <a:gd name="connsiteY99" fmla="*/ 1025222 h 1075038"/>
                <a:gd name="connsiteX100" fmla="*/ 506166 w 610495"/>
                <a:gd name="connsiteY100" fmla="*/ 1002296 h 1075038"/>
                <a:gd name="connsiteX101" fmla="*/ 516233 w 610495"/>
                <a:gd name="connsiteY101" fmla="*/ 986310 h 1075038"/>
                <a:gd name="connsiteX102" fmla="*/ 513015 w 610495"/>
                <a:gd name="connsiteY102" fmla="*/ 1009996 h 1075038"/>
                <a:gd name="connsiteX103" fmla="*/ 511156 w 610495"/>
                <a:gd name="connsiteY103" fmla="*/ 1031906 h 1075038"/>
                <a:gd name="connsiteX104" fmla="*/ 513610 w 610495"/>
                <a:gd name="connsiteY104" fmla="*/ 1047305 h 1075038"/>
                <a:gd name="connsiteX105" fmla="*/ 520124 w 610495"/>
                <a:gd name="connsiteY105" fmla="*/ 1057963 h 1075038"/>
                <a:gd name="connsiteX106" fmla="*/ 540175 w 610495"/>
                <a:gd name="connsiteY106" fmla="*/ 1048235 h 1075038"/>
                <a:gd name="connsiteX107" fmla="*/ 543979 w 610495"/>
                <a:gd name="connsiteY107" fmla="*/ 1028779 h 1075038"/>
                <a:gd name="connsiteX108" fmla="*/ 562931 w 610495"/>
                <a:gd name="connsiteY108" fmla="*/ 1030638 h 1075038"/>
                <a:gd name="connsiteX109" fmla="*/ 555231 w 610495"/>
                <a:gd name="connsiteY109" fmla="*/ 1014904 h 1075038"/>
                <a:gd name="connsiteX110" fmla="*/ 562254 w 610495"/>
                <a:gd name="connsiteY110" fmla="*/ 988000 h 1075038"/>
                <a:gd name="connsiteX111" fmla="*/ 552865 w 610495"/>
                <a:gd name="connsiteY111" fmla="*/ 951368 h 1075038"/>
                <a:gd name="connsiteX112" fmla="*/ 546941 w 610495"/>
                <a:gd name="connsiteY112" fmla="*/ 905855 h 1075038"/>
                <a:gd name="connsiteX113" fmla="*/ 537465 w 610495"/>
                <a:gd name="connsiteY113" fmla="*/ 862036 h 1075038"/>
                <a:gd name="connsiteX114" fmla="*/ 529600 w 610495"/>
                <a:gd name="connsiteY114" fmla="*/ 813644 h 1075038"/>
                <a:gd name="connsiteX115" fmla="*/ 515130 w 610495"/>
                <a:gd name="connsiteY115" fmla="*/ 778958 h 1075038"/>
                <a:gd name="connsiteX116" fmla="*/ 516063 w 610495"/>
                <a:gd name="connsiteY116" fmla="*/ 746725 h 1075038"/>
                <a:gd name="connsiteX117" fmla="*/ 483405 w 610495"/>
                <a:gd name="connsiteY117" fmla="*/ 726001 h 1075038"/>
                <a:gd name="connsiteX118" fmla="*/ 491865 w 610495"/>
                <a:gd name="connsiteY118" fmla="*/ 692162 h 1075038"/>
                <a:gd name="connsiteX119" fmla="*/ 454052 w 610495"/>
                <a:gd name="connsiteY119" fmla="*/ 665766 h 1075038"/>
                <a:gd name="connsiteX120" fmla="*/ 464966 w 610495"/>
                <a:gd name="connsiteY120" fmla="*/ 619237 h 1075038"/>
                <a:gd name="connsiteX121" fmla="*/ 467250 w 610495"/>
                <a:gd name="connsiteY121" fmla="*/ 587091 h 1075038"/>
                <a:gd name="connsiteX122" fmla="*/ 465048 w 610495"/>
                <a:gd name="connsiteY122" fmla="*/ 555532 h 1075038"/>
                <a:gd name="connsiteX123" fmla="*/ 413868 w 610495"/>
                <a:gd name="connsiteY123" fmla="*/ 540562 h 1075038"/>
                <a:gd name="connsiteX124" fmla="*/ 361502 w 610495"/>
                <a:gd name="connsiteY124" fmla="*/ 513489 h 1075038"/>
                <a:gd name="connsiteX125" fmla="*/ 340691 w 610495"/>
                <a:gd name="connsiteY125" fmla="*/ 466621 h 1075038"/>
                <a:gd name="connsiteX126" fmla="*/ 384259 w 610495"/>
                <a:gd name="connsiteY126" fmla="*/ 436165 h 1075038"/>
                <a:gd name="connsiteX127" fmla="*/ 406594 w 610495"/>
                <a:gd name="connsiteY127" fmla="*/ 418568 h 1075038"/>
                <a:gd name="connsiteX128" fmla="*/ 417590 w 610495"/>
                <a:gd name="connsiteY128" fmla="*/ 372972 h 1075038"/>
                <a:gd name="connsiteX129" fmla="*/ 469704 w 610495"/>
                <a:gd name="connsiteY129" fmla="*/ 374240 h 1075038"/>
                <a:gd name="connsiteX130" fmla="*/ 485859 w 610495"/>
                <a:gd name="connsiteY130" fmla="*/ 354950 h 1075038"/>
                <a:gd name="connsiteX131" fmla="*/ 463441 w 610495"/>
                <a:gd name="connsiteY131" fmla="*/ 328050 h 1075038"/>
                <a:gd name="connsiteX132" fmla="*/ 459550 w 610495"/>
                <a:gd name="connsiteY132" fmla="*/ 308421 h 1075038"/>
                <a:gd name="connsiteX133" fmla="*/ 413612 w 610495"/>
                <a:gd name="connsiteY133" fmla="*/ 313415 h 1075038"/>
                <a:gd name="connsiteX134" fmla="*/ 367930 w 610495"/>
                <a:gd name="connsiteY134" fmla="*/ 268493 h 1075038"/>
                <a:gd name="connsiteX135" fmla="*/ 337052 w 610495"/>
                <a:gd name="connsiteY135" fmla="*/ 264093 h 1075038"/>
                <a:gd name="connsiteX136" fmla="*/ 332739 w 610495"/>
                <a:gd name="connsiteY136" fmla="*/ 248103 h 1075038"/>
                <a:gd name="connsiteX137" fmla="*/ 349659 w 610495"/>
                <a:gd name="connsiteY137" fmla="*/ 213078 h 1075038"/>
                <a:gd name="connsiteX138" fmla="*/ 350758 w 610495"/>
                <a:gd name="connsiteY138" fmla="*/ 199290 h 1075038"/>
                <a:gd name="connsiteX139" fmla="*/ 368863 w 610495"/>
                <a:gd name="connsiteY139" fmla="*/ 176872 h 1075038"/>
                <a:gd name="connsiteX140" fmla="*/ 390434 w 610495"/>
                <a:gd name="connsiteY140" fmla="*/ 156482 h 1075038"/>
                <a:gd name="connsiteX141" fmla="*/ 361415 w 610495"/>
                <a:gd name="connsiteY141" fmla="*/ 116893 h 1075038"/>
                <a:gd name="connsiteX142" fmla="*/ 383329 w 610495"/>
                <a:gd name="connsiteY142" fmla="*/ 107161 h 1075038"/>
                <a:gd name="connsiteX143" fmla="*/ 443221 w 610495"/>
                <a:gd name="connsiteY143" fmla="*/ 157247 h 1075038"/>
                <a:gd name="connsiteX144" fmla="*/ 471732 w 610495"/>
                <a:gd name="connsiteY144" fmla="*/ 155640 h 1075038"/>
                <a:gd name="connsiteX145" fmla="*/ 493307 w 610495"/>
                <a:gd name="connsiteY145" fmla="*/ 167565 h 1075038"/>
                <a:gd name="connsiteX146" fmla="*/ 528753 w 610495"/>
                <a:gd name="connsiteY146" fmla="*/ 197344 h 1075038"/>
                <a:gd name="connsiteX147" fmla="*/ 567500 w 610495"/>
                <a:gd name="connsiteY147" fmla="*/ 210121 h 1075038"/>
                <a:gd name="connsiteX148" fmla="*/ 580442 w 610495"/>
                <a:gd name="connsiteY148" fmla="*/ 196245 h 1075038"/>
                <a:gd name="connsiteX149" fmla="*/ 584081 w 610495"/>
                <a:gd name="connsiteY149" fmla="*/ 158428 h 1075038"/>
                <a:gd name="connsiteX150" fmla="*/ 581710 w 610495"/>
                <a:gd name="connsiteY150" fmla="*/ 147093 h 1075038"/>
                <a:gd name="connsiteX151" fmla="*/ 597279 w 610495"/>
                <a:gd name="connsiteY151" fmla="*/ 124419 h 1075038"/>
                <a:gd name="connsiteX152" fmla="*/ 603537 w 610495"/>
                <a:gd name="connsiteY152" fmla="*/ 94306 h 1075038"/>
                <a:gd name="connsiteX153" fmla="*/ 598629 w 610495"/>
                <a:gd name="connsiteY153" fmla="*/ 72987 h 107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10495" h="1075038">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name="connsiteX0" fmla="*/ 298628 w 880419"/>
                <a:gd name="connsiteY0" fmla="*/ 606374 h 623574"/>
                <a:gd name="connsiteX1" fmla="*/ 317915 w 880419"/>
                <a:gd name="connsiteY1" fmla="*/ 575496 h 623574"/>
                <a:gd name="connsiteX2" fmla="*/ 332216 w 880419"/>
                <a:gd name="connsiteY2" fmla="*/ 563401 h 623574"/>
                <a:gd name="connsiteX3" fmla="*/ 326544 w 880419"/>
                <a:gd name="connsiteY3" fmla="*/ 551133 h 623574"/>
                <a:gd name="connsiteX4" fmla="*/ 328915 w 880419"/>
                <a:gd name="connsiteY4" fmla="*/ 535399 h 623574"/>
                <a:gd name="connsiteX5" fmla="*/ 315887 w 880419"/>
                <a:gd name="connsiteY5" fmla="*/ 507817 h 623574"/>
                <a:gd name="connsiteX6" fmla="*/ 327816 w 880419"/>
                <a:gd name="connsiteY6" fmla="*/ 513654 h 623574"/>
                <a:gd name="connsiteX7" fmla="*/ 346004 w 880419"/>
                <a:gd name="connsiteY7" fmla="*/ 500204 h 623574"/>
                <a:gd name="connsiteX8" fmla="*/ 387795 w 880419"/>
                <a:gd name="connsiteY8" fmla="*/ 468649 h 623574"/>
                <a:gd name="connsiteX9" fmla="*/ 424596 w 880419"/>
                <a:gd name="connsiteY9" fmla="*/ 440986 h 623574"/>
                <a:gd name="connsiteX10" fmla="*/ 441516 w 880419"/>
                <a:gd name="connsiteY10" fmla="*/ 462982 h 623574"/>
                <a:gd name="connsiteX11" fmla="*/ 466470 w 880419"/>
                <a:gd name="connsiteY11" fmla="*/ 448599 h 623574"/>
                <a:gd name="connsiteX12" fmla="*/ 471295 w 880419"/>
                <a:gd name="connsiteY12" fmla="*/ 462643 h 623574"/>
                <a:gd name="connsiteX13" fmla="*/ 493035 w 880419"/>
                <a:gd name="connsiteY13" fmla="*/ 465774 h 623574"/>
                <a:gd name="connsiteX14" fmla="*/ 504878 w 880419"/>
                <a:gd name="connsiteY14" fmla="*/ 491658 h 623574"/>
                <a:gd name="connsiteX15" fmla="*/ 541596 w 880419"/>
                <a:gd name="connsiteY15" fmla="*/ 501051 h 623574"/>
                <a:gd name="connsiteX16" fmla="*/ 554456 w 880419"/>
                <a:gd name="connsiteY16" fmla="*/ 509511 h 623574"/>
                <a:gd name="connsiteX17" fmla="*/ 576448 w 880419"/>
                <a:gd name="connsiteY17" fmla="*/ 496904 h 623574"/>
                <a:gd name="connsiteX18" fmla="*/ 593962 w 880419"/>
                <a:gd name="connsiteY18" fmla="*/ 495805 h 623574"/>
                <a:gd name="connsiteX19" fmla="*/ 623910 w 880419"/>
                <a:gd name="connsiteY19" fmla="*/ 473301 h 623574"/>
                <a:gd name="connsiteX20" fmla="*/ 630086 w 880419"/>
                <a:gd name="connsiteY20" fmla="*/ 495384 h 623574"/>
                <a:gd name="connsiteX21" fmla="*/ 661724 w 880419"/>
                <a:gd name="connsiteY21" fmla="*/ 539372 h 623574"/>
                <a:gd name="connsiteX22" fmla="*/ 722297 w 880419"/>
                <a:gd name="connsiteY22" fmla="*/ 512642 h 623574"/>
                <a:gd name="connsiteX23" fmla="*/ 718067 w 880419"/>
                <a:gd name="connsiteY23" fmla="*/ 551893 h 623574"/>
                <a:gd name="connsiteX24" fmla="*/ 735917 w 880419"/>
                <a:gd name="connsiteY24" fmla="*/ 554008 h 623574"/>
                <a:gd name="connsiteX25" fmla="*/ 742431 w 880419"/>
                <a:gd name="connsiteY25" fmla="*/ 545548 h 623574"/>
                <a:gd name="connsiteX26" fmla="*/ 794289 w 880419"/>
                <a:gd name="connsiteY26" fmla="*/ 531590 h 623574"/>
                <a:gd name="connsiteX27" fmla="*/ 803851 w 880419"/>
                <a:gd name="connsiteY27" fmla="*/ 578627 h 623574"/>
                <a:gd name="connsiteX28" fmla="*/ 871530 w 880419"/>
                <a:gd name="connsiteY28" fmla="*/ 552318 h 623574"/>
                <a:gd name="connsiteX29" fmla="*/ 858840 w 880419"/>
                <a:gd name="connsiteY29" fmla="*/ 482017 h 623574"/>
                <a:gd name="connsiteX30" fmla="*/ 855622 w 880419"/>
                <a:gd name="connsiteY30" fmla="*/ 430750 h 623574"/>
                <a:gd name="connsiteX31" fmla="*/ 799956 w 880419"/>
                <a:gd name="connsiteY31" fmla="*/ 383795 h 623574"/>
                <a:gd name="connsiteX32" fmla="*/ 789381 w 880419"/>
                <a:gd name="connsiteY32" fmla="*/ 348349 h 623574"/>
                <a:gd name="connsiteX33" fmla="*/ 814257 w 880419"/>
                <a:gd name="connsiteY33" fmla="*/ 322969 h 623574"/>
                <a:gd name="connsiteX34" fmla="*/ 787774 w 880419"/>
                <a:gd name="connsiteY34" fmla="*/ 274833 h 623574"/>
                <a:gd name="connsiteX35" fmla="*/ 793020 w 880419"/>
                <a:gd name="connsiteY35" fmla="*/ 231687 h 623574"/>
                <a:gd name="connsiteX36" fmla="*/ 802835 w 880419"/>
                <a:gd name="connsiteY36" fmla="*/ 188628 h 623574"/>
                <a:gd name="connsiteX37" fmla="*/ 763580 w 880419"/>
                <a:gd name="connsiteY37" fmla="*/ 153434 h 623574"/>
                <a:gd name="connsiteX38" fmla="*/ 705716 w 880419"/>
                <a:gd name="connsiteY38" fmla="*/ 154875 h 623574"/>
                <a:gd name="connsiteX39" fmla="*/ 670101 w 880419"/>
                <a:gd name="connsiteY39" fmla="*/ 98870 h 623574"/>
                <a:gd name="connsiteX40" fmla="*/ 645651 w 880419"/>
                <a:gd name="connsiteY40" fmla="*/ 75180 h 623574"/>
                <a:gd name="connsiteX41" fmla="*/ 627715 w 880419"/>
                <a:gd name="connsiteY41" fmla="*/ 45740 h 623574"/>
                <a:gd name="connsiteX42" fmla="*/ 646836 w 880419"/>
                <a:gd name="connsiteY42" fmla="*/ -6878 h 623574"/>
                <a:gd name="connsiteX43" fmla="*/ 617566 w 880419"/>
                <a:gd name="connsiteY43" fmla="*/ -3408 h 623574"/>
                <a:gd name="connsiteX44" fmla="*/ 563845 w 880419"/>
                <a:gd name="connsiteY44" fmla="*/ 26962 h 623574"/>
                <a:gd name="connsiteX45" fmla="*/ 496166 w 880419"/>
                <a:gd name="connsiteY45" fmla="*/ 88886 h 623574"/>
                <a:gd name="connsiteX46" fmla="*/ 431532 w 880419"/>
                <a:gd name="connsiteY46" fmla="*/ 138798 h 623574"/>
                <a:gd name="connsiteX47" fmla="*/ 390418 w 880419"/>
                <a:gd name="connsiteY47" fmla="*/ 147258 h 623574"/>
                <a:gd name="connsiteX48" fmla="*/ 334244 w 880419"/>
                <a:gd name="connsiteY48" fmla="*/ 176446 h 623574"/>
                <a:gd name="connsiteX49" fmla="*/ 236534 w 880419"/>
                <a:gd name="connsiteY49" fmla="*/ 194552 h 623574"/>
                <a:gd name="connsiteX50" fmla="*/ 164964 w 880419"/>
                <a:gd name="connsiteY50" fmla="*/ 178983 h 623574"/>
                <a:gd name="connsiteX51" fmla="*/ 105746 w 880419"/>
                <a:gd name="connsiteY51" fmla="*/ 171031 h 623574"/>
                <a:gd name="connsiteX52" fmla="*/ 59047 w 880419"/>
                <a:gd name="connsiteY52" fmla="*/ 169341 h 623574"/>
                <a:gd name="connsiteX53" fmla="*/ 20978 w 880419"/>
                <a:gd name="connsiteY53" fmla="*/ 191672 h 623574"/>
                <a:gd name="connsiteX54" fmla="*/ -6942 w 880419"/>
                <a:gd name="connsiteY54" fmla="*/ 230675 h 623574"/>
                <a:gd name="connsiteX55" fmla="*/ 13191 w 880419"/>
                <a:gd name="connsiteY55" fmla="*/ 271198 h 623574"/>
                <a:gd name="connsiteX56" fmla="*/ 4732 w 880419"/>
                <a:gd name="connsiteY56" fmla="*/ 302328 h 623574"/>
                <a:gd name="connsiteX57" fmla="*/ 43226 w 880419"/>
                <a:gd name="connsiteY57" fmla="*/ 301146 h 623574"/>
                <a:gd name="connsiteX58" fmla="*/ 44412 w 880419"/>
                <a:gd name="connsiteY58" fmla="*/ 339720 h 623574"/>
                <a:gd name="connsiteX59" fmla="*/ 12262 w 880419"/>
                <a:gd name="connsiteY59" fmla="*/ 366033 h 623574"/>
                <a:gd name="connsiteX60" fmla="*/ 58452 w 880419"/>
                <a:gd name="connsiteY60" fmla="*/ 411037 h 623574"/>
                <a:gd name="connsiteX61" fmla="*/ 51261 w 880419"/>
                <a:gd name="connsiteY61" fmla="*/ 437433 h 623574"/>
                <a:gd name="connsiteX62" fmla="*/ 44242 w 880419"/>
                <a:gd name="connsiteY62" fmla="*/ 454353 h 623574"/>
                <a:gd name="connsiteX63" fmla="*/ 83072 w 880419"/>
                <a:gd name="connsiteY63" fmla="*/ 492166 h 623574"/>
                <a:gd name="connsiteX64" fmla="*/ 80787 w 880419"/>
                <a:gd name="connsiteY64" fmla="*/ 521606 h 623574"/>
                <a:gd name="connsiteX65" fmla="*/ 123087 w 880419"/>
                <a:gd name="connsiteY65" fmla="*/ 512642 h 623574"/>
                <a:gd name="connsiteX66" fmla="*/ 132901 w 880419"/>
                <a:gd name="connsiteY66" fmla="*/ 550877 h 623574"/>
                <a:gd name="connsiteX67" fmla="*/ 161156 w 880419"/>
                <a:gd name="connsiteY67" fmla="*/ 602144 h 623574"/>
                <a:gd name="connsiteX68" fmla="*/ 216736 w 880419"/>
                <a:gd name="connsiteY68" fmla="*/ 585902 h 623574"/>
                <a:gd name="connsiteX69" fmla="*/ 239157 w 880419"/>
                <a:gd name="connsiteY69" fmla="*/ 616697 h 623574"/>
                <a:gd name="connsiteX70" fmla="*/ 258613 w 880419"/>
                <a:gd name="connsiteY70" fmla="*/ 604089 h 623574"/>
                <a:gd name="connsiteX71" fmla="*/ 298628 w 880419"/>
                <a:gd name="connsiteY71" fmla="*/ 606374 h 62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80419" h="623574">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name="connsiteX0" fmla="*/ 29993 w 559851"/>
                <a:gd name="connsiteY0" fmla="*/ 152130 h 527092"/>
                <a:gd name="connsiteX1" fmla="*/ 14767 w 559851"/>
                <a:gd name="connsiteY1" fmla="*/ 170235 h 527092"/>
                <a:gd name="connsiteX2" fmla="*/ 4192 w 559851"/>
                <a:gd name="connsiteY2" fmla="*/ 191636 h 527092"/>
                <a:gd name="connsiteX3" fmla="*/ -5879 w 559851"/>
                <a:gd name="connsiteY3" fmla="*/ 211348 h 527092"/>
                <a:gd name="connsiteX4" fmla="*/ 11549 w 559851"/>
                <a:gd name="connsiteY4" fmla="*/ 219808 h 527092"/>
                <a:gd name="connsiteX5" fmla="*/ 18658 w 559851"/>
                <a:gd name="connsiteY5" fmla="*/ 233427 h 527092"/>
                <a:gd name="connsiteX6" fmla="*/ 44037 w 559851"/>
                <a:gd name="connsiteY6" fmla="*/ 250855 h 527092"/>
                <a:gd name="connsiteX7" fmla="*/ 53848 w 559851"/>
                <a:gd name="connsiteY7" fmla="*/ 271158 h 527092"/>
                <a:gd name="connsiteX8" fmla="*/ 102831 w 559851"/>
                <a:gd name="connsiteY8" fmla="*/ 336131 h 527092"/>
                <a:gd name="connsiteX9" fmla="*/ 110869 w 559851"/>
                <a:gd name="connsiteY9" fmla="*/ 316758 h 527092"/>
                <a:gd name="connsiteX10" fmla="*/ 127789 w 559851"/>
                <a:gd name="connsiteY10" fmla="*/ 314473 h 527092"/>
                <a:gd name="connsiteX11" fmla="*/ 122543 w 559851"/>
                <a:gd name="connsiteY11" fmla="*/ 343323 h 527092"/>
                <a:gd name="connsiteX12" fmla="*/ 157229 w 559851"/>
                <a:gd name="connsiteY12" fmla="*/ 375299 h 527092"/>
                <a:gd name="connsiteX13" fmla="*/ 171947 w 559851"/>
                <a:gd name="connsiteY13" fmla="*/ 416161 h 527092"/>
                <a:gd name="connsiteX14" fmla="*/ 193522 w 559851"/>
                <a:gd name="connsiteY14" fmla="*/ 435278 h 527092"/>
                <a:gd name="connsiteX15" fmla="*/ 213317 w 559851"/>
                <a:gd name="connsiteY15" fmla="*/ 432994 h 527092"/>
                <a:gd name="connsiteX16" fmla="*/ 217803 w 559851"/>
                <a:gd name="connsiteY16" fmla="*/ 442978 h 527092"/>
                <a:gd name="connsiteX17" fmla="*/ 244789 w 559851"/>
                <a:gd name="connsiteY17" fmla="*/ 462942 h 527092"/>
                <a:gd name="connsiteX18" fmla="*/ 270169 w 559851"/>
                <a:gd name="connsiteY18" fmla="*/ 509132 h 527092"/>
                <a:gd name="connsiteX19" fmla="*/ 314327 w 559851"/>
                <a:gd name="connsiteY19" fmla="*/ 520215 h 527092"/>
                <a:gd name="connsiteX20" fmla="*/ 332771 w 559851"/>
                <a:gd name="connsiteY20" fmla="*/ 506935 h 527092"/>
                <a:gd name="connsiteX21" fmla="*/ 357642 w 559851"/>
                <a:gd name="connsiteY21" fmla="*/ 497715 h 527092"/>
                <a:gd name="connsiteX22" fmla="*/ 378114 w 559851"/>
                <a:gd name="connsiteY22" fmla="*/ 484091 h 527092"/>
                <a:gd name="connsiteX23" fmla="*/ 359926 w 559851"/>
                <a:gd name="connsiteY23" fmla="*/ 475632 h 527092"/>
                <a:gd name="connsiteX24" fmla="*/ 366019 w 559851"/>
                <a:gd name="connsiteY24" fmla="*/ 465144 h 527092"/>
                <a:gd name="connsiteX25" fmla="*/ 350706 w 559851"/>
                <a:gd name="connsiteY25" fmla="*/ 456684 h 527092"/>
                <a:gd name="connsiteX26" fmla="*/ 361872 w 559851"/>
                <a:gd name="connsiteY26" fmla="*/ 418276 h 527092"/>
                <a:gd name="connsiteX27" fmla="*/ 346729 w 559851"/>
                <a:gd name="connsiteY27" fmla="*/ 408717 h 527092"/>
                <a:gd name="connsiteX28" fmla="*/ 372108 w 559851"/>
                <a:gd name="connsiteY28" fmla="*/ 392809 h 527092"/>
                <a:gd name="connsiteX29" fmla="*/ 374392 w 559851"/>
                <a:gd name="connsiteY29" fmla="*/ 391628 h 527092"/>
                <a:gd name="connsiteX30" fmla="*/ 390126 w 559851"/>
                <a:gd name="connsiteY30" fmla="*/ 366249 h 527092"/>
                <a:gd name="connsiteX31" fmla="*/ 419228 w 559851"/>
                <a:gd name="connsiteY31" fmla="*/ 355418 h 527092"/>
                <a:gd name="connsiteX32" fmla="*/ 439027 w 559851"/>
                <a:gd name="connsiteY32" fmla="*/ 335032 h 527092"/>
                <a:gd name="connsiteX33" fmla="*/ 457975 w 559851"/>
                <a:gd name="connsiteY33" fmla="*/ 353389 h 527092"/>
                <a:gd name="connsiteX34" fmla="*/ 492239 w 559851"/>
                <a:gd name="connsiteY34" fmla="*/ 356603 h 527092"/>
                <a:gd name="connsiteX35" fmla="*/ 507552 w 559851"/>
                <a:gd name="connsiteY35" fmla="*/ 362357 h 527092"/>
                <a:gd name="connsiteX36" fmla="*/ 529292 w 559851"/>
                <a:gd name="connsiteY36" fmla="*/ 353898 h 527092"/>
                <a:gd name="connsiteX37" fmla="*/ 546212 w 559851"/>
                <a:gd name="connsiteY37" fmla="*/ 370817 h 527092"/>
                <a:gd name="connsiteX38" fmla="*/ 542742 w 559851"/>
                <a:gd name="connsiteY38" fmla="*/ 333508 h 527092"/>
                <a:gd name="connsiteX39" fmla="*/ 543758 w 559851"/>
                <a:gd name="connsiteY39" fmla="*/ 328770 h 527092"/>
                <a:gd name="connsiteX40" fmla="*/ 518379 w 559851"/>
                <a:gd name="connsiteY40" fmla="*/ 321070 h 527092"/>
                <a:gd name="connsiteX41" fmla="*/ 507213 w 559851"/>
                <a:gd name="connsiteY41" fmla="*/ 293324 h 527092"/>
                <a:gd name="connsiteX42" fmla="*/ 503066 w 559851"/>
                <a:gd name="connsiteY42" fmla="*/ 266251 h 527092"/>
                <a:gd name="connsiteX43" fmla="*/ 497316 w 559851"/>
                <a:gd name="connsiteY43" fmla="*/ 223951 h 527092"/>
                <a:gd name="connsiteX44" fmla="*/ 475658 w 559851"/>
                <a:gd name="connsiteY44" fmla="*/ 174378 h 527092"/>
                <a:gd name="connsiteX45" fmla="*/ 447061 w 559851"/>
                <a:gd name="connsiteY45" fmla="*/ 136817 h 527092"/>
                <a:gd name="connsiteX46" fmla="*/ 442410 w 559851"/>
                <a:gd name="connsiteY46" fmla="*/ 106191 h 527092"/>
                <a:gd name="connsiteX47" fmla="*/ 424561 w 559851"/>
                <a:gd name="connsiteY47" fmla="*/ 104076 h 527092"/>
                <a:gd name="connsiteX48" fmla="*/ 428791 w 559851"/>
                <a:gd name="connsiteY48" fmla="*/ 64822 h 527092"/>
                <a:gd name="connsiteX49" fmla="*/ 368217 w 559851"/>
                <a:gd name="connsiteY49" fmla="*/ 91556 h 527092"/>
                <a:gd name="connsiteX50" fmla="*/ 336579 w 559851"/>
                <a:gd name="connsiteY50" fmla="*/ 47567 h 527092"/>
                <a:gd name="connsiteX51" fmla="*/ 330400 w 559851"/>
                <a:gd name="connsiteY51" fmla="*/ 25484 h 527092"/>
                <a:gd name="connsiteX52" fmla="*/ 300456 w 559851"/>
                <a:gd name="connsiteY52" fmla="*/ 47989 h 527092"/>
                <a:gd name="connsiteX53" fmla="*/ 282941 w 559851"/>
                <a:gd name="connsiteY53" fmla="*/ 49087 h 527092"/>
                <a:gd name="connsiteX54" fmla="*/ 260945 w 559851"/>
                <a:gd name="connsiteY54" fmla="*/ 61695 h 527092"/>
                <a:gd name="connsiteX55" fmla="*/ 248086 w 559851"/>
                <a:gd name="connsiteY55" fmla="*/ 53235 h 527092"/>
                <a:gd name="connsiteX56" fmla="*/ 211371 w 559851"/>
                <a:gd name="connsiteY56" fmla="*/ 43841 h 527092"/>
                <a:gd name="connsiteX57" fmla="*/ 199528 w 559851"/>
                <a:gd name="connsiteY57" fmla="*/ 17958 h 527092"/>
                <a:gd name="connsiteX58" fmla="*/ 177788 w 559851"/>
                <a:gd name="connsiteY58" fmla="*/ 14827 h 527092"/>
                <a:gd name="connsiteX59" fmla="*/ 172963 w 559851"/>
                <a:gd name="connsiteY59" fmla="*/ 782 h 527092"/>
                <a:gd name="connsiteX60" fmla="*/ 148009 w 559851"/>
                <a:gd name="connsiteY60" fmla="*/ 15165 h 527092"/>
                <a:gd name="connsiteX61" fmla="*/ 131090 w 559851"/>
                <a:gd name="connsiteY61" fmla="*/ -6831 h 527092"/>
                <a:gd name="connsiteX62" fmla="*/ 94288 w 559851"/>
                <a:gd name="connsiteY62" fmla="*/ 20833 h 527092"/>
                <a:gd name="connsiteX63" fmla="*/ 52497 w 559851"/>
                <a:gd name="connsiteY63" fmla="*/ 52388 h 527092"/>
                <a:gd name="connsiteX64" fmla="*/ 34305 w 559851"/>
                <a:gd name="connsiteY64" fmla="*/ 65838 h 527092"/>
                <a:gd name="connsiteX65" fmla="*/ 22380 w 559851"/>
                <a:gd name="connsiteY65" fmla="*/ 60001 h 527092"/>
                <a:gd name="connsiteX66" fmla="*/ 35408 w 559851"/>
                <a:gd name="connsiteY66" fmla="*/ 87582 h 527092"/>
                <a:gd name="connsiteX67" fmla="*/ 33037 w 559851"/>
                <a:gd name="connsiteY67" fmla="*/ 103316 h 527092"/>
                <a:gd name="connsiteX68" fmla="*/ 38705 w 559851"/>
                <a:gd name="connsiteY68" fmla="*/ 115581 h 527092"/>
                <a:gd name="connsiteX69" fmla="*/ 24408 w 559851"/>
                <a:gd name="connsiteY69" fmla="*/ 127680 h 527092"/>
                <a:gd name="connsiteX70" fmla="*/ 17220 w 559851"/>
                <a:gd name="connsiteY70" fmla="*/ 142146 h 527092"/>
                <a:gd name="connsiteX71" fmla="*/ 17724 w 559851"/>
                <a:gd name="connsiteY71" fmla="*/ 142654 h 527092"/>
                <a:gd name="connsiteX72" fmla="*/ 29993 w 559851"/>
                <a:gd name="connsiteY72" fmla="*/ 152130 h 52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9851" h="527092">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name="connsiteX0" fmla="*/ 3290 w 492443"/>
                <a:gd name="connsiteY0" fmla="*/ 483367 h 553335"/>
                <a:gd name="connsiteX1" fmla="*/ 117920 w 492443"/>
                <a:gd name="connsiteY1" fmla="*/ 479563 h 553335"/>
                <a:gd name="connsiteX2" fmla="*/ 163519 w 492443"/>
                <a:gd name="connsiteY2" fmla="*/ 471103 h 553335"/>
                <a:gd name="connsiteX3" fmla="*/ 171979 w 492443"/>
                <a:gd name="connsiteY3" fmla="*/ 481083 h 553335"/>
                <a:gd name="connsiteX4" fmla="*/ 192534 w 492443"/>
                <a:gd name="connsiteY4" fmla="*/ 480323 h 553335"/>
                <a:gd name="connsiteX5" fmla="*/ 196425 w 492443"/>
                <a:gd name="connsiteY5" fmla="*/ 502741 h 553335"/>
                <a:gd name="connsiteX6" fmla="*/ 217071 w 492443"/>
                <a:gd name="connsiteY6" fmla="*/ 499019 h 553335"/>
                <a:gd name="connsiteX7" fmla="*/ 210808 w 492443"/>
                <a:gd name="connsiteY7" fmla="*/ 514584 h 553335"/>
                <a:gd name="connsiteX8" fmla="*/ 223246 w 492443"/>
                <a:gd name="connsiteY8" fmla="*/ 545887 h 553335"/>
                <a:gd name="connsiteX9" fmla="*/ 256577 w 492443"/>
                <a:gd name="connsiteY9" fmla="*/ 505281 h 553335"/>
                <a:gd name="connsiteX10" fmla="*/ 311566 w 492443"/>
                <a:gd name="connsiteY10" fmla="*/ 510189 h 553335"/>
                <a:gd name="connsiteX11" fmla="*/ 342357 w 492443"/>
                <a:gd name="connsiteY11" fmla="*/ 486498 h 553335"/>
                <a:gd name="connsiteX12" fmla="*/ 357418 w 492443"/>
                <a:gd name="connsiteY12" fmla="*/ 497920 h 553335"/>
                <a:gd name="connsiteX13" fmla="*/ 374338 w 492443"/>
                <a:gd name="connsiteY13" fmla="*/ 489968 h 553335"/>
                <a:gd name="connsiteX14" fmla="*/ 390072 w 492443"/>
                <a:gd name="connsiteY14" fmla="*/ 498003 h 553335"/>
                <a:gd name="connsiteX15" fmla="*/ 375436 w 492443"/>
                <a:gd name="connsiteY15" fmla="*/ 447244 h 553335"/>
                <a:gd name="connsiteX16" fmla="*/ 444891 w 492443"/>
                <a:gd name="connsiteY16" fmla="*/ 428465 h 553335"/>
                <a:gd name="connsiteX17" fmla="*/ 455553 w 492443"/>
                <a:gd name="connsiteY17" fmla="*/ 389888 h 553335"/>
                <a:gd name="connsiteX18" fmla="*/ 485501 w 492443"/>
                <a:gd name="connsiteY18" fmla="*/ 351480 h 553335"/>
                <a:gd name="connsiteX19" fmla="*/ 474839 w 492443"/>
                <a:gd name="connsiteY19" fmla="*/ 285577 h 553335"/>
                <a:gd name="connsiteX20" fmla="*/ 469085 w 492443"/>
                <a:gd name="connsiteY20" fmla="*/ 286594 h 553335"/>
                <a:gd name="connsiteX21" fmla="*/ 447514 w 492443"/>
                <a:gd name="connsiteY21" fmla="*/ 267472 h 553335"/>
                <a:gd name="connsiteX22" fmla="*/ 432796 w 492443"/>
                <a:gd name="connsiteY22" fmla="*/ 226615 h 553335"/>
                <a:gd name="connsiteX23" fmla="*/ 398110 w 492443"/>
                <a:gd name="connsiteY23" fmla="*/ 194634 h 553335"/>
                <a:gd name="connsiteX24" fmla="*/ 403352 w 492443"/>
                <a:gd name="connsiteY24" fmla="*/ 165785 h 553335"/>
                <a:gd name="connsiteX25" fmla="*/ 386433 w 492443"/>
                <a:gd name="connsiteY25" fmla="*/ 168069 h 553335"/>
                <a:gd name="connsiteX26" fmla="*/ 378398 w 492443"/>
                <a:gd name="connsiteY26" fmla="*/ 187443 h 553335"/>
                <a:gd name="connsiteX27" fmla="*/ 329415 w 492443"/>
                <a:gd name="connsiteY27" fmla="*/ 122474 h 553335"/>
                <a:gd name="connsiteX28" fmla="*/ 319601 w 492443"/>
                <a:gd name="connsiteY28" fmla="*/ 102167 h 553335"/>
                <a:gd name="connsiteX29" fmla="*/ 294221 w 492443"/>
                <a:gd name="connsiteY29" fmla="*/ 84743 h 553335"/>
                <a:gd name="connsiteX30" fmla="*/ 287116 w 492443"/>
                <a:gd name="connsiteY30" fmla="*/ 71120 h 553335"/>
                <a:gd name="connsiteX31" fmla="*/ 269688 w 492443"/>
                <a:gd name="connsiteY31" fmla="*/ 62660 h 553335"/>
                <a:gd name="connsiteX32" fmla="*/ 279755 w 492443"/>
                <a:gd name="connsiteY32" fmla="*/ 42948 h 553335"/>
                <a:gd name="connsiteX33" fmla="*/ 290330 w 492443"/>
                <a:gd name="connsiteY33" fmla="*/ 21546 h 553335"/>
                <a:gd name="connsiteX34" fmla="*/ 305560 w 492443"/>
                <a:gd name="connsiteY34" fmla="*/ 3441 h 553335"/>
                <a:gd name="connsiteX35" fmla="*/ 292445 w 492443"/>
                <a:gd name="connsiteY35" fmla="*/ -6369 h 553335"/>
                <a:gd name="connsiteX36" fmla="*/ 291937 w 492443"/>
                <a:gd name="connsiteY36" fmla="*/ -6878 h 553335"/>
                <a:gd name="connsiteX37" fmla="*/ 279842 w 492443"/>
                <a:gd name="connsiteY37" fmla="*/ 9534 h 553335"/>
                <a:gd name="connsiteX38" fmla="*/ 239827 w 492443"/>
                <a:gd name="connsiteY38" fmla="*/ 6994 h 553335"/>
                <a:gd name="connsiteX39" fmla="*/ 220367 w 492443"/>
                <a:gd name="connsiteY39" fmla="*/ 19601 h 553335"/>
                <a:gd name="connsiteX40" fmla="*/ 223750 w 492443"/>
                <a:gd name="connsiteY40" fmla="*/ 35843 h 553335"/>
                <a:gd name="connsiteX41" fmla="*/ 187796 w 492443"/>
                <a:gd name="connsiteY41" fmla="*/ 73404 h 553335"/>
                <a:gd name="connsiteX42" fmla="*/ 136025 w 492443"/>
                <a:gd name="connsiteY42" fmla="*/ 87788 h 553335"/>
                <a:gd name="connsiteX43" fmla="*/ 87633 w 492443"/>
                <a:gd name="connsiteY43" fmla="*/ 140492 h 553335"/>
                <a:gd name="connsiteX44" fmla="*/ 98038 w 492443"/>
                <a:gd name="connsiteY44" fmla="*/ 202755 h 553335"/>
                <a:gd name="connsiteX45" fmla="*/ 91103 w 492443"/>
                <a:gd name="connsiteY45" fmla="*/ 249371 h 553335"/>
                <a:gd name="connsiteX46" fmla="*/ 115297 w 492443"/>
                <a:gd name="connsiteY46" fmla="*/ 273565 h 553335"/>
                <a:gd name="connsiteX47" fmla="*/ 34928 w 492443"/>
                <a:gd name="connsiteY47" fmla="*/ 358163 h 553335"/>
                <a:gd name="connsiteX48" fmla="*/ -6524 w 492443"/>
                <a:gd name="connsiteY48" fmla="*/ 408332 h 553335"/>
                <a:gd name="connsiteX49" fmla="*/ -2633 w 492443"/>
                <a:gd name="connsiteY49" fmla="*/ 441238 h 553335"/>
                <a:gd name="connsiteX50" fmla="*/ 3290 w 492443"/>
                <a:gd name="connsiteY50" fmla="*/ 483367 h 55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2443" h="553335">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name="connsiteX0" fmla="*/ -5862 w 534332"/>
                <a:gd name="connsiteY0" fmla="*/ 228027 h 615502"/>
                <a:gd name="connsiteX1" fmla="*/ 17233 w 534332"/>
                <a:gd name="connsiteY1" fmla="*/ 233781 h 615502"/>
                <a:gd name="connsiteX2" fmla="*/ 17233 w 534332"/>
                <a:gd name="connsiteY2" fmla="*/ 276671 h 615502"/>
                <a:gd name="connsiteX3" fmla="*/ 4882 w 534332"/>
                <a:gd name="connsiteY3" fmla="*/ 289869 h 615502"/>
                <a:gd name="connsiteX4" fmla="*/ 18080 w 534332"/>
                <a:gd name="connsiteY4" fmla="*/ 293169 h 615502"/>
                <a:gd name="connsiteX5" fmla="*/ 26540 w 534332"/>
                <a:gd name="connsiteY5" fmla="*/ 308057 h 615502"/>
                <a:gd name="connsiteX6" fmla="*/ 68839 w 534332"/>
                <a:gd name="connsiteY6" fmla="*/ 300613 h 615502"/>
                <a:gd name="connsiteX7" fmla="*/ 79497 w 534332"/>
                <a:gd name="connsiteY7" fmla="*/ 321254 h 615502"/>
                <a:gd name="connsiteX8" fmla="*/ 96416 w 534332"/>
                <a:gd name="connsiteY8" fmla="*/ 316347 h 615502"/>
                <a:gd name="connsiteX9" fmla="*/ 101410 w 534332"/>
                <a:gd name="connsiteY9" fmla="*/ 327009 h 615502"/>
                <a:gd name="connsiteX10" fmla="*/ 130256 w 534332"/>
                <a:gd name="connsiteY10" fmla="*/ 318549 h 615502"/>
                <a:gd name="connsiteX11" fmla="*/ 177293 w 534332"/>
                <a:gd name="connsiteY11" fmla="*/ 354842 h 615502"/>
                <a:gd name="connsiteX12" fmla="*/ 184736 w 534332"/>
                <a:gd name="connsiteY12" fmla="*/ 434025 h 615502"/>
                <a:gd name="connsiteX13" fmla="*/ 211979 w 534332"/>
                <a:gd name="connsiteY13" fmla="*/ 456360 h 615502"/>
                <a:gd name="connsiteX14" fmla="*/ 217733 w 534332"/>
                <a:gd name="connsiteY14" fmla="*/ 472854 h 615502"/>
                <a:gd name="connsiteX15" fmla="*/ 240064 w 534332"/>
                <a:gd name="connsiteY15" fmla="*/ 475308 h 615502"/>
                <a:gd name="connsiteX16" fmla="*/ 273903 w 534332"/>
                <a:gd name="connsiteY16" fmla="*/ 509994 h 615502"/>
                <a:gd name="connsiteX17" fmla="*/ 259946 w 534332"/>
                <a:gd name="connsiteY17" fmla="*/ 510841 h 615502"/>
                <a:gd name="connsiteX18" fmla="*/ 264853 w 534332"/>
                <a:gd name="connsiteY18" fmla="*/ 536220 h 615502"/>
                <a:gd name="connsiteX19" fmla="*/ 259946 w 534332"/>
                <a:gd name="connsiteY19" fmla="*/ 573356 h 615502"/>
                <a:gd name="connsiteX20" fmla="*/ 273903 w 534332"/>
                <a:gd name="connsiteY20" fmla="*/ 584100 h 615502"/>
                <a:gd name="connsiteX21" fmla="*/ 311890 w 534332"/>
                <a:gd name="connsiteY21" fmla="*/ 545271 h 615502"/>
                <a:gd name="connsiteX22" fmla="*/ 312737 w 534332"/>
                <a:gd name="connsiteY22" fmla="*/ 537827 h 615502"/>
                <a:gd name="connsiteX23" fmla="*/ 330838 w 534332"/>
                <a:gd name="connsiteY23" fmla="*/ 536220 h 615502"/>
                <a:gd name="connsiteX24" fmla="*/ 324241 w 534332"/>
                <a:gd name="connsiteY24" fmla="*/ 513125 h 615502"/>
                <a:gd name="connsiteX25" fmla="*/ 335832 w 534332"/>
                <a:gd name="connsiteY25" fmla="*/ 524629 h 615502"/>
                <a:gd name="connsiteX26" fmla="*/ 346576 w 534332"/>
                <a:gd name="connsiteY26" fmla="*/ 525476 h 615502"/>
                <a:gd name="connsiteX27" fmla="*/ 369671 w 534332"/>
                <a:gd name="connsiteY27" fmla="*/ 546964 h 615502"/>
                <a:gd name="connsiteX28" fmla="*/ 384559 w 534332"/>
                <a:gd name="connsiteY28" fmla="*/ 518875 h 615502"/>
                <a:gd name="connsiteX29" fmla="*/ 398517 w 534332"/>
                <a:gd name="connsiteY29" fmla="*/ 513972 h 615502"/>
                <a:gd name="connsiteX30" fmla="*/ 410954 w 534332"/>
                <a:gd name="connsiteY30" fmla="*/ 499080 h 615502"/>
                <a:gd name="connsiteX31" fmla="*/ 424152 w 534332"/>
                <a:gd name="connsiteY31" fmla="*/ 508131 h 615502"/>
                <a:gd name="connsiteX32" fmla="*/ 418315 w 534332"/>
                <a:gd name="connsiteY32" fmla="*/ 530466 h 615502"/>
                <a:gd name="connsiteX33" fmla="*/ 413408 w 534332"/>
                <a:gd name="connsiteY33" fmla="*/ 580804 h 615502"/>
                <a:gd name="connsiteX34" fmla="*/ 420852 w 534332"/>
                <a:gd name="connsiteY34" fmla="*/ 608042 h 615502"/>
                <a:gd name="connsiteX35" fmla="*/ 434810 w 534332"/>
                <a:gd name="connsiteY35" fmla="*/ 589007 h 615502"/>
                <a:gd name="connsiteX36" fmla="*/ 450548 w 534332"/>
                <a:gd name="connsiteY36" fmla="*/ 587401 h 615502"/>
                <a:gd name="connsiteX37" fmla="*/ 448094 w 534332"/>
                <a:gd name="connsiteY37" fmla="*/ 571666 h 615502"/>
                <a:gd name="connsiteX38" fmla="*/ 485994 w 534332"/>
                <a:gd name="connsiteY38" fmla="*/ 575810 h 615502"/>
                <a:gd name="connsiteX39" fmla="*/ 506636 w 534332"/>
                <a:gd name="connsiteY39" fmla="*/ 554408 h 615502"/>
                <a:gd name="connsiteX40" fmla="*/ 523130 w 534332"/>
                <a:gd name="connsiteY40" fmla="*/ 555168 h 615502"/>
                <a:gd name="connsiteX41" fmla="*/ 515686 w 534332"/>
                <a:gd name="connsiteY41" fmla="*/ 514732 h 615502"/>
                <a:gd name="connsiteX42" fmla="*/ 524146 w 534332"/>
                <a:gd name="connsiteY42" fmla="*/ 497812 h 615502"/>
                <a:gd name="connsiteX43" fmla="*/ 515095 w 534332"/>
                <a:gd name="connsiteY43" fmla="*/ 476324 h 615502"/>
                <a:gd name="connsiteX44" fmla="*/ 510948 w 534332"/>
                <a:gd name="connsiteY44" fmla="*/ 449928 h 615502"/>
                <a:gd name="connsiteX45" fmla="*/ 494454 w 534332"/>
                <a:gd name="connsiteY45" fmla="*/ 432587 h 615502"/>
                <a:gd name="connsiteX46" fmla="*/ 479563 w 534332"/>
                <a:gd name="connsiteY46" fmla="*/ 385550 h 615502"/>
                <a:gd name="connsiteX47" fmla="*/ 458161 w 534332"/>
                <a:gd name="connsiteY47" fmla="*/ 340967 h 615502"/>
                <a:gd name="connsiteX48" fmla="*/ 453167 w 534332"/>
                <a:gd name="connsiteY48" fmla="*/ 272528 h 615502"/>
                <a:gd name="connsiteX49" fmla="*/ 442427 w 534332"/>
                <a:gd name="connsiteY49" fmla="*/ 259330 h 615502"/>
                <a:gd name="connsiteX50" fmla="*/ 438362 w 534332"/>
                <a:gd name="connsiteY50" fmla="*/ 217031 h 615502"/>
                <a:gd name="connsiteX51" fmla="*/ 450717 w 534332"/>
                <a:gd name="connsiteY51" fmla="*/ 204680 h 615502"/>
                <a:gd name="connsiteX52" fmla="*/ 449024 w 534332"/>
                <a:gd name="connsiteY52" fmla="*/ 183191 h 615502"/>
                <a:gd name="connsiteX53" fmla="*/ 460615 w 534332"/>
                <a:gd name="connsiteY53" fmla="*/ 169994 h 615502"/>
                <a:gd name="connsiteX54" fmla="*/ 462222 w 534332"/>
                <a:gd name="connsiteY54" fmla="*/ 153074 h 615502"/>
                <a:gd name="connsiteX55" fmla="*/ 487601 w 534332"/>
                <a:gd name="connsiteY55" fmla="*/ 139876 h 615502"/>
                <a:gd name="connsiteX56" fmla="*/ 490055 w 534332"/>
                <a:gd name="connsiteY56" fmla="*/ 117628 h 615502"/>
                <a:gd name="connsiteX57" fmla="*/ 509003 w 534332"/>
                <a:gd name="connsiteY57" fmla="*/ 102736 h 615502"/>
                <a:gd name="connsiteX58" fmla="*/ 511035 w 534332"/>
                <a:gd name="connsiteY58" fmla="*/ 71181 h 615502"/>
                <a:gd name="connsiteX59" fmla="*/ 498176 w 534332"/>
                <a:gd name="connsiteY59" fmla="*/ 81504 h 615502"/>
                <a:gd name="connsiteX60" fmla="*/ 454014 w 534332"/>
                <a:gd name="connsiteY60" fmla="*/ 70421 h 615502"/>
                <a:gd name="connsiteX61" fmla="*/ 428634 w 534332"/>
                <a:gd name="connsiteY61" fmla="*/ 24231 h 615502"/>
                <a:gd name="connsiteX62" fmla="*/ 401648 w 534332"/>
                <a:gd name="connsiteY62" fmla="*/ 4267 h 615502"/>
                <a:gd name="connsiteX63" fmla="*/ 397166 w 534332"/>
                <a:gd name="connsiteY63" fmla="*/ -5717 h 615502"/>
                <a:gd name="connsiteX64" fmla="*/ 383121 w 534332"/>
                <a:gd name="connsiteY64" fmla="*/ -4449 h 615502"/>
                <a:gd name="connsiteX65" fmla="*/ 393783 w 534332"/>
                <a:gd name="connsiteY65" fmla="*/ 61453 h 615502"/>
                <a:gd name="connsiteX66" fmla="*/ 363835 w 534332"/>
                <a:gd name="connsiteY66" fmla="*/ 99861 h 615502"/>
                <a:gd name="connsiteX67" fmla="*/ 353173 w 534332"/>
                <a:gd name="connsiteY67" fmla="*/ 138439 h 615502"/>
                <a:gd name="connsiteX68" fmla="*/ 283718 w 534332"/>
                <a:gd name="connsiteY68" fmla="*/ 157217 h 615502"/>
                <a:gd name="connsiteX69" fmla="*/ 298354 w 534332"/>
                <a:gd name="connsiteY69" fmla="*/ 207976 h 615502"/>
                <a:gd name="connsiteX70" fmla="*/ 282619 w 534332"/>
                <a:gd name="connsiteY70" fmla="*/ 199942 h 615502"/>
                <a:gd name="connsiteX71" fmla="*/ 265700 w 534332"/>
                <a:gd name="connsiteY71" fmla="*/ 207894 h 615502"/>
                <a:gd name="connsiteX72" fmla="*/ 250639 w 534332"/>
                <a:gd name="connsiteY72" fmla="*/ 196472 h 615502"/>
                <a:gd name="connsiteX73" fmla="*/ 219848 w 534332"/>
                <a:gd name="connsiteY73" fmla="*/ 220158 h 615502"/>
                <a:gd name="connsiteX74" fmla="*/ 164859 w 534332"/>
                <a:gd name="connsiteY74" fmla="*/ 215255 h 615502"/>
                <a:gd name="connsiteX75" fmla="*/ 131528 w 534332"/>
                <a:gd name="connsiteY75" fmla="*/ 255860 h 615502"/>
                <a:gd name="connsiteX76" fmla="*/ 119090 w 534332"/>
                <a:gd name="connsiteY76" fmla="*/ 224557 h 615502"/>
                <a:gd name="connsiteX77" fmla="*/ 125348 w 534332"/>
                <a:gd name="connsiteY77" fmla="*/ 208992 h 615502"/>
                <a:gd name="connsiteX78" fmla="*/ 104707 w 534332"/>
                <a:gd name="connsiteY78" fmla="*/ 212714 h 615502"/>
                <a:gd name="connsiteX79" fmla="*/ 100816 w 534332"/>
                <a:gd name="connsiteY79" fmla="*/ 190296 h 615502"/>
                <a:gd name="connsiteX80" fmla="*/ 80261 w 534332"/>
                <a:gd name="connsiteY80" fmla="*/ 191056 h 615502"/>
                <a:gd name="connsiteX81" fmla="*/ 71801 w 534332"/>
                <a:gd name="connsiteY81" fmla="*/ 181076 h 615502"/>
                <a:gd name="connsiteX82" fmla="*/ 26201 w 534332"/>
                <a:gd name="connsiteY82" fmla="*/ 189536 h 615502"/>
                <a:gd name="connsiteX83" fmla="*/ 3445 w 534332"/>
                <a:gd name="connsiteY83" fmla="*/ 194357 h 615502"/>
                <a:gd name="connsiteX84" fmla="*/ -6709 w 534332"/>
                <a:gd name="connsiteY84" fmla="*/ 221599 h 615502"/>
                <a:gd name="connsiteX85" fmla="*/ -5862 w 534332"/>
                <a:gd name="connsiteY85" fmla="*/ 228027 h 61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4332" h="61550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name="connsiteX0" fmla="*/ 850463 w 1115668"/>
                <a:gd name="connsiteY0" fmla="*/ 825739 h 881850"/>
                <a:gd name="connsiteX1" fmla="*/ 894964 w 1115668"/>
                <a:gd name="connsiteY1" fmla="*/ 850527 h 881850"/>
                <a:gd name="connsiteX2" fmla="*/ 903424 w 1115668"/>
                <a:gd name="connsiteY2" fmla="*/ 813640 h 881850"/>
                <a:gd name="connsiteX3" fmla="*/ 919071 w 1115668"/>
                <a:gd name="connsiteY3" fmla="*/ 798835 h 881850"/>
                <a:gd name="connsiteX4" fmla="*/ 917720 w 1115668"/>
                <a:gd name="connsiteY4" fmla="*/ 765842 h 881850"/>
                <a:gd name="connsiteX5" fmla="*/ 943100 w 1115668"/>
                <a:gd name="connsiteY5" fmla="*/ 782762 h 881850"/>
                <a:gd name="connsiteX6" fmla="*/ 955790 w 1115668"/>
                <a:gd name="connsiteY6" fmla="*/ 773794 h 881850"/>
                <a:gd name="connsiteX7" fmla="*/ 972032 w 1115668"/>
                <a:gd name="connsiteY7" fmla="*/ 778280 h 881850"/>
                <a:gd name="connsiteX8" fmla="*/ 999609 w 1115668"/>
                <a:gd name="connsiteY8" fmla="*/ 740802 h 881850"/>
                <a:gd name="connsiteX9" fmla="*/ 1001472 w 1115668"/>
                <a:gd name="connsiteY9" fmla="*/ 689026 h 881850"/>
                <a:gd name="connsiteX10" fmla="*/ 975332 w 1115668"/>
                <a:gd name="connsiteY10" fmla="*/ 671091 h 881850"/>
                <a:gd name="connsiteX11" fmla="*/ 997919 w 1115668"/>
                <a:gd name="connsiteY11" fmla="*/ 660012 h 881850"/>
                <a:gd name="connsiteX12" fmla="*/ 1009341 w 1115668"/>
                <a:gd name="connsiteY12" fmla="*/ 641147 h 881850"/>
                <a:gd name="connsiteX13" fmla="*/ 1043180 w 1115668"/>
                <a:gd name="connsiteY13" fmla="*/ 629638 h 881850"/>
                <a:gd name="connsiteX14" fmla="*/ 1063822 w 1115668"/>
                <a:gd name="connsiteY14" fmla="*/ 610521 h 881850"/>
                <a:gd name="connsiteX15" fmla="*/ 1011964 w 1115668"/>
                <a:gd name="connsiteY15" fmla="*/ 607729 h 881850"/>
                <a:gd name="connsiteX16" fmla="*/ 995044 w 1115668"/>
                <a:gd name="connsiteY16" fmla="*/ 619910 h 881850"/>
                <a:gd name="connsiteX17" fmla="*/ 983875 w 1115668"/>
                <a:gd name="connsiteY17" fmla="*/ 589115 h 881850"/>
                <a:gd name="connsiteX18" fmla="*/ 1003669 w 1115668"/>
                <a:gd name="connsiteY18" fmla="*/ 578371 h 881850"/>
                <a:gd name="connsiteX19" fmla="*/ 990476 w 1115668"/>
                <a:gd name="connsiteY19" fmla="*/ 552992 h 881850"/>
                <a:gd name="connsiteX20" fmla="*/ 1036918 w 1115668"/>
                <a:gd name="connsiteY20" fmla="*/ 527021 h 881850"/>
                <a:gd name="connsiteX21" fmla="*/ 1048170 w 1115668"/>
                <a:gd name="connsiteY21" fmla="*/ 513654 h 881850"/>
                <a:gd name="connsiteX22" fmla="*/ 1038950 w 1115668"/>
                <a:gd name="connsiteY22" fmla="*/ 506549 h 881850"/>
                <a:gd name="connsiteX23" fmla="*/ 1059084 w 1115668"/>
                <a:gd name="connsiteY23" fmla="*/ 490220 h 881850"/>
                <a:gd name="connsiteX24" fmla="*/ 1040388 w 1115668"/>
                <a:gd name="connsiteY24" fmla="*/ 443778 h 881850"/>
                <a:gd name="connsiteX25" fmla="*/ 1078288 w 1115668"/>
                <a:gd name="connsiteY25" fmla="*/ 407824 h 881850"/>
                <a:gd name="connsiteX26" fmla="*/ 1039120 w 1115668"/>
                <a:gd name="connsiteY26" fmla="*/ 403424 h 881850"/>
                <a:gd name="connsiteX27" fmla="*/ 1050707 w 1115668"/>
                <a:gd name="connsiteY27" fmla="*/ 400211 h 881850"/>
                <a:gd name="connsiteX28" fmla="*/ 1064669 w 1115668"/>
                <a:gd name="connsiteY28" fmla="*/ 386505 h 881850"/>
                <a:gd name="connsiteX29" fmla="*/ 1086748 w 1115668"/>
                <a:gd name="connsiteY29" fmla="*/ 386505 h 881850"/>
                <a:gd name="connsiteX30" fmla="*/ 1088863 w 1115668"/>
                <a:gd name="connsiteY30" fmla="*/ 381680 h 881850"/>
                <a:gd name="connsiteX31" fmla="*/ 1107980 w 1115668"/>
                <a:gd name="connsiteY31" fmla="*/ 335151 h 881850"/>
                <a:gd name="connsiteX32" fmla="*/ 1108657 w 1115668"/>
                <a:gd name="connsiteY32" fmla="*/ 333205 h 881850"/>
                <a:gd name="connsiteX33" fmla="*/ 1077780 w 1115668"/>
                <a:gd name="connsiteY33" fmla="*/ 306644 h 881850"/>
                <a:gd name="connsiteX34" fmla="*/ 1069320 w 1115668"/>
                <a:gd name="connsiteY34" fmla="*/ 264345 h 881850"/>
                <a:gd name="connsiteX35" fmla="*/ 1048761 w 1115668"/>
                <a:gd name="connsiteY35" fmla="*/ 262313 h 881850"/>
                <a:gd name="connsiteX36" fmla="*/ 1026851 w 1115668"/>
                <a:gd name="connsiteY36" fmla="*/ 233720 h 881850"/>
                <a:gd name="connsiteX37" fmla="*/ 989460 w 1115668"/>
                <a:gd name="connsiteY37" fmla="*/ 236512 h 881850"/>
                <a:gd name="connsiteX38" fmla="*/ 986159 w 1115668"/>
                <a:gd name="connsiteY38" fmla="*/ 224921 h 881850"/>
                <a:gd name="connsiteX39" fmla="*/ 956211 w 1115668"/>
                <a:gd name="connsiteY39" fmla="*/ 220352 h 881850"/>
                <a:gd name="connsiteX40" fmla="*/ 947751 w 1115668"/>
                <a:gd name="connsiteY40" fmla="*/ 200219 h 881850"/>
                <a:gd name="connsiteX41" fmla="*/ 924743 w 1115668"/>
                <a:gd name="connsiteY41" fmla="*/ 200219 h 881850"/>
                <a:gd name="connsiteX42" fmla="*/ 925585 w 1115668"/>
                <a:gd name="connsiteY42" fmla="*/ 177124 h 881850"/>
                <a:gd name="connsiteX43" fmla="*/ 907146 w 1115668"/>
                <a:gd name="connsiteY43" fmla="*/ 169255 h 881850"/>
                <a:gd name="connsiteX44" fmla="*/ 913912 w 1115668"/>
                <a:gd name="connsiteY44" fmla="*/ 157412 h 881850"/>
                <a:gd name="connsiteX45" fmla="*/ 903676 w 1115668"/>
                <a:gd name="connsiteY45" fmla="*/ 119086 h 881850"/>
                <a:gd name="connsiteX46" fmla="*/ 886756 w 1115668"/>
                <a:gd name="connsiteY46" fmla="*/ 127546 h 881850"/>
                <a:gd name="connsiteX47" fmla="*/ 880919 w 1115668"/>
                <a:gd name="connsiteY47" fmla="*/ 124671 h 881850"/>
                <a:gd name="connsiteX48" fmla="*/ 869923 w 1115668"/>
                <a:gd name="connsiteY48" fmla="*/ 103014 h 881850"/>
                <a:gd name="connsiteX49" fmla="*/ 851900 w 1115668"/>
                <a:gd name="connsiteY49" fmla="*/ 91427 h 881850"/>
                <a:gd name="connsiteX50" fmla="*/ 868820 w 1115668"/>
                <a:gd name="connsiteY50" fmla="*/ 61731 h 881850"/>
                <a:gd name="connsiteX51" fmla="*/ 864252 w 1115668"/>
                <a:gd name="connsiteY51" fmla="*/ 46674 h 881850"/>
                <a:gd name="connsiteX52" fmla="*/ 850632 w 1115668"/>
                <a:gd name="connsiteY52" fmla="*/ 41002 h 881850"/>
                <a:gd name="connsiteX53" fmla="*/ 840566 w 1115668"/>
                <a:gd name="connsiteY53" fmla="*/ 63424 h 881850"/>
                <a:gd name="connsiteX54" fmla="*/ 831007 w 1115668"/>
                <a:gd name="connsiteY54" fmla="*/ 60884 h 881850"/>
                <a:gd name="connsiteX55" fmla="*/ 807486 w 1115668"/>
                <a:gd name="connsiteY55" fmla="*/ 63846 h 881850"/>
                <a:gd name="connsiteX56" fmla="*/ 797420 w 1115668"/>
                <a:gd name="connsiteY56" fmla="*/ 34744 h 881850"/>
                <a:gd name="connsiteX57" fmla="*/ 786762 w 1115668"/>
                <a:gd name="connsiteY57" fmla="*/ 30514 h 881850"/>
                <a:gd name="connsiteX58" fmla="*/ 774242 w 1115668"/>
                <a:gd name="connsiteY58" fmla="*/ 18246 h 881850"/>
                <a:gd name="connsiteX59" fmla="*/ 758929 w 1115668"/>
                <a:gd name="connsiteY59" fmla="*/ 35760 h 881850"/>
                <a:gd name="connsiteX60" fmla="*/ 748524 w 1115668"/>
                <a:gd name="connsiteY60" fmla="*/ 18841 h 881850"/>
                <a:gd name="connsiteX61" fmla="*/ 729997 w 1115668"/>
                <a:gd name="connsiteY61" fmla="*/ 25694 h 881850"/>
                <a:gd name="connsiteX62" fmla="*/ 734735 w 1115668"/>
                <a:gd name="connsiteY62" fmla="*/ 11393 h 881850"/>
                <a:gd name="connsiteX63" fmla="*/ 682196 w 1115668"/>
                <a:gd name="connsiteY63" fmla="*/ -4254 h 881850"/>
                <a:gd name="connsiteX64" fmla="*/ 661554 w 1115668"/>
                <a:gd name="connsiteY64" fmla="*/ 14863 h 881850"/>
                <a:gd name="connsiteX65" fmla="*/ 653602 w 1115668"/>
                <a:gd name="connsiteY65" fmla="*/ 3020 h 881850"/>
                <a:gd name="connsiteX66" fmla="*/ 635163 w 1115668"/>
                <a:gd name="connsiteY66" fmla="*/ 17234 h 881850"/>
                <a:gd name="connsiteX67" fmla="*/ 618243 w 1115668"/>
                <a:gd name="connsiteY67" fmla="*/ 8266 h 881850"/>
                <a:gd name="connsiteX68" fmla="*/ 600051 w 1115668"/>
                <a:gd name="connsiteY68" fmla="*/ 17825 h 881850"/>
                <a:gd name="connsiteX69" fmla="*/ 581863 w 1115668"/>
                <a:gd name="connsiteY69" fmla="*/ 11818 h 881850"/>
                <a:gd name="connsiteX70" fmla="*/ 551238 w 1115668"/>
                <a:gd name="connsiteY70" fmla="*/ 24847 h 881850"/>
                <a:gd name="connsiteX71" fmla="*/ 505386 w 1115668"/>
                <a:gd name="connsiteY71" fmla="*/ -3581 h 881850"/>
                <a:gd name="connsiteX72" fmla="*/ 499467 w 1115668"/>
                <a:gd name="connsiteY72" fmla="*/ -6878 h 881850"/>
                <a:gd name="connsiteX73" fmla="*/ 497860 w 1115668"/>
                <a:gd name="connsiteY73" fmla="*/ 14016 h 881850"/>
                <a:gd name="connsiteX74" fmla="*/ 495406 w 1115668"/>
                <a:gd name="connsiteY74" fmla="*/ 63507 h 881850"/>
                <a:gd name="connsiteX75" fmla="*/ 463934 w 1115668"/>
                <a:gd name="connsiteY75" fmla="*/ 82541 h 881850"/>
                <a:gd name="connsiteX76" fmla="*/ 420957 w 1115668"/>
                <a:gd name="connsiteY76" fmla="*/ 76535 h 881850"/>
                <a:gd name="connsiteX77" fmla="*/ 409201 w 1115668"/>
                <a:gd name="connsiteY77" fmla="*/ 53523 h 881850"/>
                <a:gd name="connsiteX78" fmla="*/ 353278 w 1115668"/>
                <a:gd name="connsiteY78" fmla="*/ 77551 h 881850"/>
                <a:gd name="connsiteX79" fmla="*/ 278833 w 1115668"/>
                <a:gd name="connsiteY79" fmla="*/ 87870 h 881850"/>
                <a:gd name="connsiteX80" fmla="*/ 227566 w 1115668"/>
                <a:gd name="connsiteY80" fmla="*/ 82372 h 881850"/>
                <a:gd name="connsiteX81" fmla="*/ 158363 w 1115668"/>
                <a:gd name="connsiteY81" fmla="*/ 78650 h 881850"/>
                <a:gd name="connsiteX82" fmla="*/ 105407 w 1115668"/>
                <a:gd name="connsiteY82" fmla="*/ 94810 h 881850"/>
                <a:gd name="connsiteX83" fmla="*/ 83662 w 1115668"/>
                <a:gd name="connsiteY83" fmla="*/ 142690 h 881850"/>
                <a:gd name="connsiteX84" fmla="*/ 20214 w 1115668"/>
                <a:gd name="connsiteY84" fmla="*/ 166210 h 881850"/>
                <a:gd name="connsiteX85" fmla="*/ -6942 w 1115668"/>
                <a:gd name="connsiteY85" fmla="*/ 210794 h 881850"/>
                <a:gd name="connsiteX86" fmla="*/ 16579 w 1115668"/>
                <a:gd name="connsiteY86" fmla="*/ 207749 h 881850"/>
                <a:gd name="connsiteX87" fmla="*/ 54479 w 1115668"/>
                <a:gd name="connsiteY87" fmla="*/ 188880 h 881850"/>
                <a:gd name="connsiteX88" fmla="*/ 87558 w 1115668"/>
                <a:gd name="connsiteY88" fmla="*/ 165112 h 881850"/>
                <a:gd name="connsiteX89" fmla="*/ 112937 w 1115668"/>
                <a:gd name="connsiteY89" fmla="*/ 158002 h 881850"/>
                <a:gd name="connsiteX90" fmla="*/ 104477 w 1115668"/>
                <a:gd name="connsiteY90" fmla="*/ 169511 h 881850"/>
                <a:gd name="connsiteX91" fmla="*/ 66743 w 1115668"/>
                <a:gd name="connsiteY91" fmla="*/ 194890 h 881850"/>
                <a:gd name="connsiteX92" fmla="*/ 47964 w 1115668"/>
                <a:gd name="connsiteY92" fmla="*/ 219506 h 881850"/>
                <a:gd name="connsiteX93" fmla="*/ 56424 w 1115668"/>
                <a:gd name="connsiteY93" fmla="*/ 250891 h 881850"/>
                <a:gd name="connsiteX94" fmla="*/ 71568 w 1115668"/>
                <a:gd name="connsiteY94" fmla="*/ 254279 h 881850"/>
                <a:gd name="connsiteX95" fmla="*/ 79433 w 1115668"/>
                <a:gd name="connsiteY95" fmla="*/ 261127 h 881850"/>
                <a:gd name="connsiteX96" fmla="*/ 72414 w 1115668"/>
                <a:gd name="connsiteY96" fmla="*/ 275089 h 881850"/>
                <a:gd name="connsiteX97" fmla="*/ 82056 w 1115668"/>
                <a:gd name="connsiteY97" fmla="*/ 287862 h 881850"/>
                <a:gd name="connsiteX98" fmla="*/ 142881 w 1115668"/>
                <a:gd name="connsiteY98" fmla="*/ 333036 h 881850"/>
                <a:gd name="connsiteX99" fmla="*/ 198717 w 1115668"/>
                <a:gd name="connsiteY99" fmla="*/ 359010 h 881850"/>
                <a:gd name="connsiteX100" fmla="*/ 252099 w 1115668"/>
                <a:gd name="connsiteY100" fmla="*/ 370936 h 881850"/>
                <a:gd name="connsiteX101" fmla="*/ 289747 w 1115668"/>
                <a:gd name="connsiteY101" fmla="*/ 359770 h 881850"/>
                <a:gd name="connsiteX102" fmla="*/ 331282 w 1115668"/>
                <a:gd name="connsiteY102" fmla="*/ 344036 h 881850"/>
                <a:gd name="connsiteX103" fmla="*/ 348710 w 1115668"/>
                <a:gd name="connsiteY103" fmla="*/ 334221 h 881850"/>
                <a:gd name="connsiteX104" fmla="*/ 375192 w 1115668"/>
                <a:gd name="connsiteY104" fmla="*/ 339720 h 881850"/>
                <a:gd name="connsiteX105" fmla="*/ 385850 w 1115668"/>
                <a:gd name="connsiteY105" fmla="*/ 322800 h 881850"/>
                <a:gd name="connsiteX106" fmla="*/ 409705 w 1115668"/>
                <a:gd name="connsiteY106" fmla="*/ 314848 h 881850"/>
                <a:gd name="connsiteX107" fmla="*/ 392785 w 1115668"/>
                <a:gd name="connsiteY107" fmla="*/ 336593 h 881850"/>
                <a:gd name="connsiteX108" fmla="*/ 378489 w 1115668"/>
                <a:gd name="connsiteY108" fmla="*/ 356726 h 881850"/>
                <a:gd name="connsiteX109" fmla="*/ 362416 w 1115668"/>
                <a:gd name="connsiteY109" fmla="*/ 396315 h 881850"/>
                <a:gd name="connsiteX110" fmla="*/ 327221 w 1115668"/>
                <a:gd name="connsiteY110" fmla="*/ 405961 h 881850"/>
                <a:gd name="connsiteX111" fmla="*/ 288140 w 1115668"/>
                <a:gd name="connsiteY111" fmla="*/ 435909 h 881850"/>
                <a:gd name="connsiteX112" fmla="*/ 248377 w 1115668"/>
                <a:gd name="connsiteY112" fmla="*/ 450375 h 881850"/>
                <a:gd name="connsiteX113" fmla="*/ 208871 w 1115668"/>
                <a:gd name="connsiteY113" fmla="*/ 465940 h 881850"/>
                <a:gd name="connsiteX114" fmla="*/ 176807 w 1115668"/>
                <a:gd name="connsiteY114" fmla="*/ 468732 h 881850"/>
                <a:gd name="connsiteX115" fmla="*/ 173846 w 1115668"/>
                <a:gd name="connsiteY115" fmla="*/ 449107 h 881850"/>
                <a:gd name="connsiteX116" fmla="*/ 141869 w 1115668"/>
                <a:gd name="connsiteY116" fmla="*/ 450883 h 881850"/>
                <a:gd name="connsiteX117" fmla="*/ 134087 w 1115668"/>
                <a:gd name="connsiteY117" fmla="*/ 471016 h 881850"/>
                <a:gd name="connsiteX118" fmla="*/ 164031 w 1115668"/>
                <a:gd name="connsiteY118" fmla="*/ 516195 h 881850"/>
                <a:gd name="connsiteX119" fmla="*/ 214790 w 1115668"/>
                <a:gd name="connsiteY119" fmla="*/ 565599 h 881850"/>
                <a:gd name="connsiteX120" fmla="*/ 254301 w 1115668"/>
                <a:gd name="connsiteY120" fmla="*/ 601132 h 881850"/>
                <a:gd name="connsiteX121" fmla="*/ 305060 w 1115668"/>
                <a:gd name="connsiteY121" fmla="*/ 656286 h 881850"/>
                <a:gd name="connsiteX122" fmla="*/ 361230 w 1115668"/>
                <a:gd name="connsiteY122" fmla="*/ 718723 h 881850"/>
                <a:gd name="connsiteX123" fmla="*/ 417235 w 1115668"/>
                <a:gd name="connsiteY123" fmla="*/ 767875 h 881850"/>
                <a:gd name="connsiteX124" fmla="*/ 471803 w 1115668"/>
                <a:gd name="connsiteY124" fmla="*/ 782510 h 881850"/>
                <a:gd name="connsiteX125" fmla="*/ 526622 w 1115668"/>
                <a:gd name="connsiteY125" fmla="*/ 757131 h 881850"/>
                <a:gd name="connsiteX126" fmla="*/ 574168 w 1115668"/>
                <a:gd name="connsiteY126" fmla="*/ 731751 h 881850"/>
                <a:gd name="connsiteX127" fmla="*/ 614856 w 1115668"/>
                <a:gd name="connsiteY127" fmla="*/ 718975 h 881850"/>
                <a:gd name="connsiteX128" fmla="*/ 635076 w 1115668"/>
                <a:gd name="connsiteY128" fmla="*/ 699940 h 881850"/>
                <a:gd name="connsiteX129" fmla="*/ 674161 w 1115668"/>
                <a:gd name="connsiteY129" fmla="*/ 690295 h 881850"/>
                <a:gd name="connsiteX130" fmla="*/ 685414 w 1115668"/>
                <a:gd name="connsiteY130" fmla="*/ 654258 h 881850"/>
                <a:gd name="connsiteX131" fmla="*/ 697170 w 1115668"/>
                <a:gd name="connsiteY131" fmla="*/ 631332 h 881850"/>
                <a:gd name="connsiteX132" fmla="*/ 716291 w 1115668"/>
                <a:gd name="connsiteY132" fmla="*/ 599438 h 881850"/>
                <a:gd name="connsiteX133" fmla="*/ 708591 w 1115668"/>
                <a:gd name="connsiteY133" fmla="*/ 570927 h 881850"/>
                <a:gd name="connsiteX134" fmla="*/ 708591 w 1115668"/>
                <a:gd name="connsiteY134" fmla="*/ 529896 h 881850"/>
                <a:gd name="connsiteX135" fmla="*/ 723227 w 1115668"/>
                <a:gd name="connsiteY135" fmla="*/ 501303 h 881850"/>
                <a:gd name="connsiteX136" fmla="*/ 726445 w 1115668"/>
                <a:gd name="connsiteY136" fmla="*/ 479055 h 881850"/>
                <a:gd name="connsiteX137" fmla="*/ 739469 w 1115668"/>
                <a:gd name="connsiteY137" fmla="*/ 466278 h 881850"/>
                <a:gd name="connsiteX138" fmla="*/ 745644 w 1115668"/>
                <a:gd name="connsiteY138" fmla="*/ 444117 h 881850"/>
                <a:gd name="connsiteX139" fmla="*/ 752076 w 1115668"/>
                <a:gd name="connsiteY139" fmla="*/ 464589 h 881850"/>
                <a:gd name="connsiteX140" fmla="*/ 771788 w 1115668"/>
                <a:gd name="connsiteY140" fmla="*/ 470426 h 881850"/>
                <a:gd name="connsiteX141" fmla="*/ 771871 w 1115668"/>
                <a:gd name="connsiteY141" fmla="*/ 470426 h 881850"/>
                <a:gd name="connsiteX142" fmla="*/ 793359 w 1115668"/>
                <a:gd name="connsiteY142" fmla="*/ 463321 h 881850"/>
                <a:gd name="connsiteX143" fmla="*/ 812311 w 1115668"/>
                <a:gd name="connsiteY143" fmla="*/ 462643 h 881850"/>
                <a:gd name="connsiteX144" fmla="*/ 834473 w 1115668"/>
                <a:gd name="connsiteY144" fmla="*/ 453419 h 881850"/>
                <a:gd name="connsiteX145" fmla="*/ 826013 w 1115668"/>
                <a:gd name="connsiteY145" fmla="*/ 467295 h 881850"/>
                <a:gd name="connsiteX146" fmla="*/ 801480 w 1115668"/>
                <a:gd name="connsiteY146" fmla="*/ 470004 h 881850"/>
                <a:gd name="connsiteX147" fmla="*/ 771701 w 1115668"/>
                <a:gd name="connsiteY147" fmla="*/ 482859 h 881850"/>
                <a:gd name="connsiteX148" fmla="*/ 757744 w 1115668"/>
                <a:gd name="connsiteY148" fmla="*/ 503588 h 881850"/>
                <a:gd name="connsiteX149" fmla="*/ 758929 w 1115668"/>
                <a:gd name="connsiteY149" fmla="*/ 533366 h 881850"/>
                <a:gd name="connsiteX150" fmla="*/ 767980 w 1115668"/>
                <a:gd name="connsiteY150" fmla="*/ 549865 h 881850"/>
                <a:gd name="connsiteX151" fmla="*/ 762060 w 1115668"/>
                <a:gd name="connsiteY151" fmla="*/ 577528 h 881850"/>
                <a:gd name="connsiteX152" fmla="*/ 780925 w 1115668"/>
                <a:gd name="connsiteY152" fmla="*/ 593263 h 881850"/>
                <a:gd name="connsiteX153" fmla="*/ 801906 w 1115668"/>
                <a:gd name="connsiteY153" fmla="*/ 589793 h 881850"/>
                <a:gd name="connsiteX154" fmla="*/ 812989 w 1115668"/>
                <a:gd name="connsiteY154" fmla="*/ 599182 h 881850"/>
                <a:gd name="connsiteX155" fmla="*/ 780417 w 1115668"/>
                <a:gd name="connsiteY155" fmla="*/ 620501 h 881850"/>
                <a:gd name="connsiteX156" fmla="*/ 751316 w 1115668"/>
                <a:gd name="connsiteY156" fmla="*/ 613735 h 881850"/>
                <a:gd name="connsiteX157" fmla="*/ 733888 w 1115668"/>
                <a:gd name="connsiteY157" fmla="*/ 632600 h 881850"/>
                <a:gd name="connsiteX158" fmla="*/ 747929 w 1115668"/>
                <a:gd name="connsiteY158" fmla="*/ 657980 h 881850"/>
                <a:gd name="connsiteX159" fmla="*/ 782784 w 1115668"/>
                <a:gd name="connsiteY159" fmla="*/ 665423 h 881850"/>
                <a:gd name="connsiteX160" fmla="*/ 795053 w 1115668"/>
                <a:gd name="connsiteY160" fmla="*/ 704426 h 881850"/>
                <a:gd name="connsiteX161" fmla="*/ 802583 w 1115668"/>
                <a:gd name="connsiteY161" fmla="*/ 735134 h 881850"/>
                <a:gd name="connsiteX162" fmla="*/ 818825 w 1115668"/>
                <a:gd name="connsiteY162" fmla="*/ 767449 h 881850"/>
                <a:gd name="connsiteX163" fmla="*/ 833374 w 1115668"/>
                <a:gd name="connsiteY163" fmla="*/ 810174 h 881850"/>
                <a:gd name="connsiteX164" fmla="*/ 810787 w 1115668"/>
                <a:gd name="connsiteY164" fmla="*/ 835553 h 881850"/>
                <a:gd name="connsiteX165" fmla="*/ 800381 w 1115668"/>
                <a:gd name="connsiteY165" fmla="*/ 874973 h 881850"/>
                <a:gd name="connsiteX166" fmla="*/ 821870 w 1115668"/>
                <a:gd name="connsiteY166" fmla="*/ 871252 h 881850"/>
                <a:gd name="connsiteX167" fmla="*/ 850463 w 1115668"/>
                <a:gd name="connsiteY167" fmla="*/ 825739 h 88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115668" h="881850">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name="connsiteX0" fmla="*/ 868042 w 1480650"/>
                <a:gd name="connsiteY0" fmla="*/ 1334684 h 1341794"/>
                <a:gd name="connsiteX1" fmla="*/ 908396 w 1480650"/>
                <a:gd name="connsiteY1" fmla="*/ 1302112 h 1341794"/>
                <a:gd name="connsiteX2" fmla="*/ 896553 w 1480650"/>
                <a:gd name="connsiteY2" fmla="*/ 1301604 h 1341794"/>
                <a:gd name="connsiteX3" fmla="*/ 878699 w 1480650"/>
                <a:gd name="connsiteY3" fmla="*/ 1288745 h 1341794"/>
                <a:gd name="connsiteX4" fmla="*/ 892153 w 1480650"/>
                <a:gd name="connsiteY4" fmla="*/ 1275209 h 1341794"/>
                <a:gd name="connsiteX5" fmla="*/ 897395 w 1480650"/>
                <a:gd name="connsiteY5" fmla="*/ 1250932 h 1341794"/>
                <a:gd name="connsiteX6" fmla="*/ 937241 w 1480650"/>
                <a:gd name="connsiteY6" fmla="*/ 1222165 h 1341794"/>
                <a:gd name="connsiteX7" fmla="*/ 952045 w 1480650"/>
                <a:gd name="connsiteY7" fmla="*/ 1119040 h 1341794"/>
                <a:gd name="connsiteX8" fmla="*/ 916430 w 1480650"/>
                <a:gd name="connsiteY8" fmla="*/ 1109399 h 1341794"/>
                <a:gd name="connsiteX9" fmla="*/ 930896 w 1480650"/>
                <a:gd name="connsiteY9" fmla="*/ 1074882 h 1341794"/>
                <a:gd name="connsiteX10" fmla="*/ 916855 w 1480650"/>
                <a:gd name="connsiteY10" fmla="*/ 1070566 h 1341794"/>
                <a:gd name="connsiteX11" fmla="*/ 928612 w 1480650"/>
                <a:gd name="connsiteY11" fmla="*/ 1046793 h 1341794"/>
                <a:gd name="connsiteX12" fmla="*/ 918293 w 1480650"/>
                <a:gd name="connsiteY12" fmla="*/ 1018791 h 1341794"/>
                <a:gd name="connsiteX13" fmla="*/ 960592 w 1480650"/>
                <a:gd name="connsiteY13" fmla="*/ 1019724 h 1341794"/>
                <a:gd name="connsiteX14" fmla="*/ 965413 w 1480650"/>
                <a:gd name="connsiteY14" fmla="*/ 1007286 h 1341794"/>
                <a:gd name="connsiteX15" fmla="*/ 932928 w 1480650"/>
                <a:gd name="connsiteY15" fmla="*/ 993919 h 1341794"/>
                <a:gd name="connsiteX16" fmla="*/ 938852 w 1480650"/>
                <a:gd name="connsiteY16" fmla="*/ 979284 h 1341794"/>
                <a:gd name="connsiteX17" fmla="*/ 958898 w 1480650"/>
                <a:gd name="connsiteY17" fmla="*/ 998657 h 1341794"/>
                <a:gd name="connsiteX18" fmla="*/ 973959 w 1480650"/>
                <a:gd name="connsiteY18" fmla="*/ 987322 h 1341794"/>
                <a:gd name="connsiteX19" fmla="*/ 987496 w 1480650"/>
                <a:gd name="connsiteY19" fmla="*/ 989945 h 1341794"/>
                <a:gd name="connsiteX20" fmla="*/ 981994 w 1480650"/>
                <a:gd name="connsiteY20" fmla="*/ 976491 h 1341794"/>
                <a:gd name="connsiteX21" fmla="*/ 988425 w 1480650"/>
                <a:gd name="connsiteY21" fmla="*/ 963467 h 1341794"/>
                <a:gd name="connsiteX22" fmla="*/ 1021335 w 1480650"/>
                <a:gd name="connsiteY22" fmla="*/ 956866 h 1341794"/>
                <a:gd name="connsiteX23" fmla="*/ 1003738 w 1480650"/>
                <a:gd name="connsiteY23" fmla="*/ 1014139 h 1341794"/>
                <a:gd name="connsiteX24" fmla="*/ 1047475 w 1480650"/>
                <a:gd name="connsiteY24" fmla="*/ 1012954 h 1341794"/>
                <a:gd name="connsiteX25" fmla="*/ 1055005 w 1480650"/>
                <a:gd name="connsiteY25" fmla="*/ 1027507 h 1341794"/>
                <a:gd name="connsiteX26" fmla="*/ 1075477 w 1480650"/>
                <a:gd name="connsiteY26" fmla="*/ 1013379 h 1341794"/>
                <a:gd name="connsiteX27" fmla="*/ 1089096 w 1480650"/>
                <a:gd name="connsiteY27" fmla="*/ 1040366 h 1341794"/>
                <a:gd name="connsiteX28" fmla="*/ 1111853 w 1480650"/>
                <a:gd name="connsiteY28" fmla="*/ 1059652 h 1341794"/>
                <a:gd name="connsiteX29" fmla="*/ 1080554 w 1480650"/>
                <a:gd name="connsiteY29" fmla="*/ 1076572 h 1341794"/>
                <a:gd name="connsiteX30" fmla="*/ 1101109 w 1480650"/>
                <a:gd name="connsiteY30" fmla="*/ 1094929 h 1341794"/>
                <a:gd name="connsiteX31" fmla="*/ 1089348 w 1480650"/>
                <a:gd name="connsiteY31" fmla="*/ 1115996 h 1341794"/>
                <a:gd name="connsiteX32" fmla="*/ 1100179 w 1480650"/>
                <a:gd name="connsiteY32" fmla="*/ 1129446 h 1341794"/>
                <a:gd name="connsiteX33" fmla="*/ 1046797 w 1480650"/>
                <a:gd name="connsiteY33" fmla="*/ 1158209 h 1341794"/>
                <a:gd name="connsiteX34" fmla="*/ 1053394 w 1480650"/>
                <a:gd name="connsiteY34" fmla="*/ 1177582 h 1341794"/>
                <a:gd name="connsiteX35" fmla="*/ 1072768 w 1480650"/>
                <a:gd name="connsiteY35" fmla="*/ 1176483 h 1341794"/>
                <a:gd name="connsiteX36" fmla="*/ 1082582 w 1480650"/>
                <a:gd name="connsiteY36" fmla="*/ 1189429 h 1341794"/>
                <a:gd name="connsiteX37" fmla="*/ 1093326 w 1480650"/>
                <a:gd name="connsiteY37" fmla="*/ 1170477 h 1341794"/>
                <a:gd name="connsiteX38" fmla="*/ 1115913 w 1480650"/>
                <a:gd name="connsiteY38" fmla="*/ 1165570 h 1341794"/>
                <a:gd name="connsiteX39" fmla="*/ 1127166 w 1480650"/>
                <a:gd name="connsiteY39" fmla="*/ 1131730 h 1341794"/>
                <a:gd name="connsiteX40" fmla="*/ 1150852 w 1480650"/>
                <a:gd name="connsiteY40" fmla="*/ 1111089 h 1341794"/>
                <a:gd name="connsiteX41" fmla="*/ 1153983 w 1480650"/>
                <a:gd name="connsiteY41" fmla="*/ 1083004 h 1341794"/>
                <a:gd name="connsiteX42" fmla="*/ 1177247 w 1480650"/>
                <a:gd name="connsiteY42" fmla="*/ 1101274 h 1341794"/>
                <a:gd name="connsiteX43" fmla="*/ 1194167 w 1480650"/>
                <a:gd name="connsiteY43" fmla="*/ 1091038 h 1341794"/>
                <a:gd name="connsiteX44" fmla="*/ 1204998 w 1480650"/>
                <a:gd name="connsiteY44" fmla="*/ 1104492 h 1341794"/>
                <a:gd name="connsiteX45" fmla="*/ 1221918 w 1480650"/>
                <a:gd name="connsiteY45" fmla="*/ 1091463 h 1341794"/>
                <a:gd name="connsiteX46" fmla="*/ 1231645 w 1480650"/>
                <a:gd name="connsiteY46" fmla="*/ 1104405 h 1341794"/>
                <a:gd name="connsiteX47" fmla="*/ 1250511 w 1480650"/>
                <a:gd name="connsiteY47" fmla="*/ 1107028 h 1341794"/>
                <a:gd name="connsiteX48" fmla="*/ 1267430 w 1480650"/>
                <a:gd name="connsiteY48" fmla="*/ 1116674 h 1341794"/>
                <a:gd name="connsiteX49" fmla="*/ 1280372 w 1480650"/>
                <a:gd name="connsiteY49" fmla="*/ 1096115 h 1341794"/>
                <a:gd name="connsiteX50" fmla="*/ 1268447 w 1480650"/>
                <a:gd name="connsiteY50" fmla="*/ 1079195 h 1341794"/>
                <a:gd name="connsiteX51" fmla="*/ 1264555 w 1480650"/>
                <a:gd name="connsiteY51" fmla="*/ 1043579 h 1341794"/>
                <a:gd name="connsiteX52" fmla="*/ 1275295 w 1480650"/>
                <a:gd name="connsiteY52" fmla="*/ 1038164 h 1341794"/>
                <a:gd name="connsiteX53" fmla="*/ 1287733 w 1480650"/>
                <a:gd name="connsiteY53" fmla="*/ 1048317 h 1341794"/>
                <a:gd name="connsiteX54" fmla="*/ 1290439 w 1480650"/>
                <a:gd name="connsiteY54" fmla="*/ 1040279 h 1341794"/>
                <a:gd name="connsiteX55" fmla="*/ 1284433 w 1480650"/>
                <a:gd name="connsiteY55" fmla="*/ 1025135 h 1341794"/>
                <a:gd name="connsiteX56" fmla="*/ 1284433 w 1480650"/>
                <a:gd name="connsiteY56" fmla="*/ 1003565 h 1341794"/>
                <a:gd name="connsiteX57" fmla="*/ 1248817 w 1480650"/>
                <a:gd name="connsiteY57" fmla="*/ 988590 h 1341794"/>
                <a:gd name="connsiteX58" fmla="*/ 1270900 w 1480650"/>
                <a:gd name="connsiteY58" fmla="*/ 981994 h 1341794"/>
                <a:gd name="connsiteX59" fmla="*/ 1268616 w 1480650"/>
                <a:gd name="connsiteY59" fmla="*/ 940455 h 1341794"/>
                <a:gd name="connsiteX60" fmla="*/ 1302455 w 1480650"/>
                <a:gd name="connsiteY60" fmla="*/ 942483 h 1341794"/>
                <a:gd name="connsiteX61" fmla="*/ 1313703 w 1480650"/>
                <a:gd name="connsiteY61" fmla="*/ 925563 h 1341794"/>
                <a:gd name="connsiteX62" fmla="*/ 1340186 w 1480650"/>
                <a:gd name="connsiteY62" fmla="*/ 929202 h 1341794"/>
                <a:gd name="connsiteX63" fmla="*/ 1355751 w 1480650"/>
                <a:gd name="connsiteY63" fmla="*/ 914059 h 1341794"/>
                <a:gd name="connsiteX64" fmla="*/ 1361166 w 1480650"/>
                <a:gd name="connsiteY64" fmla="*/ 905599 h 1341794"/>
                <a:gd name="connsiteX65" fmla="*/ 1349236 w 1480650"/>
                <a:gd name="connsiteY65" fmla="*/ 897139 h 1341794"/>
                <a:gd name="connsiteX66" fmla="*/ 1345853 w 1480650"/>
                <a:gd name="connsiteY66" fmla="*/ 865840 h 1341794"/>
                <a:gd name="connsiteX67" fmla="*/ 1306008 w 1480650"/>
                <a:gd name="connsiteY67" fmla="*/ 889187 h 1341794"/>
                <a:gd name="connsiteX68" fmla="*/ 1268785 w 1480650"/>
                <a:gd name="connsiteY68" fmla="*/ 882843 h 1341794"/>
                <a:gd name="connsiteX69" fmla="*/ 1211512 w 1480650"/>
                <a:gd name="connsiteY69" fmla="*/ 870574 h 1341794"/>
                <a:gd name="connsiteX70" fmla="*/ 1200173 w 1480650"/>
                <a:gd name="connsiteY70" fmla="*/ 866262 h 1341794"/>
                <a:gd name="connsiteX71" fmla="*/ 1199074 w 1480650"/>
                <a:gd name="connsiteY71" fmla="*/ 846888 h 1341794"/>
                <a:gd name="connsiteX72" fmla="*/ 1197381 w 1480650"/>
                <a:gd name="connsiteY72" fmla="*/ 828531 h 1341794"/>
                <a:gd name="connsiteX73" fmla="*/ 1238160 w 1480650"/>
                <a:gd name="connsiteY73" fmla="*/ 765252 h 1341794"/>
                <a:gd name="connsiteX74" fmla="*/ 1254315 w 1480650"/>
                <a:gd name="connsiteY74" fmla="*/ 754421 h 1341794"/>
                <a:gd name="connsiteX75" fmla="*/ 1334010 w 1480650"/>
                <a:gd name="connsiteY75" fmla="*/ 696982 h 1341794"/>
                <a:gd name="connsiteX76" fmla="*/ 1353888 w 1480650"/>
                <a:gd name="connsiteY76" fmla="*/ 675833 h 1341794"/>
                <a:gd name="connsiteX77" fmla="*/ 1393733 w 1480650"/>
                <a:gd name="connsiteY77" fmla="*/ 644360 h 1341794"/>
                <a:gd name="connsiteX78" fmla="*/ 1409893 w 1480650"/>
                <a:gd name="connsiteY78" fmla="*/ 638945 h 1341794"/>
                <a:gd name="connsiteX79" fmla="*/ 1458875 w 1480650"/>
                <a:gd name="connsiteY79" fmla="*/ 599946 h 1341794"/>
                <a:gd name="connsiteX80" fmla="*/ 1473428 w 1480650"/>
                <a:gd name="connsiteY80" fmla="*/ 581502 h 1341794"/>
                <a:gd name="connsiteX81" fmla="*/ 1438317 w 1480650"/>
                <a:gd name="connsiteY81" fmla="*/ 584381 h 1341794"/>
                <a:gd name="connsiteX82" fmla="*/ 1416238 w 1480650"/>
                <a:gd name="connsiteY82" fmla="*/ 580065 h 1341794"/>
                <a:gd name="connsiteX83" fmla="*/ 1373938 w 1480650"/>
                <a:gd name="connsiteY83" fmla="*/ 596984 h 1341794"/>
                <a:gd name="connsiteX84" fmla="*/ 1342640 w 1480650"/>
                <a:gd name="connsiteY84" fmla="*/ 602991 h 1341794"/>
                <a:gd name="connsiteX85" fmla="*/ 1396443 w 1480650"/>
                <a:gd name="connsiteY85" fmla="*/ 559675 h 1341794"/>
                <a:gd name="connsiteX86" fmla="*/ 1354904 w 1480650"/>
                <a:gd name="connsiteY86" fmla="*/ 551215 h 1341794"/>
                <a:gd name="connsiteX87" fmla="*/ 1381213 w 1480650"/>
                <a:gd name="connsiteY87" fmla="*/ 527951 h 1341794"/>
                <a:gd name="connsiteX88" fmla="*/ 1349319 w 1480650"/>
                <a:gd name="connsiteY88" fmla="*/ 499952 h 1341794"/>
                <a:gd name="connsiteX89" fmla="*/ 1325972 w 1480650"/>
                <a:gd name="connsiteY89" fmla="*/ 460107 h 1341794"/>
                <a:gd name="connsiteX90" fmla="*/ 1322589 w 1480650"/>
                <a:gd name="connsiteY90" fmla="*/ 428804 h 1341794"/>
                <a:gd name="connsiteX91" fmla="*/ 1316583 w 1480650"/>
                <a:gd name="connsiteY91" fmla="*/ 418060 h 1341794"/>
                <a:gd name="connsiteX92" fmla="*/ 1315145 w 1480650"/>
                <a:gd name="connsiteY92" fmla="*/ 418060 h 1341794"/>
                <a:gd name="connsiteX93" fmla="*/ 1277245 w 1480650"/>
                <a:gd name="connsiteY93" fmla="*/ 413912 h 1341794"/>
                <a:gd name="connsiteX94" fmla="*/ 1279695 w 1480650"/>
                <a:gd name="connsiteY94" fmla="*/ 429651 h 1341794"/>
                <a:gd name="connsiteX95" fmla="*/ 1263961 w 1480650"/>
                <a:gd name="connsiteY95" fmla="*/ 431258 h 1341794"/>
                <a:gd name="connsiteX96" fmla="*/ 1250003 w 1480650"/>
                <a:gd name="connsiteY96" fmla="*/ 450292 h 1341794"/>
                <a:gd name="connsiteX97" fmla="*/ 1242559 w 1480650"/>
                <a:gd name="connsiteY97" fmla="*/ 423050 h 1341794"/>
                <a:gd name="connsiteX98" fmla="*/ 1247466 w 1480650"/>
                <a:gd name="connsiteY98" fmla="*/ 372716 h 1341794"/>
                <a:gd name="connsiteX99" fmla="*/ 1253303 w 1480650"/>
                <a:gd name="connsiteY99" fmla="*/ 350381 h 1341794"/>
                <a:gd name="connsiteX100" fmla="*/ 1240105 w 1480650"/>
                <a:gd name="connsiteY100" fmla="*/ 341331 h 1341794"/>
                <a:gd name="connsiteX101" fmla="*/ 1227668 w 1480650"/>
                <a:gd name="connsiteY101" fmla="*/ 356218 h 1341794"/>
                <a:gd name="connsiteX102" fmla="*/ 1213710 w 1480650"/>
                <a:gd name="connsiteY102" fmla="*/ 361125 h 1341794"/>
                <a:gd name="connsiteX103" fmla="*/ 1198822 w 1480650"/>
                <a:gd name="connsiteY103" fmla="*/ 389210 h 1341794"/>
                <a:gd name="connsiteX104" fmla="*/ 1175727 w 1480650"/>
                <a:gd name="connsiteY104" fmla="*/ 367722 h 1341794"/>
                <a:gd name="connsiteX105" fmla="*/ 1164983 w 1480650"/>
                <a:gd name="connsiteY105" fmla="*/ 366879 h 1341794"/>
                <a:gd name="connsiteX106" fmla="*/ 1153392 w 1480650"/>
                <a:gd name="connsiteY106" fmla="*/ 355371 h 1341794"/>
                <a:gd name="connsiteX107" fmla="*/ 1159989 w 1480650"/>
                <a:gd name="connsiteY107" fmla="*/ 378466 h 1341794"/>
                <a:gd name="connsiteX108" fmla="*/ 1141888 w 1480650"/>
                <a:gd name="connsiteY108" fmla="*/ 380073 h 1341794"/>
                <a:gd name="connsiteX109" fmla="*/ 1141041 w 1480650"/>
                <a:gd name="connsiteY109" fmla="*/ 387521 h 1341794"/>
                <a:gd name="connsiteX110" fmla="*/ 1103054 w 1480650"/>
                <a:gd name="connsiteY110" fmla="*/ 426350 h 1341794"/>
                <a:gd name="connsiteX111" fmla="*/ 1089096 w 1480650"/>
                <a:gd name="connsiteY111" fmla="*/ 415606 h 1341794"/>
                <a:gd name="connsiteX112" fmla="*/ 1094004 w 1480650"/>
                <a:gd name="connsiteY112" fmla="*/ 378466 h 1341794"/>
                <a:gd name="connsiteX113" fmla="*/ 1089096 w 1480650"/>
                <a:gd name="connsiteY113" fmla="*/ 353087 h 1341794"/>
                <a:gd name="connsiteX114" fmla="*/ 1103054 w 1480650"/>
                <a:gd name="connsiteY114" fmla="*/ 352244 h 1341794"/>
                <a:gd name="connsiteX115" fmla="*/ 1069215 w 1480650"/>
                <a:gd name="connsiteY115" fmla="*/ 317558 h 1341794"/>
                <a:gd name="connsiteX116" fmla="*/ 1046880 w 1480650"/>
                <a:gd name="connsiteY116" fmla="*/ 315104 h 1341794"/>
                <a:gd name="connsiteX117" fmla="*/ 1041130 w 1480650"/>
                <a:gd name="connsiteY117" fmla="*/ 298606 h 1341794"/>
                <a:gd name="connsiteX118" fmla="*/ 1013887 w 1480650"/>
                <a:gd name="connsiteY118" fmla="*/ 276271 h 1341794"/>
                <a:gd name="connsiteX119" fmla="*/ 1006444 w 1480650"/>
                <a:gd name="connsiteY119" fmla="*/ 197088 h 1341794"/>
                <a:gd name="connsiteX120" fmla="*/ 959407 w 1480650"/>
                <a:gd name="connsiteY120" fmla="*/ 160795 h 1341794"/>
                <a:gd name="connsiteX121" fmla="*/ 930557 w 1480650"/>
                <a:gd name="connsiteY121" fmla="*/ 169255 h 1341794"/>
                <a:gd name="connsiteX122" fmla="*/ 925567 w 1480650"/>
                <a:gd name="connsiteY122" fmla="*/ 158597 h 1341794"/>
                <a:gd name="connsiteX123" fmla="*/ 908648 w 1480650"/>
                <a:gd name="connsiteY123" fmla="*/ 163505 h 1341794"/>
                <a:gd name="connsiteX124" fmla="*/ 897990 w 1480650"/>
                <a:gd name="connsiteY124" fmla="*/ 142863 h 1341794"/>
                <a:gd name="connsiteX125" fmla="*/ 855691 w 1480650"/>
                <a:gd name="connsiteY125" fmla="*/ 150307 h 1341794"/>
                <a:gd name="connsiteX126" fmla="*/ 847231 w 1480650"/>
                <a:gd name="connsiteY126" fmla="*/ 135415 h 1341794"/>
                <a:gd name="connsiteX127" fmla="*/ 834033 w 1480650"/>
                <a:gd name="connsiteY127" fmla="*/ 132119 h 1341794"/>
                <a:gd name="connsiteX128" fmla="*/ 846384 w 1480650"/>
                <a:gd name="connsiteY128" fmla="*/ 118921 h 1341794"/>
                <a:gd name="connsiteX129" fmla="*/ 846384 w 1480650"/>
                <a:gd name="connsiteY129" fmla="*/ 76027 h 1341794"/>
                <a:gd name="connsiteX130" fmla="*/ 823289 w 1480650"/>
                <a:gd name="connsiteY130" fmla="*/ 70277 h 1341794"/>
                <a:gd name="connsiteX131" fmla="*/ 822442 w 1480650"/>
                <a:gd name="connsiteY131" fmla="*/ 63676 h 1341794"/>
                <a:gd name="connsiteX132" fmla="*/ 832596 w 1480650"/>
                <a:gd name="connsiteY132" fmla="*/ 36438 h 1341794"/>
                <a:gd name="connsiteX133" fmla="*/ 740719 w 1480650"/>
                <a:gd name="connsiteY133" fmla="*/ 35422 h 1341794"/>
                <a:gd name="connsiteX134" fmla="*/ 735138 w 1480650"/>
                <a:gd name="connsiteY134" fmla="*/ -6878 h 1341794"/>
                <a:gd name="connsiteX135" fmla="*/ 718219 w 1480650"/>
                <a:gd name="connsiteY135" fmla="*/ 5982 h 1341794"/>
                <a:gd name="connsiteX136" fmla="*/ 638693 w 1480650"/>
                <a:gd name="connsiteY136" fmla="*/ 66469 h 1341794"/>
                <a:gd name="connsiteX137" fmla="*/ 607646 w 1480650"/>
                <a:gd name="connsiteY137" fmla="*/ 155466 h 1341794"/>
                <a:gd name="connsiteX138" fmla="*/ 551476 w 1480650"/>
                <a:gd name="connsiteY138" fmla="*/ 229742 h 1341794"/>
                <a:gd name="connsiteX139" fmla="*/ 497837 w 1480650"/>
                <a:gd name="connsiteY139" fmla="*/ 260029 h 1341794"/>
                <a:gd name="connsiteX140" fmla="*/ 452915 w 1480650"/>
                <a:gd name="connsiteY140" fmla="*/ 318739 h 1341794"/>
                <a:gd name="connsiteX141" fmla="*/ 447248 w 1480650"/>
                <a:gd name="connsiteY141" fmla="*/ 359180 h 1341794"/>
                <a:gd name="connsiteX142" fmla="*/ 415693 w 1480650"/>
                <a:gd name="connsiteY142" fmla="*/ 392594 h 1341794"/>
                <a:gd name="connsiteX143" fmla="*/ 393192 w 1480650"/>
                <a:gd name="connsiteY143" fmla="*/ 433116 h 1341794"/>
                <a:gd name="connsiteX144" fmla="*/ 318574 w 1480650"/>
                <a:gd name="connsiteY144" fmla="*/ 443691 h 1341794"/>
                <a:gd name="connsiteX145" fmla="*/ 233385 w 1480650"/>
                <a:gd name="connsiteY145" fmla="*/ 489039 h 1341794"/>
                <a:gd name="connsiteX146" fmla="*/ 204028 w 1480650"/>
                <a:gd name="connsiteY146" fmla="*/ 443101 h 1341794"/>
                <a:gd name="connsiteX147" fmla="*/ 175773 w 1480650"/>
                <a:gd name="connsiteY147" fmla="*/ 412223 h 1341794"/>
                <a:gd name="connsiteX148" fmla="*/ 113931 w 1480650"/>
                <a:gd name="connsiteY148" fmla="*/ 462474 h 1341794"/>
                <a:gd name="connsiteX149" fmla="*/ 85677 w 1480650"/>
                <a:gd name="connsiteY149" fmla="*/ 518818 h 1341794"/>
                <a:gd name="connsiteX150" fmla="*/ 34154 w 1480650"/>
                <a:gd name="connsiteY150" fmla="*/ 576091 h 1341794"/>
                <a:gd name="connsiteX151" fmla="*/ -2982 w 1480650"/>
                <a:gd name="connsiteY151" fmla="*/ 648082 h 1341794"/>
                <a:gd name="connsiteX152" fmla="*/ 44307 w 1480650"/>
                <a:gd name="connsiteY152" fmla="*/ 690381 h 1341794"/>
                <a:gd name="connsiteX153" fmla="*/ 96590 w 1480650"/>
                <a:gd name="connsiteY153" fmla="*/ 693764 h 1341794"/>
                <a:gd name="connsiteX154" fmla="*/ 115117 w 1480650"/>
                <a:gd name="connsiteY154" fmla="*/ 739025 h 1341794"/>
                <a:gd name="connsiteX155" fmla="*/ 103778 w 1480650"/>
                <a:gd name="connsiteY155" fmla="*/ 788429 h 1341794"/>
                <a:gd name="connsiteX156" fmla="*/ 134911 w 1480650"/>
                <a:gd name="connsiteY156" fmla="*/ 844265 h 1341794"/>
                <a:gd name="connsiteX157" fmla="*/ 182795 w 1480650"/>
                <a:gd name="connsiteY157" fmla="*/ 853233 h 1341794"/>
                <a:gd name="connsiteX158" fmla="*/ 208175 w 1480650"/>
                <a:gd name="connsiteY158" fmla="*/ 872437 h 1341794"/>
                <a:gd name="connsiteX159" fmla="*/ 225855 w 1480650"/>
                <a:gd name="connsiteY159" fmla="*/ 942569 h 1341794"/>
                <a:gd name="connsiteX160" fmla="*/ 256224 w 1480650"/>
                <a:gd name="connsiteY160" fmla="*/ 1000859 h 1341794"/>
                <a:gd name="connsiteX161" fmla="*/ 269678 w 1480650"/>
                <a:gd name="connsiteY161" fmla="*/ 1034273 h 1341794"/>
                <a:gd name="connsiteX162" fmla="*/ 275598 w 1480650"/>
                <a:gd name="connsiteY162" fmla="*/ 1037573 h 1341794"/>
                <a:gd name="connsiteX163" fmla="*/ 321449 w 1480650"/>
                <a:gd name="connsiteY163" fmla="*/ 1065997 h 1341794"/>
                <a:gd name="connsiteX164" fmla="*/ 352075 w 1480650"/>
                <a:gd name="connsiteY164" fmla="*/ 1052969 h 1341794"/>
                <a:gd name="connsiteX165" fmla="*/ 370263 w 1480650"/>
                <a:gd name="connsiteY165" fmla="*/ 1058975 h 1341794"/>
                <a:gd name="connsiteX166" fmla="*/ 388454 w 1480650"/>
                <a:gd name="connsiteY166" fmla="*/ 1049416 h 1341794"/>
                <a:gd name="connsiteX167" fmla="*/ 405374 w 1480650"/>
                <a:gd name="connsiteY167" fmla="*/ 1058384 h 1341794"/>
                <a:gd name="connsiteX168" fmla="*/ 423814 w 1480650"/>
                <a:gd name="connsiteY168" fmla="*/ 1044170 h 1341794"/>
                <a:gd name="connsiteX169" fmla="*/ 431766 w 1480650"/>
                <a:gd name="connsiteY169" fmla="*/ 1056017 h 1341794"/>
                <a:gd name="connsiteX170" fmla="*/ 452411 w 1480650"/>
                <a:gd name="connsiteY170" fmla="*/ 1036896 h 1341794"/>
                <a:gd name="connsiteX171" fmla="*/ 504947 w 1480650"/>
                <a:gd name="connsiteY171" fmla="*/ 1052547 h 1341794"/>
                <a:gd name="connsiteX172" fmla="*/ 500209 w 1480650"/>
                <a:gd name="connsiteY172" fmla="*/ 1066844 h 1341794"/>
                <a:gd name="connsiteX173" fmla="*/ 518735 w 1480650"/>
                <a:gd name="connsiteY173" fmla="*/ 1059991 h 1341794"/>
                <a:gd name="connsiteX174" fmla="*/ 529141 w 1480650"/>
                <a:gd name="connsiteY174" fmla="*/ 1076911 h 1341794"/>
                <a:gd name="connsiteX175" fmla="*/ 544453 w 1480650"/>
                <a:gd name="connsiteY175" fmla="*/ 1059400 h 1341794"/>
                <a:gd name="connsiteX176" fmla="*/ 556974 w 1480650"/>
                <a:gd name="connsiteY176" fmla="*/ 1071665 h 1341794"/>
                <a:gd name="connsiteX177" fmla="*/ 567631 w 1480650"/>
                <a:gd name="connsiteY177" fmla="*/ 1075895 h 1341794"/>
                <a:gd name="connsiteX178" fmla="*/ 577698 w 1480650"/>
                <a:gd name="connsiteY178" fmla="*/ 1105000 h 1341794"/>
                <a:gd name="connsiteX179" fmla="*/ 601218 w 1480650"/>
                <a:gd name="connsiteY179" fmla="*/ 1102038 h 1341794"/>
                <a:gd name="connsiteX180" fmla="*/ 610777 w 1480650"/>
                <a:gd name="connsiteY180" fmla="*/ 1104575 h 1341794"/>
                <a:gd name="connsiteX181" fmla="*/ 620844 w 1480650"/>
                <a:gd name="connsiteY181" fmla="*/ 1082157 h 1341794"/>
                <a:gd name="connsiteX182" fmla="*/ 634463 w 1480650"/>
                <a:gd name="connsiteY182" fmla="*/ 1087824 h 1341794"/>
                <a:gd name="connsiteX183" fmla="*/ 639032 w 1480650"/>
                <a:gd name="connsiteY183" fmla="*/ 1102885 h 1341794"/>
                <a:gd name="connsiteX184" fmla="*/ 622112 w 1480650"/>
                <a:gd name="connsiteY184" fmla="*/ 1132577 h 1341794"/>
                <a:gd name="connsiteX185" fmla="*/ 640135 w 1480650"/>
                <a:gd name="connsiteY185" fmla="*/ 1144168 h 1341794"/>
                <a:gd name="connsiteX186" fmla="*/ 651131 w 1480650"/>
                <a:gd name="connsiteY186" fmla="*/ 1165826 h 1341794"/>
                <a:gd name="connsiteX187" fmla="*/ 656967 w 1480650"/>
                <a:gd name="connsiteY187" fmla="*/ 1168701 h 1341794"/>
                <a:gd name="connsiteX188" fmla="*/ 673887 w 1480650"/>
                <a:gd name="connsiteY188" fmla="*/ 1160241 h 1341794"/>
                <a:gd name="connsiteX189" fmla="*/ 684123 w 1480650"/>
                <a:gd name="connsiteY189" fmla="*/ 1198562 h 1341794"/>
                <a:gd name="connsiteX190" fmla="*/ 677357 w 1480650"/>
                <a:gd name="connsiteY190" fmla="*/ 1210409 h 1341794"/>
                <a:gd name="connsiteX191" fmla="*/ 695797 w 1480650"/>
                <a:gd name="connsiteY191" fmla="*/ 1218274 h 1341794"/>
                <a:gd name="connsiteX192" fmla="*/ 694954 w 1480650"/>
                <a:gd name="connsiteY192" fmla="*/ 1241369 h 1341794"/>
                <a:gd name="connsiteX193" fmla="*/ 717963 w 1480650"/>
                <a:gd name="connsiteY193" fmla="*/ 1241369 h 1341794"/>
                <a:gd name="connsiteX194" fmla="*/ 726422 w 1480650"/>
                <a:gd name="connsiteY194" fmla="*/ 1261507 h 1341794"/>
                <a:gd name="connsiteX195" fmla="*/ 756371 w 1480650"/>
                <a:gd name="connsiteY195" fmla="*/ 1266071 h 1341794"/>
                <a:gd name="connsiteX196" fmla="*/ 759671 w 1480650"/>
                <a:gd name="connsiteY196" fmla="*/ 1277662 h 1341794"/>
                <a:gd name="connsiteX197" fmla="*/ 797063 w 1480650"/>
                <a:gd name="connsiteY197" fmla="*/ 1274870 h 1341794"/>
                <a:gd name="connsiteX198" fmla="*/ 818972 w 1480650"/>
                <a:gd name="connsiteY198" fmla="*/ 1303467 h 1341794"/>
                <a:gd name="connsiteX199" fmla="*/ 839531 w 1480650"/>
                <a:gd name="connsiteY199" fmla="*/ 1305496 h 1341794"/>
                <a:gd name="connsiteX200" fmla="*/ 845707 w 1480650"/>
                <a:gd name="connsiteY200" fmla="*/ 1331722 h 1341794"/>
                <a:gd name="connsiteX201" fmla="*/ 868042 w 1480650"/>
                <a:gd name="connsiteY201" fmla="*/ 1334684 h 134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0650" h="1341794">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name="connsiteX0" fmla="*/ 805757 w 826459"/>
                <a:gd name="connsiteY0" fmla="*/ 120785 h 1017862"/>
                <a:gd name="connsiteX1" fmla="*/ 812271 w 826459"/>
                <a:gd name="connsiteY1" fmla="*/ 105811 h 1017862"/>
                <a:gd name="connsiteX2" fmla="*/ 789345 w 826459"/>
                <a:gd name="connsiteY2" fmla="*/ 117571 h 1017862"/>
                <a:gd name="connsiteX3" fmla="*/ 780885 w 826459"/>
                <a:gd name="connsiteY3" fmla="*/ 115118 h 1017862"/>
                <a:gd name="connsiteX4" fmla="*/ 780885 w 826459"/>
                <a:gd name="connsiteY4" fmla="*/ 115118 h 1017862"/>
                <a:gd name="connsiteX5" fmla="*/ 756691 w 826459"/>
                <a:gd name="connsiteY5" fmla="*/ 143628 h 1017862"/>
                <a:gd name="connsiteX6" fmla="*/ 743324 w 826459"/>
                <a:gd name="connsiteY6" fmla="*/ 121715 h 1017862"/>
                <a:gd name="connsiteX7" fmla="*/ 710583 w 826459"/>
                <a:gd name="connsiteY7" fmla="*/ 139312 h 1017862"/>
                <a:gd name="connsiteX8" fmla="*/ 677760 w 826459"/>
                <a:gd name="connsiteY8" fmla="*/ 135082 h 1017862"/>
                <a:gd name="connsiteX9" fmla="*/ 651617 w 826459"/>
                <a:gd name="connsiteY9" fmla="*/ 155046 h 1017862"/>
                <a:gd name="connsiteX10" fmla="*/ 616509 w 826459"/>
                <a:gd name="connsiteY10" fmla="*/ 141683 h 1017862"/>
                <a:gd name="connsiteX11" fmla="*/ 602721 w 826459"/>
                <a:gd name="connsiteY11" fmla="*/ 120785 h 1017862"/>
                <a:gd name="connsiteX12" fmla="*/ 582248 w 826459"/>
                <a:gd name="connsiteY12" fmla="*/ 129245 h 1017862"/>
                <a:gd name="connsiteX13" fmla="*/ 545195 w 826459"/>
                <a:gd name="connsiteY13" fmla="*/ 154624 h 1017862"/>
                <a:gd name="connsiteX14" fmla="*/ 485212 w 826459"/>
                <a:gd name="connsiteY14" fmla="*/ 128737 h 1017862"/>
                <a:gd name="connsiteX15" fmla="*/ 432338 w 826459"/>
                <a:gd name="connsiteY15" fmla="*/ 120277 h 1017862"/>
                <a:gd name="connsiteX16" fmla="*/ 393678 w 826459"/>
                <a:gd name="connsiteY16" fmla="*/ 134912 h 1017862"/>
                <a:gd name="connsiteX17" fmla="*/ 376081 w 826459"/>
                <a:gd name="connsiteY17" fmla="*/ 109533 h 1017862"/>
                <a:gd name="connsiteX18" fmla="*/ 356369 w 826459"/>
                <a:gd name="connsiteY18" fmla="*/ 96252 h 1017862"/>
                <a:gd name="connsiteX19" fmla="*/ 302310 w 826459"/>
                <a:gd name="connsiteY19" fmla="*/ 118331 h 1017862"/>
                <a:gd name="connsiteX20" fmla="*/ 276930 w 826459"/>
                <a:gd name="connsiteY20" fmla="*/ 104712 h 1017862"/>
                <a:gd name="connsiteX21" fmla="*/ 240385 w 826459"/>
                <a:gd name="connsiteY21" fmla="*/ 81869 h 1017862"/>
                <a:gd name="connsiteX22" fmla="*/ 195632 w 826459"/>
                <a:gd name="connsiteY22" fmla="*/ 72649 h 1017862"/>
                <a:gd name="connsiteX23" fmla="*/ 185904 w 826459"/>
                <a:gd name="connsiteY23" fmla="*/ 39487 h 1017862"/>
                <a:gd name="connsiteX24" fmla="*/ 139883 w 826459"/>
                <a:gd name="connsiteY24" fmla="*/ 13600 h 1017862"/>
                <a:gd name="connsiteX25" fmla="*/ 101306 w 826459"/>
                <a:gd name="connsiteY25" fmla="*/ -6872 h 1017862"/>
                <a:gd name="connsiteX26" fmla="*/ 56471 w 826459"/>
                <a:gd name="connsiteY26" fmla="*/ 18507 h 1017862"/>
                <a:gd name="connsiteX27" fmla="*/ 85993 w 826459"/>
                <a:gd name="connsiteY27" fmla="*/ 58014 h 1017862"/>
                <a:gd name="connsiteX28" fmla="*/ 76943 w 826459"/>
                <a:gd name="connsiteY28" fmla="*/ 64867 h 1017862"/>
                <a:gd name="connsiteX29" fmla="*/ 97076 w 826459"/>
                <a:gd name="connsiteY29" fmla="*/ 84409 h 1017862"/>
                <a:gd name="connsiteX30" fmla="*/ 94874 w 826459"/>
                <a:gd name="connsiteY30" fmla="*/ 100313 h 1017862"/>
                <a:gd name="connsiteX31" fmla="*/ 121187 w 826459"/>
                <a:gd name="connsiteY31" fmla="*/ 113680 h 1017862"/>
                <a:gd name="connsiteX32" fmla="*/ 130155 w 826459"/>
                <a:gd name="connsiteY32" fmla="*/ 137535 h 1017862"/>
                <a:gd name="connsiteX33" fmla="*/ 136583 w 826459"/>
                <a:gd name="connsiteY33" fmla="*/ 138973 h 1017862"/>
                <a:gd name="connsiteX34" fmla="*/ 164503 w 826459"/>
                <a:gd name="connsiteY34" fmla="*/ 155893 h 1017862"/>
                <a:gd name="connsiteX35" fmla="*/ 121018 w 826459"/>
                <a:gd name="connsiteY35" fmla="*/ 150481 h 1017862"/>
                <a:gd name="connsiteX36" fmla="*/ 110357 w 826459"/>
                <a:gd name="connsiteY36" fmla="*/ 172304 h 1017862"/>
                <a:gd name="connsiteX37" fmla="*/ 79479 w 826459"/>
                <a:gd name="connsiteY37" fmla="*/ 186857 h 1017862"/>
                <a:gd name="connsiteX38" fmla="*/ 109006 w 826459"/>
                <a:gd name="connsiteY38" fmla="*/ 194895 h 1017862"/>
                <a:gd name="connsiteX39" fmla="*/ 122456 w 826459"/>
                <a:gd name="connsiteY39" fmla="*/ 215281 h 1017862"/>
                <a:gd name="connsiteX40" fmla="*/ 130915 w 826459"/>
                <a:gd name="connsiteY40" fmla="*/ 263078 h 1017862"/>
                <a:gd name="connsiteX41" fmla="*/ 208322 w 826459"/>
                <a:gd name="connsiteY41" fmla="*/ 303770 h 1017862"/>
                <a:gd name="connsiteX42" fmla="*/ 218897 w 826459"/>
                <a:gd name="connsiteY42" fmla="*/ 318744 h 1017862"/>
                <a:gd name="connsiteX43" fmla="*/ 190217 w 826459"/>
                <a:gd name="connsiteY43" fmla="*/ 329658 h 1017862"/>
                <a:gd name="connsiteX44" fmla="*/ 165263 w 826459"/>
                <a:gd name="connsiteY44" fmla="*/ 340402 h 1017862"/>
                <a:gd name="connsiteX45" fmla="*/ 130829 w 826459"/>
                <a:gd name="connsiteY45" fmla="*/ 334396 h 1017862"/>
                <a:gd name="connsiteX46" fmla="*/ 117974 w 826459"/>
                <a:gd name="connsiteY46" fmla="*/ 365951 h 1017862"/>
                <a:gd name="connsiteX47" fmla="*/ 90141 w 826459"/>
                <a:gd name="connsiteY47" fmla="*/ 377373 h 1017862"/>
                <a:gd name="connsiteX48" fmla="*/ 84300 w 826459"/>
                <a:gd name="connsiteY48" fmla="*/ 397167 h 1017862"/>
                <a:gd name="connsiteX49" fmla="*/ 37010 w 826459"/>
                <a:gd name="connsiteY49" fmla="*/ 410452 h 1017862"/>
                <a:gd name="connsiteX50" fmla="*/ 16200 w 826459"/>
                <a:gd name="connsiteY50" fmla="*/ 428553 h 1017862"/>
                <a:gd name="connsiteX51" fmla="*/ -5710 w 826459"/>
                <a:gd name="connsiteY51" fmla="*/ 442428 h 1017862"/>
                <a:gd name="connsiteX52" fmla="*/ 4865 w 826459"/>
                <a:gd name="connsiteY52" fmla="*/ 469671 h 1017862"/>
                <a:gd name="connsiteX53" fmla="*/ 5712 w 826459"/>
                <a:gd name="connsiteY53" fmla="*/ 495050 h 1017862"/>
                <a:gd name="connsiteX54" fmla="*/ 36250 w 826459"/>
                <a:gd name="connsiteY54" fmla="*/ 531934 h 1017862"/>
                <a:gd name="connsiteX55" fmla="*/ 47164 w 826459"/>
                <a:gd name="connsiteY55" fmla="*/ 566789 h 1017862"/>
                <a:gd name="connsiteX56" fmla="*/ 23643 w 826459"/>
                <a:gd name="connsiteY56" fmla="*/ 571019 h 1017862"/>
                <a:gd name="connsiteX57" fmla="*/ 36250 w 826459"/>
                <a:gd name="connsiteY57" fmla="*/ 603165 h 1017862"/>
                <a:gd name="connsiteX58" fmla="*/ 24746 w 826459"/>
                <a:gd name="connsiteY58" fmla="*/ 640474 h 1017862"/>
                <a:gd name="connsiteX59" fmla="*/ 47755 w 826459"/>
                <a:gd name="connsiteY59" fmla="*/ 659339 h 1017862"/>
                <a:gd name="connsiteX60" fmla="*/ 59936 w 826459"/>
                <a:gd name="connsiteY60" fmla="*/ 696141 h 1017862"/>
                <a:gd name="connsiteX61" fmla="*/ 85316 w 826459"/>
                <a:gd name="connsiteY61" fmla="*/ 693009 h 1017862"/>
                <a:gd name="connsiteX62" fmla="*/ 105705 w 826459"/>
                <a:gd name="connsiteY62" fmla="*/ 732347 h 1017862"/>
                <a:gd name="connsiteX63" fmla="*/ 133877 w 826459"/>
                <a:gd name="connsiteY63" fmla="*/ 728456 h 1017862"/>
                <a:gd name="connsiteX64" fmla="*/ 131085 w 826459"/>
                <a:gd name="connsiteY64" fmla="*/ 763650 h 1017862"/>
                <a:gd name="connsiteX65" fmla="*/ 149021 w 826459"/>
                <a:gd name="connsiteY65" fmla="*/ 780570 h 1017862"/>
                <a:gd name="connsiteX66" fmla="*/ 156378 w 826459"/>
                <a:gd name="connsiteY66" fmla="*/ 813306 h 1017862"/>
                <a:gd name="connsiteX67" fmla="*/ 184636 w 826459"/>
                <a:gd name="connsiteY67" fmla="*/ 837756 h 1017862"/>
                <a:gd name="connsiteX68" fmla="*/ 215596 w 826459"/>
                <a:gd name="connsiteY68" fmla="*/ 845369 h 1017862"/>
                <a:gd name="connsiteX69" fmla="*/ 203584 w 826459"/>
                <a:gd name="connsiteY69" fmla="*/ 877432 h 1017862"/>
                <a:gd name="connsiteX70" fmla="*/ 205360 w 826459"/>
                <a:gd name="connsiteY70" fmla="*/ 902812 h 1017862"/>
                <a:gd name="connsiteX71" fmla="*/ 188441 w 826459"/>
                <a:gd name="connsiteY71" fmla="*/ 904757 h 1017862"/>
                <a:gd name="connsiteX72" fmla="*/ 173553 w 826459"/>
                <a:gd name="connsiteY72" fmla="*/ 925316 h 1017862"/>
                <a:gd name="connsiteX73" fmla="*/ 162892 w 826459"/>
                <a:gd name="connsiteY73" fmla="*/ 947056 h 1017862"/>
                <a:gd name="connsiteX74" fmla="*/ 185314 w 826459"/>
                <a:gd name="connsiteY74" fmla="*/ 938597 h 1017862"/>
                <a:gd name="connsiteX75" fmla="*/ 211705 w 826459"/>
                <a:gd name="connsiteY75" fmla="*/ 961948 h 1017862"/>
                <a:gd name="connsiteX76" fmla="*/ 294106 w 826459"/>
                <a:gd name="connsiteY76" fmla="*/ 935465 h 1017862"/>
                <a:gd name="connsiteX77" fmla="*/ 307643 w 826459"/>
                <a:gd name="connsiteY77" fmla="*/ 925229 h 1017862"/>
                <a:gd name="connsiteX78" fmla="*/ 320923 w 826459"/>
                <a:gd name="connsiteY78" fmla="*/ 942149 h 1017862"/>
                <a:gd name="connsiteX79" fmla="*/ 344439 w 826459"/>
                <a:gd name="connsiteY79" fmla="*/ 925229 h 1017862"/>
                <a:gd name="connsiteX80" fmla="*/ 346724 w 826459"/>
                <a:gd name="connsiteY80" fmla="*/ 943843 h 1017862"/>
                <a:gd name="connsiteX81" fmla="*/ 362037 w 826459"/>
                <a:gd name="connsiteY81" fmla="*/ 953149 h 1017862"/>
                <a:gd name="connsiteX82" fmla="*/ 339198 w 826459"/>
                <a:gd name="connsiteY82" fmla="*/ 1003231 h 1017862"/>
                <a:gd name="connsiteX83" fmla="*/ 388602 w 826459"/>
                <a:gd name="connsiteY83" fmla="*/ 1010931 h 1017862"/>
                <a:gd name="connsiteX84" fmla="*/ 401969 w 826459"/>
                <a:gd name="connsiteY84" fmla="*/ 990793 h 1017862"/>
                <a:gd name="connsiteX85" fmla="*/ 451373 w 826459"/>
                <a:gd name="connsiteY85" fmla="*/ 992317 h 1017862"/>
                <a:gd name="connsiteX86" fmla="*/ 470238 w 826459"/>
                <a:gd name="connsiteY86" fmla="*/ 975398 h 1017862"/>
                <a:gd name="connsiteX87" fmla="*/ 487666 w 826459"/>
                <a:gd name="connsiteY87" fmla="*/ 980982 h 1017862"/>
                <a:gd name="connsiteX88" fmla="*/ 480222 w 826459"/>
                <a:gd name="connsiteY88" fmla="*/ 1009658 h 1017862"/>
                <a:gd name="connsiteX89" fmla="*/ 496126 w 826459"/>
                <a:gd name="connsiteY89" fmla="*/ 1005767 h 1017862"/>
                <a:gd name="connsiteX90" fmla="*/ 521505 w 826459"/>
                <a:gd name="connsiteY90" fmla="*/ 967190 h 1017862"/>
                <a:gd name="connsiteX91" fmla="*/ 511777 w 826459"/>
                <a:gd name="connsiteY91" fmla="*/ 952724 h 1017862"/>
                <a:gd name="connsiteX92" fmla="*/ 521761 w 826459"/>
                <a:gd name="connsiteY92" fmla="*/ 934197 h 1017862"/>
                <a:gd name="connsiteX93" fmla="*/ 510340 w 826459"/>
                <a:gd name="connsiteY93" fmla="*/ 900358 h 1017862"/>
                <a:gd name="connsiteX94" fmla="*/ 542234 w 826459"/>
                <a:gd name="connsiteY94" fmla="*/ 914655 h 1017862"/>
                <a:gd name="connsiteX95" fmla="*/ 560673 w 826459"/>
                <a:gd name="connsiteY95" fmla="*/ 914655 h 1017862"/>
                <a:gd name="connsiteX96" fmla="*/ 573532 w 826459"/>
                <a:gd name="connsiteY96" fmla="*/ 935974 h 1017862"/>
                <a:gd name="connsiteX97" fmla="*/ 587325 w 826459"/>
                <a:gd name="connsiteY97" fmla="*/ 929546 h 1017862"/>
                <a:gd name="connsiteX98" fmla="*/ 629624 w 826459"/>
                <a:gd name="connsiteY98" fmla="*/ 951286 h 1017862"/>
                <a:gd name="connsiteX99" fmla="*/ 643495 w 826459"/>
                <a:gd name="connsiteY99" fmla="*/ 955347 h 1017862"/>
                <a:gd name="connsiteX100" fmla="*/ 676323 w 826459"/>
                <a:gd name="connsiteY100" fmla="*/ 946887 h 1017862"/>
                <a:gd name="connsiteX101" fmla="*/ 658556 w 826459"/>
                <a:gd name="connsiteY101" fmla="*/ 925655 h 1017862"/>
                <a:gd name="connsiteX102" fmla="*/ 661010 w 826459"/>
                <a:gd name="connsiteY102" fmla="*/ 909834 h 1017862"/>
                <a:gd name="connsiteX103" fmla="*/ 644598 w 826459"/>
                <a:gd name="connsiteY103" fmla="*/ 892493 h 1017862"/>
                <a:gd name="connsiteX104" fmla="*/ 647812 w 826459"/>
                <a:gd name="connsiteY104" fmla="*/ 879634 h 1017862"/>
                <a:gd name="connsiteX105" fmla="*/ 626832 w 826459"/>
                <a:gd name="connsiteY105" fmla="*/ 878362 h 1017862"/>
                <a:gd name="connsiteX106" fmla="*/ 611263 w 826459"/>
                <a:gd name="connsiteY106" fmla="*/ 860430 h 1017862"/>
                <a:gd name="connsiteX107" fmla="*/ 576920 w 826459"/>
                <a:gd name="connsiteY107" fmla="*/ 855097 h 1017862"/>
                <a:gd name="connsiteX108" fmla="*/ 589353 w 826459"/>
                <a:gd name="connsiteY108" fmla="*/ 820667 h 1017862"/>
                <a:gd name="connsiteX109" fmla="*/ 548153 w 826459"/>
                <a:gd name="connsiteY109" fmla="*/ 810431 h 1017862"/>
                <a:gd name="connsiteX110" fmla="*/ 491388 w 826459"/>
                <a:gd name="connsiteY110" fmla="*/ 778707 h 1017862"/>
                <a:gd name="connsiteX111" fmla="*/ 459494 w 826459"/>
                <a:gd name="connsiteY111" fmla="*/ 775323 h 1017862"/>
                <a:gd name="connsiteX112" fmla="*/ 472779 w 826459"/>
                <a:gd name="connsiteY112" fmla="*/ 747490 h 1017862"/>
                <a:gd name="connsiteX113" fmla="*/ 464827 w 826459"/>
                <a:gd name="connsiteY113" fmla="*/ 726762 h 1017862"/>
                <a:gd name="connsiteX114" fmla="*/ 484113 w 826459"/>
                <a:gd name="connsiteY114" fmla="*/ 725663 h 1017862"/>
                <a:gd name="connsiteX115" fmla="*/ 491983 w 826459"/>
                <a:gd name="connsiteY115" fmla="*/ 707306 h 1017862"/>
                <a:gd name="connsiteX116" fmla="*/ 508902 w 826459"/>
                <a:gd name="connsiteY116" fmla="*/ 725581 h 1017862"/>
                <a:gd name="connsiteX117" fmla="*/ 527681 w 826459"/>
                <a:gd name="connsiteY117" fmla="*/ 720078 h 1017862"/>
                <a:gd name="connsiteX118" fmla="*/ 547310 w 826459"/>
                <a:gd name="connsiteY118" fmla="*/ 731669 h 1017862"/>
                <a:gd name="connsiteX119" fmla="*/ 574210 w 826459"/>
                <a:gd name="connsiteY119" fmla="*/ 692415 h 1017862"/>
                <a:gd name="connsiteX120" fmla="*/ 589944 w 826459"/>
                <a:gd name="connsiteY120" fmla="*/ 683955 h 1017862"/>
                <a:gd name="connsiteX121" fmla="*/ 622602 w 826459"/>
                <a:gd name="connsiteY121" fmla="*/ 679725 h 1017862"/>
                <a:gd name="connsiteX122" fmla="*/ 635036 w 826459"/>
                <a:gd name="connsiteY122" fmla="*/ 624145 h 1017862"/>
                <a:gd name="connsiteX123" fmla="*/ 658556 w 826459"/>
                <a:gd name="connsiteY123" fmla="*/ 645043 h 1017862"/>
                <a:gd name="connsiteX124" fmla="*/ 682242 w 826459"/>
                <a:gd name="connsiteY124" fmla="*/ 646902 h 1017862"/>
                <a:gd name="connsiteX125" fmla="*/ 674290 w 826459"/>
                <a:gd name="connsiteY125" fmla="*/ 626178 h 1017862"/>
                <a:gd name="connsiteX126" fmla="*/ 698571 w 826459"/>
                <a:gd name="connsiteY126" fmla="*/ 635906 h 1017862"/>
                <a:gd name="connsiteX127" fmla="*/ 693494 w 826459"/>
                <a:gd name="connsiteY127" fmla="*/ 589628 h 1017862"/>
                <a:gd name="connsiteX128" fmla="*/ 734187 w 826459"/>
                <a:gd name="connsiteY128" fmla="*/ 606127 h 1017862"/>
                <a:gd name="connsiteX129" fmla="*/ 727247 w 826459"/>
                <a:gd name="connsiteY129" fmla="*/ 579987 h 1017862"/>
                <a:gd name="connsiteX130" fmla="*/ 751784 w 826459"/>
                <a:gd name="connsiteY130" fmla="*/ 581255 h 1017862"/>
                <a:gd name="connsiteX131" fmla="*/ 760244 w 826459"/>
                <a:gd name="connsiteY131" fmla="*/ 565182 h 1017862"/>
                <a:gd name="connsiteX132" fmla="*/ 775218 w 826459"/>
                <a:gd name="connsiteY132" fmla="*/ 564588 h 1017862"/>
                <a:gd name="connsiteX133" fmla="*/ 770818 w 826459"/>
                <a:gd name="connsiteY133" fmla="*/ 540394 h 1017862"/>
                <a:gd name="connsiteX134" fmla="*/ 782492 w 826459"/>
                <a:gd name="connsiteY134" fmla="*/ 534896 h 1017862"/>
                <a:gd name="connsiteX135" fmla="*/ 774032 w 826459"/>
                <a:gd name="connsiteY135" fmla="*/ 519075 h 1017862"/>
                <a:gd name="connsiteX136" fmla="*/ 780546 w 826459"/>
                <a:gd name="connsiteY136" fmla="*/ 500548 h 1017862"/>
                <a:gd name="connsiteX137" fmla="*/ 770393 w 826459"/>
                <a:gd name="connsiteY137" fmla="*/ 487264 h 1017862"/>
                <a:gd name="connsiteX138" fmla="*/ 802287 w 826459"/>
                <a:gd name="connsiteY138" fmla="*/ 476519 h 1017862"/>
                <a:gd name="connsiteX139" fmla="*/ 787230 w 826459"/>
                <a:gd name="connsiteY139" fmla="*/ 452325 h 1017862"/>
                <a:gd name="connsiteX140" fmla="*/ 776738 w 826459"/>
                <a:gd name="connsiteY140" fmla="*/ 397845 h 1017862"/>
                <a:gd name="connsiteX141" fmla="*/ 765486 w 826459"/>
                <a:gd name="connsiteY141" fmla="*/ 372465 h 1017862"/>
                <a:gd name="connsiteX142" fmla="*/ 773945 w 826459"/>
                <a:gd name="connsiteY142" fmla="*/ 351485 h 1017862"/>
                <a:gd name="connsiteX143" fmla="*/ 764556 w 826459"/>
                <a:gd name="connsiteY143" fmla="*/ 309186 h 1017862"/>
                <a:gd name="connsiteX144" fmla="*/ 778431 w 826459"/>
                <a:gd name="connsiteY144" fmla="*/ 310541 h 1017862"/>
                <a:gd name="connsiteX145" fmla="*/ 776738 w 826459"/>
                <a:gd name="connsiteY145" fmla="*/ 286851 h 1017862"/>
                <a:gd name="connsiteX146" fmla="*/ 798057 w 826459"/>
                <a:gd name="connsiteY146" fmla="*/ 304448 h 1017862"/>
                <a:gd name="connsiteX147" fmla="*/ 754998 w 826459"/>
                <a:gd name="connsiteY147" fmla="*/ 210291 h 1017862"/>
                <a:gd name="connsiteX148" fmla="*/ 768617 w 826459"/>
                <a:gd name="connsiteY148" fmla="*/ 202339 h 1017862"/>
                <a:gd name="connsiteX149" fmla="*/ 771830 w 826459"/>
                <a:gd name="connsiteY149" fmla="*/ 182458 h 1017862"/>
                <a:gd name="connsiteX150" fmla="*/ 783508 w 826459"/>
                <a:gd name="connsiteY150" fmla="*/ 180512 h 1017862"/>
                <a:gd name="connsiteX151" fmla="*/ 806686 w 826459"/>
                <a:gd name="connsiteY151" fmla="*/ 160292 h 1017862"/>
                <a:gd name="connsiteX152" fmla="*/ 816753 w 826459"/>
                <a:gd name="connsiteY152" fmla="*/ 155893 h 1017862"/>
                <a:gd name="connsiteX153" fmla="*/ 805757 w 826459"/>
                <a:gd name="connsiteY153" fmla="*/ 120785 h 101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826459" h="1017862">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name="connsiteX0" fmla="*/ 1552015 w 1776256"/>
                <a:gd name="connsiteY0" fmla="*/ 458075 h 1684853"/>
                <a:gd name="connsiteX1" fmla="*/ 1551082 w 1776256"/>
                <a:gd name="connsiteY1" fmla="*/ 476940 h 1684853"/>
                <a:gd name="connsiteX2" fmla="*/ 1508022 w 1776256"/>
                <a:gd name="connsiteY2" fmla="*/ 501221 h 1684853"/>
                <a:gd name="connsiteX3" fmla="*/ 1481036 w 1776256"/>
                <a:gd name="connsiteY3" fmla="*/ 487767 h 1684853"/>
                <a:gd name="connsiteX4" fmla="*/ 1474774 w 1776256"/>
                <a:gd name="connsiteY4" fmla="*/ 471611 h 1684853"/>
                <a:gd name="connsiteX5" fmla="*/ 1452273 w 1776256"/>
                <a:gd name="connsiteY5" fmla="*/ 463151 h 1684853"/>
                <a:gd name="connsiteX6" fmla="*/ 1471139 w 1776256"/>
                <a:gd name="connsiteY6" fmla="*/ 424574 h 1684853"/>
                <a:gd name="connsiteX7" fmla="*/ 1450497 w 1776256"/>
                <a:gd name="connsiteY7" fmla="*/ 409261 h 1684853"/>
                <a:gd name="connsiteX8" fmla="*/ 1468516 w 1776256"/>
                <a:gd name="connsiteY8" fmla="*/ 405709 h 1684853"/>
                <a:gd name="connsiteX9" fmla="*/ 1456842 w 1776256"/>
                <a:gd name="connsiteY9" fmla="*/ 384134 h 1684853"/>
                <a:gd name="connsiteX10" fmla="*/ 1464030 w 1776256"/>
                <a:gd name="connsiteY10" fmla="*/ 365268 h 1684853"/>
                <a:gd name="connsiteX11" fmla="*/ 1402865 w 1776256"/>
                <a:gd name="connsiteY11" fmla="*/ 359857 h 1684853"/>
                <a:gd name="connsiteX12" fmla="*/ 1402865 w 1776256"/>
                <a:gd name="connsiteY12" fmla="*/ 370684 h 1684853"/>
                <a:gd name="connsiteX13" fmla="*/ 1386710 w 1776256"/>
                <a:gd name="connsiteY13" fmla="*/ 373307 h 1684853"/>
                <a:gd name="connsiteX14" fmla="*/ 1371479 w 1776256"/>
                <a:gd name="connsiteY14" fmla="*/ 361633 h 1684853"/>
                <a:gd name="connsiteX15" fmla="*/ 1365221 w 1776256"/>
                <a:gd name="connsiteY15" fmla="*/ 341921 h 1684853"/>
                <a:gd name="connsiteX16" fmla="*/ 1321146 w 1776256"/>
                <a:gd name="connsiteY16" fmla="*/ 330248 h 1684853"/>
                <a:gd name="connsiteX17" fmla="*/ 1313954 w 1776256"/>
                <a:gd name="connsiteY17" fmla="*/ 309602 h 1684853"/>
                <a:gd name="connsiteX18" fmla="*/ 1264550 w 1776256"/>
                <a:gd name="connsiteY18" fmla="*/ 301142 h 1684853"/>
                <a:gd name="connsiteX19" fmla="*/ 1252872 w 1776256"/>
                <a:gd name="connsiteY19" fmla="*/ 269674 h 1684853"/>
                <a:gd name="connsiteX20" fmla="*/ 1228678 w 1776256"/>
                <a:gd name="connsiteY20" fmla="*/ 293955 h 1684853"/>
                <a:gd name="connsiteX21" fmla="*/ 1209813 w 1776256"/>
                <a:gd name="connsiteY21" fmla="*/ 281348 h 1684853"/>
                <a:gd name="connsiteX22" fmla="*/ 1196277 w 1776256"/>
                <a:gd name="connsiteY22" fmla="*/ 320012 h 1684853"/>
                <a:gd name="connsiteX23" fmla="*/ 1147802 w 1776256"/>
                <a:gd name="connsiteY23" fmla="*/ 320941 h 1684853"/>
                <a:gd name="connsiteX24" fmla="*/ 1125384 w 1776256"/>
                <a:gd name="connsiteY24" fmla="*/ 337097 h 1684853"/>
                <a:gd name="connsiteX25" fmla="*/ 1131642 w 1776256"/>
                <a:gd name="connsiteY25" fmla="*/ 282277 h 1684853"/>
                <a:gd name="connsiteX26" fmla="*/ 1101103 w 1776256"/>
                <a:gd name="connsiteY26" fmla="*/ 302923 h 1684853"/>
                <a:gd name="connsiteX27" fmla="*/ 1075724 w 1776256"/>
                <a:gd name="connsiteY27" fmla="*/ 280501 h 1684853"/>
                <a:gd name="connsiteX28" fmla="*/ 1070309 w 1776256"/>
                <a:gd name="connsiteY28" fmla="*/ 297420 h 1684853"/>
                <a:gd name="connsiteX29" fmla="*/ 1081986 w 1776256"/>
                <a:gd name="connsiteY29" fmla="*/ 316286 h 1684853"/>
                <a:gd name="connsiteX30" fmla="*/ 1060411 w 1776256"/>
                <a:gd name="connsiteY30" fmla="*/ 322548 h 1684853"/>
                <a:gd name="connsiteX31" fmla="*/ 1055000 w 1776256"/>
                <a:gd name="connsiteY31" fmla="*/ 308165 h 1684853"/>
                <a:gd name="connsiteX32" fmla="*/ 1051443 w 1776256"/>
                <a:gd name="connsiteY32" fmla="*/ 309941 h 1684853"/>
                <a:gd name="connsiteX33" fmla="*/ 1029872 w 1776256"/>
                <a:gd name="connsiteY33" fmla="*/ 326100 h 1684853"/>
                <a:gd name="connsiteX34" fmla="*/ 1052377 w 1776256"/>
                <a:gd name="connsiteY34" fmla="*/ 292261 h 1684853"/>
                <a:gd name="connsiteX35" fmla="*/ 1037064 w 1776256"/>
                <a:gd name="connsiteY35" fmla="*/ 269757 h 1684853"/>
                <a:gd name="connsiteX36" fmla="*/ 1032578 w 1776256"/>
                <a:gd name="connsiteY36" fmla="*/ 249115 h 1684853"/>
                <a:gd name="connsiteX37" fmla="*/ 1016422 w 1776256"/>
                <a:gd name="connsiteY37" fmla="*/ 264428 h 1684853"/>
                <a:gd name="connsiteX38" fmla="*/ 1000263 w 1776256"/>
                <a:gd name="connsiteY38" fmla="*/ 259012 h 1684853"/>
                <a:gd name="connsiteX39" fmla="*/ 990366 w 1776256"/>
                <a:gd name="connsiteY39" fmla="*/ 273396 h 1684853"/>
                <a:gd name="connsiteX40" fmla="*/ 969724 w 1776256"/>
                <a:gd name="connsiteY40" fmla="*/ 285069 h 1684853"/>
                <a:gd name="connsiteX41" fmla="*/ 956270 w 1776256"/>
                <a:gd name="connsiteY41" fmla="*/ 286003 h 1684853"/>
                <a:gd name="connsiteX42" fmla="*/ 957117 w 1776256"/>
                <a:gd name="connsiteY42" fmla="*/ 289555 h 1684853"/>
                <a:gd name="connsiteX43" fmla="*/ 952635 w 1776256"/>
                <a:gd name="connsiteY43" fmla="*/ 310197 h 1684853"/>
                <a:gd name="connsiteX44" fmla="*/ 910336 w 1776256"/>
                <a:gd name="connsiteY44" fmla="*/ 303935 h 1684853"/>
                <a:gd name="connsiteX45" fmla="*/ 886985 w 1776256"/>
                <a:gd name="connsiteY45" fmla="*/ 318318 h 1684853"/>
                <a:gd name="connsiteX46" fmla="*/ 879797 w 1776256"/>
                <a:gd name="connsiteY46" fmla="*/ 311126 h 1684853"/>
                <a:gd name="connsiteX47" fmla="*/ 885208 w 1776256"/>
                <a:gd name="connsiteY47" fmla="*/ 282364 h 1684853"/>
                <a:gd name="connsiteX48" fmla="*/ 867190 w 1776256"/>
                <a:gd name="connsiteY48" fmla="*/ 275172 h 1684853"/>
                <a:gd name="connsiteX49" fmla="*/ 851964 w 1776256"/>
                <a:gd name="connsiteY49" fmla="*/ 262569 h 1684853"/>
                <a:gd name="connsiteX50" fmla="*/ 859998 w 1776256"/>
                <a:gd name="connsiteY50" fmla="*/ 288622 h 1684853"/>
                <a:gd name="connsiteX51" fmla="*/ 849254 w 1776256"/>
                <a:gd name="connsiteY51" fmla="*/ 289555 h 1684853"/>
                <a:gd name="connsiteX52" fmla="*/ 859151 w 1776256"/>
                <a:gd name="connsiteY52" fmla="*/ 304781 h 1684853"/>
                <a:gd name="connsiteX53" fmla="*/ 831318 w 1776256"/>
                <a:gd name="connsiteY53" fmla="*/ 315612 h 1684853"/>
                <a:gd name="connsiteX54" fmla="*/ 824131 w 1776256"/>
                <a:gd name="connsiteY54" fmla="*/ 303005 h 1684853"/>
                <a:gd name="connsiteX55" fmla="*/ 809747 w 1776256"/>
                <a:gd name="connsiteY55" fmla="*/ 309350 h 1684853"/>
                <a:gd name="connsiteX56" fmla="*/ 799850 w 1776256"/>
                <a:gd name="connsiteY56" fmla="*/ 288622 h 1684853"/>
                <a:gd name="connsiteX57" fmla="*/ 777432 w 1776256"/>
                <a:gd name="connsiteY57" fmla="*/ 291332 h 1684853"/>
                <a:gd name="connsiteX58" fmla="*/ 784624 w 1776256"/>
                <a:gd name="connsiteY58" fmla="*/ 281434 h 1684853"/>
                <a:gd name="connsiteX59" fmla="*/ 783690 w 1776256"/>
                <a:gd name="connsiteY59" fmla="*/ 261722 h 1684853"/>
                <a:gd name="connsiteX60" fmla="*/ 794434 w 1776256"/>
                <a:gd name="connsiteY60" fmla="*/ 250049 h 1684853"/>
                <a:gd name="connsiteX61" fmla="*/ 780985 w 1776256"/>
                <a:gd name="connsiteY61" fmla="*/ 231183 h 1684853"/>
                <a:gd name="connsiteX62" fmla="*/ 777432 w 1776256"/>
                <a:gd name="connsiteY62" fmla="*/ 244633 h 1684853"/>
                <a:gd name="connsiteX63" fmla="*/ 763896 w 1776256"/>
                <a:gd name="connsiteY63" fmla="*/ 250891 h 1684853"/>
                <a:gd name="connsiteX64" fmla="*/ 771087 w 1776256"/>
                <a:gd name="connsiteY64" fmla="*/ 284140 h 1684853"/>
                <a:gd name="connsiteX65" fmla="*/ 763896 w 1776256"/>
                <a:gd name="connsiteY65" fmla="*/ 289555 h 1684853"/>
                <a:gd name="connsiteX66" fmla="*/ 761273 w 1776256"/>
                <a:gd name="connsiteY66" fmla="*/ 285069 h 1684853"/>
                <a:gd name="connsiteX67" fmla="*/ 723542 w 1776256"/>
                <a:gd name="connsiteY67" fmla="*/ 277878 h 1684853"/>
                <a:gd name="connsiteX68" fmla="*/ 735216 w 1776256"/>
                <a:gd name="connsiteY68" fmla="*/ 314679 h 1684853"/>
                <a:gd name="connsiteX69" fmla="*/ 750446 w 1776256"/>
                <a:gd name="connsiteY69" fmla="*/ 318318 h 1684853"/>
                <a:gd name="connsiteX70" fmla="*/ 751375 w 1776256"/>
                <a:gd name="connsiteY70" fmla="*/ 328215 h 1684853"/>
                <a:gd name="connsiteX71" fmla="*/ 758567 w 1776256"/>
                <a:gd name="connsiteY71" fmla="*/ 335320 h 1684853"/>
                <a:gd name="connsiteX72" fmla="*/ 759410 w 1776256"/>
                <a:gd name="connsiteY72" fmla="*/ 357825 h 1684853"/>
                <a:gd name="connsiteX73" fmla="*/ 775569 w 1776256"/>
                <a:gd name="connsiteY73" fmla="*/ 369498 h 1684853"/>
                <a:gd name="connsiteX74" fmla="*/ 772946 w 1776256"/>
                <a:gd name="connsiteY74" fmla="*/ 418907 h 1684853"/>
                <a:gd name="connsiteX75" fmla="*/ 806108 w 1776256"/>
                <a:gd name="connsiteY75" fmla="*/ 423388 h 1684853"/>
                <a:gd name="connsiteX76" fmla="*/ 803489 w 1776256"/>
                <a:gd name="connsiteY76" fmla="*/ 437772 h 1684853"/>
                <a:gd name="connsiteX77" fmla="*/ 814233 w 1776256"/>
                <a:gd name="connsiteY77" fmla="*/ 456637 h 1684853"/>
                <a:gd name="connsiteX78" fmla="*/ 798920 w 1776256"/>
                <a:gd name="connsiteY78" fmla="*/ 474569 h 1684853"/>
                <a:gd name="connsiteX79" fmla="*/ 779208 w 1776256"/>
                <a:gd name="connsiteY79" fmla="*/ 498850 h 1684853"/>
                <a:gd name="connsiteX80" fmla="*/ 772017 w 1776256"/>
                <a:gd name="connsiteY80" fmla="*/ 484470 h 1684853"/>
                <a:gd name="connsiteX81" fmla="*/ 744184 w 1776256"/>
                <a:gd name="connsiteY81" fmla="*/ 484470 h 1684853"/>
                <a:gd name="connsiteX82" fmla="*/ 738768 w 1776256"/>
                <a:gd name="connsiteY82" fmla="*/ 462048 h 1684853"/>
                <a:gd name="connsiteX83" fmla="*/ 710005 w 1776256"/>
                <a:gd name="connsiteY83" fmla="*/ 488952 h 1684853"/>
                <a:gd name="connsiteX84" fmla="*/ 705524 w 1776256"/>
                <a:gd name="connsiteY84" fmla="*/ 457484 h 1684853"/>
                <a:gd name="connsiteX85" fmla="*/ 681326 w 1776256"/>
                <a:gd name="connsiteY85" fmla="*/ 439548 h 1684853"/>
                <a:gd name="connsiteX86" fmla="*/ 693846 w 1776256"/>
                <a:gd name="connsiteY86" fmla="*/ 426094 h 1684853"/>
                <a:gd name="connsiteX87" fmla="*/ 682172 w 1776256"/>
                <a:gd name="connsiteY87" fmla="*/ 414421 h 1684853"/>
                <a:gd name="connsiteX88" fmla="*/ 678620 w 1776256"/>
                <a:gd name="connsiteY88" fmla="*/ 390140 h 1684853"/>
                <a:gd name="connsiteX89" fmla="*/ 656115 w 1776256"/>
                <a:gd name="connsiteY89" fmla="*/ 375761 h 1684853"/>
                <a:gd name="connsiteX90" fmla="*/ 677690 w 1776256"/>
                <a:gd name="connsiteY90" fmla="*/ 358841 h 1684853"/>
                <a:gd name="connsiteX91" fmla="*/ 696556 w 1776256"/>
                <a:gd name="connsiteY91" fmla="*/ 313919 h 1684853"/>
                <a:gd name="connsiteX92" fmla="*/ 703747 w 1776256"/>
                <a:gd name="connsiteY92" fmla="*/ 303092 h 1684853"/>
                <a:gd name="connsiteX93" fmla="*/ 689364 w 1776256"/>
                <a:gd name="connsiteY93" fmla="*/ 260793 h 1684853"/>
                <a:gd name="connsiteX94" fmla="*/ 731663 w 1776256"/>
                <a:gd name="connsiteY94" fmla="*/ 242857 h 1684853"/>
                <a:gd name="connsiteX95" fmla="*/ 747823 w 1776256"/>
                <a:gd name="connsiteY95" fmla="*/ 226697 h 1684853"/>
                <a:gd name="connsiteX96" fmla="*/ 768464 w 1776256"/>
                <a:gd name="connsiteY96" fmla="*/ 217729 h 1684853"/>
                <a:gd name="connsiteX97" fmla="*/ 746976 w 1776256"/>
                <a:gd name="connsiteY97" fmla="*/ 182622 h 1684853"/>
                <a:gd name="connsiteX98" fmla="*/ 783777 w 1776256"/>
                <a:gd name="connsiteY98" fmla="*/ 166462 h 1684853"/>
                <a:gd name="connsiteX99" fmla="*/ 786483 w 1776256"/>
                <a:gd name="connsiteY99" fmla="*/ 144974 h 1684853"/>
                <a:gd name="connsiteX100" fmla="*/ 801709 w 1776256"/>
                <a:gd name="connsiteY100" fmla="*/ 126956 h 1684853"/>
                <a:gd name="connsiteX101" fmla="*/ 801709 w 1776256"/>
                <a:gd name="connsiteY101" fmla="*/ 100056 h 1684853"/>
                <a:gd name="connsiteX102" fmla="*/ 819731 w 1776256"/>
                <a:gd name="connsiteY102" fmla="*/ 88378 h 1684853"/>
                <a:gd name="connsiteX103" fmla="*/ 767617 w 1776256"/>
                <a:gd name="connsiteY103" fmla="*/ 15623 h 1684853"/>
                <a:gd name="connsiteX104" fmla="*/ 735302 w 1776256"/>
                <a:gd name="connsiteY104" fmla="*/ 3949 h 1684853"/>
                <a:gd name="connsiteX105" fmla="*/ 719143 w 1776256"/>
                <a:gd name="connsiteY105" fmla="*/ 17403 h 1684853"/>
                <a:gd name="connsiteX106" fmla="*/ 693086 w 1776256"/>
                <a:gd name="connsiteY106" fmla="*/ 484 h 1684853"/>
                <a:gd name="connsiteX107" fmla="*/ 683188 w 1776256"/>
                <a:gd name="connsiteY107" fmla="*/ 3189 h 1684853"/>
                <a:gd name="connsiteX108" fmla="*/ 678707 w 1776256"/>
                <a:gd name="connsiteY108" fmla="*/ -4003 h 1684853"/>
                <a:gd name="connsiteX109" fmla="*/ 660684 w 1776256"/>
                <a:gd name="connsiteY109" fmla="*/ 484 h 1684853"/>
                <a:gd name="connsiteX110" fmla="*/ 647825 w 1776256"/>
                <a:gd name="connsiteY110" fmla="*/ -6878 h 1684853"/>
                <a:gd name="connsiteX111" fmla="*/ 641228 w 1776256"/>
                <a:gd name="connsiteY111" fmla="*/ -1210 h 1684853"/>
                <a:gd name="connsiteX112" fmla="*/ 592245 w 1776256"/>
                <a:gd name="connsiteY112" fmla="*/ 37789 h 1684853"/>
                <a:gd name="connsiteX113" fmla="*/ 576086 w 1776256"/>
                <a:gd name="connsiteY113" fmla="*/ 43204 h 1684853"/>
                <a:gd name="connsiteX114" fmla="*/ 536240 w 1776256"/>
                <a:gd name="connsiteY114" fmla="*/ 74676 h 1684853"/>
                <a:gd name="connsiteX115" fmla="*/ 516359 w 1776256"/>
                <a:gd name="connsiteY115" fmla="*/ 95826 h 1684853"/>
                <a:gd name="connsiteX116" fmla="*/ 436668 w 1776256"/>
                <a:gd name="connsiteY116" fmla="*/ 153264 h 1684853"/>
                <a:gd name="connsiteX117" fmla="*/ 420512 w 1776256"/>
                <a:gd name="connsiteY117" fmla="*/ 164095 h 1684853"/>
                <a:gd name="connsiteX118" fmla="*/ 379733 w 1776256"/>
                <a:gd name="connsiteY118" fmla="*/ 227375 h 1684853"/>
                <a:gd name="connsiteX119" fmla="*/ 381427 w 1776256"/>
                <a:gd name="connsiteY119" fmla="*/ 245732 h 1684853"/>
                <a:gd name="connsiteX120" fmla="*/ 382526 w 1776256"/>
                <a:gd name="connsiteY120" fmla="*/ 265105 h 1684853"/>
                <a:gd name="connsiteX121" fmla="*/ 393861 w 1776256"/>
                <a:gd name="connsiteY121" fmla="*/ 269418 h 1684853"/>
                <a:gd name="connsiteX122" fmla="*/ 451134 w 1776256"/>
                <a:gd name="connsiteY122" fmla="*/ 281686 h 1684853"/>
                <a:gd name="connsiteX123" fmla="*/ 488360 w 1776256"/>
                <a:gd name="connsiteY123" fmla="*/ 288031 h 1684853"/>
                <a:gd name="connsiteX124" fmla="*/ 528206 w 1776256"/>
                <a:gd name="connsiteY124" fmla="*/ 264684 h 1684853"/>
                <a:gd name="connsiteX125" fmla="*/ 531589 w 1776256"/>
                <a:gd name="connsiteY125" fmla="*/ 295983 h 1684853"/>
                <a:gd name="connsiteX126" fmla="*/ 543519 w 1776256"/>
                <a:gd name="connsiteY126" fmla="*/ 304443 h 1684853"/>
                <a:gd name="connsiteX127" fmla="*/ 538103 w 1776256"/>
                <a:gd name="connsiteY127" fmla="*/ 312903 h 1684853"/>
                <a:gd name="connsiteX128" fmla="*/ 522534 w 1776256"/>
                <a:gd name="connsiteY128" fmla="*/ 328046 h 1684853"/>
                <a:gd name="connsiteX129" fmla="*/ 496056 w 1776256"/>
                <a:gd name="connsiteY129" fmla="*/ 324407 h 1684853"/>
                <a:gd name="connsiteX130" fmla="*/ 484804 w 1776256"/>
                <a:gd name="connsiteY130" fmla="*/ 341326 h 1684853"/>
                <a:gd name="connsiteX131" fmla="*/ 450964 w 1776256"/>
                <a:gd name="connsiteY131" fmla="*/ 339298 h 1684853"/>
                <a:gd name="connsiteX132" fmla="*/ 453249 w 1776256"/>
                <a:gd name="connsiteY132" fmla="*/ 380837 h 1684853"/>
                <a:gd name="connsiteX133" fmla="*/ 431170 w 1776256"/>
                <a:gd name="connsiteY133" fmla="*/ 387434 h 1684853"/>
                <a:gd name="connsiteX134" fmla="*/ 466785 w 1776256"/>
                <a:gd name="connsiteY134" fmla="*/ 402408 h 1684853"/>
                <a:gd name="connsiteX135" fmla="*/ 466785 w 1776256"/>
                <a:gd name="connsiteY135" fmla="*/ 423979 h 1684853"/>
                <a:gd name="connsiteX136" fmla="*/ 472791 w 1776256"/>
                <a:gd name="connsiteY136" fmla="*/ 439123 h 1684853"/>
                <a:gd name="connsiteX137" fmla="*/ 470086 w 1776256"/>
                <a:gd name="connsiteY137" fmla="*/ 447161 h 1684853"/>
                <a:gd name="connsiteX138" fmla="*/ 457648 w 1776256"/>
                <a:gd name="connsiteY138" fmla="*/ 437008 h 1684853"/>
                <a:gd name="connsiteX139" fmla="*/ 446904 w 1776256"/>
                <a:gd name="connsiteY139" fmla="*/ 442423 h 1684853"/>
                <a:gd name="connsiteX140" fmla="*/ 450795 w 1776256"/>
                <a:gd name="connsiteY140" fmla="*/ 478039 h 1684853"/>
                <a:gd name="connsiteX141" fmla="*/ 462725 w 1776256"/>
                <a:gd name="connsiteY141" fmla="*/ 494958 h 1684853"/>
                <a:gd name="connsiteX142" fmla="*/ 449783 w 1776256"/>
                <a:gd name="connsiteY142" fmla="*/ 515517 h 1684853"/>
                <a:gd name="connsiteX143" fmla="*/ 432863 w 1776256"/>
                <a:gd name="connsiteY143" fmla="*/ 505872 h 1684853"/>
                <a:gd name="connsiteX144" fmla="*/ 413998 w 1776256"/>
                <a:gd name="connsiteY144" fmla="*/ 503249 h 1684853"/>
                <a:gd name="connsiteX145" fmla="*/ 404266 w 1776256"/>
                <a:gd name="connsiteY145" fmla="*/ 490307 h 1684853"/>
                <a:gd name="connsiteX146" fmla="*/ 387346 w 1776256"/>
                <a:gd name="connsiteY146" fmla="*/ 503336 h 1684853"/>
                <a:gd name="connsiteX147" fmla="*/ 376520 w 1776256"/>
                <a:gd name="connsiteY147" fmla="*/ 489882 h 1684853"/>
                <a:gd name="connsiteX148" fmla="*/ 359600 w 1776256"/>
                <a:gd name="connsiteY148" fmla="*/ 500118 h 1684853"/>
                <a:gd name="connsiteX149" fmla="*/ 336335 w 1776256"/>
                <a:gd name="connsiteY149" fmla="*/ 481847 h 1684853"/>
                <a:gd name="connsiteX150" fmla="*/ 333204 w 1776256"/>
                <a:gd name="connsiteY150" fmla="*/ 509932 h 1684853"/>
                <a:gd name="connsiteX151" fmla="*/ 309518 w 1776256"/>
                <a:gd name="connsiteY151" fmla="*/ 530574 h 1684853"/>
                <a:gd name="connsiteX152" fmla="*/ 298266 w 1776256"/>
                <a:gd name="connsiteY152" fmla="*/ 564413 h 1684853"/>
                <a:gd name="connsiteX153" fmla="*/ 275679 w 1776256"/>
                <a:gd name="connsiteY153" fmla="*/ 569321 h 1684853"/>
                <a:gd name="connsiteX154" fmla="*/ 264935 w 1776256"/>
                <a:gd name="connsiteY154" fmla="*/ 588273 h 1684853"/>
                <a:gd name="connsiteX155" fmla="*/ 255120 w 1776256"/>
                <a:gd name="connsiteY155" fmla="*/ 575327 h 1684853"/>
                <a:gd name="connsiteX156" fmla="*/ 235747 w 1776256"/>
                <a:gd name="connsiteY156" fmla="*/ 576426 h 1684853"/>
                <a:gd name="connsiteX157" fmla="*/ 229150 w 1776256"/>
                <a:gd name="connsiteY157" fmla="*/ 557052 h 1684853"/>
                <a:gd name="connsiteX158" fmla="*/ 282532 w 1776256"/>
                <a:gd name="connsiteY158" fmla="*/ 528290 h 1684853"/>
                <a:gd name="connsiteX159" fmla="*/ 271701 w 1776256"/>
                <a:gd name="connsiteY159" fmla="*/ 514840 h 1684853"/>
                <a:gd name="connsiteX160" fmla="*/ 283461 w 1776256"/>
                <a:gd name="connsiteY160" fmla="*/ 493773 h 1684853"/>
                <a:gd name="connsiteX161" fmla="*/ 262902 w 1776256"/>
                <a:gd name="connsiteY161" fmla="*/ 475416 h 1684853"/>
                <a:gd name="connsiteX162" fmla="*/ 294205 w 1776256"/>
                <a:gd name="connsiteY162" fmla="*/ 458496 h 1684853"/>
                <a:gd name="connsiteX163" fmla="*/ 271449 w 1776256"/>
                <a:gd name="connsiteY163" fmla="*/ 439209 h 1684853"/>
                <a:gd name="connsiteX164" fmla="*/ 257830 w 1776256"/>
                <a:gd name="connsiteY164" fmla="*/ 412223 h 1684853"/>
                <a:gd name="connsiteX165" fmla="*/ 237354 w 1776256"/>
                <a:gd name="connsiteY165" fmla="*/ 426350 h 1684853"/>
                <a:gd name="connsiteX166" fmla="*/ 229827 w 1776256"/>
                <a:gd name="connsiteY166" fmla="*/ 411798 h 1684853"/>
                <a:gd name="connsiteX167" fmla="*/ 186091 w 1776256"/>
                <a:gd name="connsiteY167" fmla="*/ 412983 h 1684853"/>
                <a:gd name="connsiteX168" fmla="*/ 203684 w 1776256"/>
                <a:gd name="connsiteY168" fmla="*/ 355710 h 1684853"/>
                <a:gd name="connsiteX169" fmla="*/ 170778 w 1776256"/>
                <a:gd name="connsiteY169" fmla="*/ 362311 h 1684853"/>
                <a:gd name="connsiteX170" fmla="*/ 164346 w 1776256"/>
                <a:gd name="connsiteY170" fmla="*/ 375335 h 1684853"/>
                <a:gd name="connsiteX171" fmla="*/ 169844 w 1776256"/>
                <a:gd name="connsiteY171" fmla="*/ 388789 h 1684853"/>
                <a:gd name="connsiteX172" fmla="*/ 156312 w 1776256"/>
                <a:gd name="connsiteY172" fmla="*/ 386166 h 1684853"/>
                <a:gd name="connsiteX173" fmla="*/ 141251 w 1776256"/>
                <a:gd name="connsiteY173" fmla="*/ 397501 h 1684853"/>
                <a:gd name="connsiteX174" fmla="*/ 121200 w 1776256"/>
                <a:gd name="connsiteY174" fmla="*/ 378128 h 1684853"/>
                <a:gd name="connsiteX175" fmla="*/ 115281 w 1776256"/>
                <a:gd name="connsiteY175" fmla="*/ 392763 h 1684853"/>
                <a:gd name="connsiteX176" fmla="*/ 147765 w 1776256"/>
                <a:gd name="connsiteY176" fmla="*/ 406130 h 1684853"/>
                <a:gd name="connsiteX177" fmla="*/ 142945 w 1776256"/>
                <a:gd name="connsiteY177" fmla="*/ 418568 h 1684853"/>
                <a:gd name="connsiteX178" fmla="*/ 100645 w 1776256"/>
                <a:gd name="connsiteY178" fmla="*/ 417634 h 1684853"/>
                <a:gd name="connsiteX179" fmla="*/ 110964 w 1776256"/>
                <a:gd name="connsiteY179" fmla="*/ 445637 h 1684853"/>
                <a:gd name="connsiteX180" fmla="*/ 99208 w 1776256"/>
                <a:gd name="connsiteY180" fmla="*/ 469409 h 1684853"/>
                <a:gd name="connsiteX181" fmla="*/ 113248 w 1776256"/>
                <a:gd name="connsiteY181" fmla="*/ 473726 h 1684853"/>
                <a:gd name="connsiteX182" fmla="*/ 98782 w 1776256"/>
                <a:gd name="connsiteY182" fmla="*/ 508243 h 1684853"/>
                <a:gd name="connsiteX183" fmla="*/ 134398 w 1776256"/>
                <a:gd name="connsiteY183" fmla="*/ 517884 h 1684853"/>
                <a:gd name="connsiteX184" fmla="*/ 119593 w 1776256"/>
                <a:gd name="connsiteY184" fmla="*/ 621009 h 1684853"/>
                <a:gd name="connsiteX185" fmla="*/ 79748 w 1776256"/>
                <a:gd name="connsiteY185" fmla="*/ 649776 h 1684853"/>
                <a:gd name="connsiteX186" fmla="*/ 74502 w 1776256"/>
                <a:gd name="connsiteY186" fmla="*/ 674052 h 1684853"/>
                <a:gd name="connsiteX187" fmla="*/ 61052 w 1776256"/>
                <a:gd name="connsiteY187" fmla="*/ 687589 h 1684853"/>
                <a:gd name="connsiteX188" fmla="*/ 78901 w 1776256"/>
                <a:gd name="connsiteY188" fmla="*/ 700448 h 1684853"/>
                <a:gd name="connsiteX189" fmla="*/ 90748 w 1776256"/>
                <a:gd name="connsiteY189" fmla="*/ 700956 h 1684853"/>
                <a:gd name="connsiteX190" fmla="*/ 50395 w 1776256"/>
                <a:gd name="connsiteY190" fmla="*/ 733527 h 1684853"/>
                <a:gd name="connsiteX191" fmla="*/ 29245 w 1776256"/>
                <a:gd name="connsiteY191" fmla="*/ 731412 h 1684853"/>
                <a:gd name="connsiteX192" fmla="*/ 31951 w 1776256"/>
                <a:gd name="connsiteY192" fmla="*/ 747316 h 1684853"/>
                <a:gd name="connsiteX193" fmla="*/ 62828 w 1776256"/>
                <a:gd name="connsiteY193" fmla="*/ 773881 h 1684853"/>
                <a:gd name="connsiteX194" fmla="*/ 62151 w 1776256"/>
                <a:gd name="connsiteY194" fmla="*/ 775826 h 1684853"/>
                <a:gd name="connsiteX195" fmla="*/ 43034 w 1776256"/>
                <a:gd name="connsiteY195" fmla="*/ 822356 h 1684853"/>
                <a:gd name="connsiteX196" fmla="*/ 40919 w 1776256"/>
                <a:gd name="connsiteY196" fmla="*/ 827176 h 1684853"/>
                <a:gd name="connsiteX197" fmla="*/ 18840 w 1776256"/>
                <a:gd name="connsiteY197" fmla="*/ 827176 h 1684853"/>
                <a:gd name="connsiteX198" fmla="*/ 4878 w 1776256"/>
                <a:gd name="connsiteY198" fmla="*/ 840882 h 1684853"/>
                <a:gd name="connsiteX199" fmla="*/ -6709 w 1776256"/>
                <a:gd name="connsiteY199" fmla="*/ 844096 h 1684853"/>
                <a:gd name="connsiteX200" fmla="*/ 32459 w 1776256"/>
                <a:gd name="connsiteY200" fmla="*/ 848495 h 1684853"/>
                <a:gd name="connsiteX201" fmla="*/ -5441 w 1776256"/>
                <a:gd name="connsiteY201" fmla="*/ 884449 h 1684853"/>
                <a:gd name="connsiteX202" fmla="*/ 13255 w 1776256"/>
                <a:gd name="connsiteY202" fmla="*/ 930896 h 1684853"/>
                <a:gd name="connsiteX203" fmla="*/ -6879 w 1776256"/>
                <a:gd name="connsiteY203" fmla="*/ 947221 h 1684853"/>
                <a:gd name="connsiteX204" fmla="*/ 2341 w 1776256"/>
                <a:gd name="connsiteY204" fmla="*/ 954330 h 1684853"/>
                <a:gd name="connsiteX205" fmla="*/ -5272 w 1776256"/>
                <a:gd name="connsiteY205" fmla="*/ 964310 h 1684853"/>
                <a:gd name="connsiteX206" fmla="*/ 9872 w 1776256"/>
                <a:gd name="connsiteY206" fmla="*/ 972179 h 1684853"/>
                <a:gd name="connsiteX207" fmla="*/ 24846 w 1776256"/>
                <a:gd name="connsiteY207" fmla="*/ 959828 h 1684853"/>
                <a:gd name="connsiteX208" fmla="*/ 36519 w 1776256"/>
                <a:gd name="connsiteY208" fmla="*/ 958221 h 1684853"/>
                <a:gd name="connsiteX209" fmla="*/ 39989 w 1776256"/>
                <a:gd name="connsiteY209" fmla="*/ 946291 h 1684853"/>
                <a:gd name="connsiteX210" fmla="*/ 50899 w 1776256"/>
                <a:gd name="connsiteY210" fmla="*/ 962282 h 1684853"/>
                <a:gd name="connsiteX211" fmla="*/ 62828 w 1776256"/>
                <a:gd name="connsiteY211" fmla="*/ 965747 h 1684853"/>
                <a:gd name="connsiteX212" fmla="*/ 65199 w 1776256"/>
                <a:gd name="connsiteY212" fmla="*/ 1006609 h 1684853"/>
                <a:gd name="connsiteX213" fmla="*/ 156225 w 1776256"/>
                <a:gd name="connsiteY213" fmla="*/ 1026321 h 1684853"/>
                <a:gd name="connsiteX214" fmla="*/ 182534 w 1776256"/>
                <a:gd name="connsiteY214" fmla="*/ 1054067 h 1684853"/>
                <a:gd name="connsiteX215" fmla="*/ 283544 w 1776256"/>
                <a:gd name="connsiteY215" fmla="*/ 1060499 h 1684853"/>
                <a:gd name="connsiteX216" fmla="*/ 308923 w 1776256"/>
                <a:gd name="connsiteY216" fmla="*/ 1065406 h 1684853"/>
                <a:gd name="connsiteX217" fmla="*/ 342172 w 1776256"/>
                <a:gd name="connsiteY217" fmla="*/ 1056521 h 1684853"/>
                <a:gd name="connsiteX218" fmla="*/ 371021 w 1776256"/>
                <a:gd name="connsiteY218" fmla="*/ 1117516 h 1684853"/>
                <a:gd name="connsiteX219" fmla="*/ 414927 w 1776256"/>
                <a:gd name="connsiteY219" fmla="*/ 1105591 h 1684853"/>
                <a:gd name="connsiteX220" fmla="*/ 413064 w 1776256"/>
                <a:gd name="connsiteY220" fmla="*/ 1088671 h 1684853"/>
                <a:gd name="connsiteX221" fmla="*/ 439208 w 1776256"/>
                <a:gd name="connsiteY221" fmla="*/ 1103728 h 1684853"/>
                <a:gd name="connsiteX222" fmla="*/ 442166 w 1776256"/>
                <a:gd name="connsiteY222" fmla="*/ 1061429 h 1684853"/>
                <a:gd name="connsiteX223" fmla="*/ 468561 w 1776256"/>
                <a:gd name="connsiteY223" fmla="*/ 1022260 h 1684853"/>
                <a:gd name="connsiteX224" fmla="*/ 467041 w 1776256"/>
                <a:gd name="connsiteY224" fmla="*/ 996881 h 1684853"/>
                <a:gd name="connsiteX225" fmla="*/ 499187 w 1776256"/>
                <a:gd name="connsiteY225" fmla="*/ 994089 h 1684853"/>
                <a:gd name="connsiteX226" fmla="*/ 567456 w 1776256"/>
                <a:gd name="connsiteY226" fmla="*/ 940116 h 1684853"/>
                <a:gd name="connsiteX227" fmla="*/ 614072 w 1776256"/>
                <a:gd name="connsiteY227" fmla="*/ 980469 h 1684853"/>
                <a:gd name="connsiteX228" fmla="*/ 586747 w 1776256"/>
                <a:gd name="connsiteY228" fmla="*/ 971584 h 1684853"/>
                <a:gd name="connsiteX229" fmla="*/ 602651 w 1776256"/>
                <a:gd name="connsiteY229" fmla="*/ 1001028 h 1684853"/>
                <a:gd name="connsiteX230" fmla="*/ 584376 w 1776256"/>
                <a:gd name="connsiteY230" fmla="*/ 997641 h 1684853"/>
                <a:gd name="connsiteX231" fmla="*/ 578118 w 1776256"/>
                <a:gd name="connsiteY231" fmla="*/ 1003986 h 1684853"/>
                <a:gd name="connsiteX232" fmla="*/ 589792 w 1776256"/>
                <a:gd name="connsiteY232" fmla="*/ 1028944 h 1684853"/>
                <a:gd name="connsiteX233" fmla="*/ 585310 w 1776256"/>
                <a:gd name="connsiteY233" fmla="*/ 1045864 h 1684853"/>
                <a:gd name="connsiteX234" fmla="*/ 611280 w 1776256"/>
                <a:gd name="connsiteY234" fmla="*/ 1035628 h 1684853"/>
                <a:gd name="connsiteX235" fmla="*/ 665422 w 1776256"/>
                <a:gd name="connsiteY235" fmla="*/ 1023107 h 1684853"/>
                <a:gd name="connsiteX236" fmla="*/ 694354 w 1776256"/>
                <a:gd name="connsiteY236" fmla="*/ 1023529 h 1684853"/>
                <a:gd name="connsiteX237" fmla="*/ 741986 w 1776256"/>
                <a:gd name="connsiteY237" fmla="*/ 992143 h 1684853"/>
                <a:gd name="connsiteX238" fmla="*/ 763049 w 1776256"/>
                <a:gd name="connsiteY238" fmla="*/ 1007456 h 1684853"/>
                <a:gd name="connsiteX239" fmla="*/ 779208 w 1776256"/>
                <a:gd name="connsiteY239" fmla="*/ 995357 h 1684853"/>
                <a:gd name="connsiteX240" fmla="*/ 783269 w 1776256"/>
                <a:gd name="connsiteY240" fmla="*/ 1007538 h 1684853"/>
                <a:gd name="connsiteX241" fmla="*/ 805348 w 1776256"/>
                <a:gd name="connsiteY241" fmla="*/ 1004155 h 1684853"/>
                <a:gd name="connsiteX242" fmla="*/ 819475 w 1776256"/>
                <a:gd name="connsiteY242" fmla="*/ 1009319 h 1684853"/>
                <a:gd name="connsiteX243" fmla="*/ 829881 w 1776256"/>
                <a:gd name="connsiteY243" fmla="*/ 1000859 h 1684853"/>
                <a:gd name="connsiteX244" fmla="*/ 853909 w 1776256"/>
                <a:gd name="connsiteY244" fmla="*/ 1014222 h 1684853"/>
                <a:gd name="connsiteX245" fmla="*/ 855855 w 1776256"/>
                <a:gd name="connsiteY245" fmla="*/ 970403 h 1684853"/>
                <a:gd name="connsiteX246" fmla="*/ 885547 w 1776256"/>
                <a:gd name="connsiteY246" fmla="*/ 973534 h 1684853"/>
                <a:gd name="connsiteX247" fmla="*/ 929709 w 1776256"/>
                <a:gd name="connsiteY247" fmla="*/ 960419 h 1684853"/>
                <a:gd name="connsiteX248" fmla="*/ 947220 w 1776256"/>
                <a:gd name="connsiteY248" fmla="*/ 981399 h 1684853"/>
                <a:gd name="connsiteX249" fmla="*/ 991043 w 1776256"/>
                <a:gd name="connsiteY249" fmla="*/ 983344 h 1684853"/>
                <a:gd name="connsiteX250" fmla="*/ 1015154 w 1776256"/>
                <a:gd name="connsiteY250" fmla="*/ 989181 h 1684853"/>
                <a:gd name="connsiteX251" fmla="*/ 1028009 w 1776256"/>
                <a:gd name="connsiteY251" fmla="*/ 981486 h 1684853"/>
                <a:gd name="connsiteX252" fmla="*/ 1090107 w 1776256"/>
                <a:gd name="connsiteY252" fmla="*/ 966763 h 1684853"/>
                <a:gd name="connsiteX253" fmla="*/ 1104404 w 1776256"/>
                <a:gd name="connsiteY253" fmla="*/ 1004750 h 1684853"/>
                <a:gd name="connsiteX254" fmla="*/ 1148310 w 1776256"/>
                <a:gd name="connsiteY254" fmla="*/ 1019385 h 1684853"/>
                <a:gd name="connsiteX255" fmla="*/ 1107027 w 1776256"/>
                <a:gd name="connsiteY255" fmla="*/ 1044765 h 1684853"/>
                <a:gd name="connsiteX256" fmla="*/ 1114979 w 1776256"/>
                <a:gd name="connsiteY256" fmla="*/ 1062697 h 1684853"/>
                <a:gd name="connsiteX257" fmla="*/ 1108126 w 1776256"/>
                <a:gd name="connsiteY257" fmla="*/ 1085371 h 1684853"/>
                <a:gd name="connsiteX258" fmla="*/ 1136806 w 1776256"/>
                <a:gd name="connsiteY258" fmla="*/ 1100853 h 1684853"/>
                <a:gd name="connsiteX259" fmla="*/ 1123691 w 1776256"/>
                <a:gd name="connsiteY259" fmla="*/ 1129954 h 1684853"/>
                <a:gd name="connsiteX260" fmla="*/ 1135112 w 1776256"/>
                <a:gd name="connsiteY260" fmla="*/ 1149835 h 1684853"/>
                <a:gd name="connsiteX261" fmla="*/ 1125554 w 1776256"/>
                <a:gd name="connsiteY261" fmla="*/ 1166755 h 1684853"/>
                <a:gd name="connsiteX262" fmla="*/ 1153895 w 1776256"/>
                <a:gd name="connsiteY262" fmla="*/ 1177161 h 1684853"/>
                <a:gd name="connsiteX263" fmla="*/ 1139681 w 1776256"/>
                <a:gd name="connsiteY263" fmla="*/ 1218700 h 1684853"/>
                <a:gd name="connsiteX264" fmla="*/ 1119630 w 1776256"/>
                <a:gd name="connsiteY264" fmla="*/ 1224958 h 1684853"/>
                <a:gd name="connsiteX265" fmla="*/ 1139090 w 1776256"/>
                <a:gd name="connsiteY265" fmla="*/ 1248900 h 1684853"/>
                <a:gd name="connsiteX266" fmla="*/ 1147042 w 1776256"/>
                <a:gd name="connsiteY266" fmla="*/ 1246615 h 1684853"/>
                <a:gd name="connsiteX267" fmla="*/ 1142556 w 1776256"/>
                <a:gd name="connsiteY267" fmla="*/ 1277324 h 1684853"/>
                <a:gd name="connsiteX268" fmla="*/ 1122170 w 1776256"/>
                <a:gd name="connsiteY268" fmla="*/ 1284854 h 1684853"/>
                <a:gd name="connsiteX269" fmla="*/ 1121662 w 1776256"/>
                <a:gd name="connsiteY269" fmla="*/ 1287221 h 1684853"/>
                <a:gd name="connsiteX270" fmla="*/ 1149748 w 1776256"/>
                <a:gd name="connsiteY270" fmla="*/ 1312600 h 1684853"/>
                <a:gd name="connsiteX271" fmla="*/ 1152540 w 1776256"/>
                <a:gd name="connsiteY271" fmla="*/ 1330792 h 1684853"/>
                <a:gd name="connsiteX272" fmla="*/ 1212436 w 1776256"/>
                <a:gd name="connsiteY272" fmla="*/ 1381551 h 1684853"/>
                <a:gd name="connsiteX273" fmla="*/ 1191287 w 1776256"/>
                <a:gd name="connsiteY273" fmla="*/ 1380027 h 1684853"/>
                <a:gd name="connsiteX274" fmla="*/ 1177498 w 1776256"/>
                <a:gd name="connsiteY274" fmla="*/ 1406423 h 1684853"/>
                <a:gd name="connsiteX275" fmla="*/ 1152961 w 1776256"/>
                <a:gd name="connsiteY275" fmla="*/ 1389503 h 1684853"/>
                <a:gd name="connsiteX276" fmla="*/ 1146282 w 1776256"/>
                <a:gd name="connsiteY276" fmla="*/ 1378164 h 1684853"/>
                <a:gd name="connsiteX277" fmla="*/ 1135282 w 1776256"/>
                <a:gd name="connsiteY277" fmla="*/ 1402614 h 1684853"/>
                <a:gd name="connsiteX278" fmla="*/ 1119122 w 1776256"/>
                <a:gd name="connsiteY278" fmla="*/ 1414713 h 1684853"/>
                <a:gd name="connsiteX279" fmla="*/ 1119122 w 1776256"/>
                <a:gd name="connsiteY279" fmla="*/ 1449990 h 1684853"/>
                <a:gd name="connsiteX280" fmla="*/ 1100426 w 1776256"/>
                <a:gd name="connsiteY280" fmla="*/ 1475370 h 1684853"/>
                <a:gd name="connsiteX281" fmla="*/ 1115739 w 1776256"/>
                <a:gd name="connsiteY281" fmla="*/ 1494656 h 1684853"/>
                <a:gd name="connsiteX282" fmla="*/ 1103136 w 1776256"/>
                <a:gd name="connsiteY282" fmla="*/ 1501088 h 1684853"/>
                <a:gd name="connsiteX283" fmla="*/ 1100513 w 1776256"/>
                <a:gd name="connsiteY283" fmla="*/ 1520631 h 1684853"/>
                <a:gd name="connsiteX284" fmla="*/ 1109819 w 1776256"/>
                <a:gd name="connsiteY284" fmla="*/ 1517921 h 1684853"/>
                <a:gd name="connsiteX285" fmla="*/ 1131981 w 1776256"/>
                <a:gd name="connsiteY285" fmla="*/ 1544317 h 1684853"/>
                <a:gd name="connsiteX286" fmla="*/ 1146534 w 1776256"/>
                <a:gd name="connsiteY286" fmla="*/ 1540004 h 1684853"/>
                <a:gd name="connsiteX287" fmla="*/ 1184942 w 1776256"/>
                <a:gd name="connsiteY287" fmla="*/ 1557684 h 1684853"/>
                <a:gd name="connsiteX288" fmla="*/ 1198309 w 1776256"/>
                <a:gd name="connsiteY288" fmla="*/ 1589660 h 1684853"/>
                <a:gd name="connsiteX289" fmla="*/ 1199490 w 1776256"/>
                <a:gd name="connsiteY289" fmla="*/ 1611066 h 1684853"/>
                <a:gd name="connsiteX290" fmla="*/ 1220979 w 1776256"/>
                <a:gd name="connsiteY290" fmla="*/ 1598967 h 1684853"/>
                <a:gd name="connsiteX291" fmla="*/ 1224110 w 1776256"/>
                <a:gd name="connsiteY291" fmla="*/ 1611743 h 1684853"/>
                <a:gd name="connsiteX292" fmla="*/ 1247461 w 1776256"/>
                <a:gd name="connsiteY292" fmla="*/ 1612755 h 1684853"/>
                <a:gd name="connsiteX293" fmla="*/ 1241876 w 1776256"/>
                <a:gd name="connsiteY293" fmla="*/ 1625701 h 1684853"/>
                <a:gd name="connsiteX294" fmla="*/ 1250336 w 1776256"/>
                <a:gd name="connsiteY294" fmla="*/ 1637205 h 1684853"/>
                <a:gd name="connsiteX295" fmla="*/ 1244499 w 1776256"/>
                <a:gd name="connsiteY295" fmla="*/ 1663093 h 1684853"/>
                <a:gd name="connsiteX296" fmla="*/ 1254227 w 1776256"/>
                <a:gd name="connsiteY296" fmla="*/ 1672230 h 1684853"/>
                <a:gd name="connsiteX297" fmla="*/ 1279607 w 1776256"/>
                <a:gd name="connsiteY297" fmla="*/ 1663770 h 1684853"/>
                <a:gd name="connsiteX298" fmla="*/ 1319539 w 1776256"/>
                <a:gd name="connsiteY298" fmla="*/ 1671553 h 1684853"/>
                <a:gd name="connsiteX299" fmla="*/ 1334513 w 1776256"/>
                <a:gd name="connsiteY299" fmla="*/ 1666563 h 1684853"/>
                <a:gd name="connsiteX300" fmla="*/ 1333666 w 1776256"/>
                <a:gd name="connsiteY300" fmla="*/ 1664022 h 1684853"/>
                <a:gd name="connsiteX301" fmla="*/ 1346608 w 1776256"/>
                <a:gd name="connsiteY301" fmla="*/ 1630183 h 1684853"/>
                <a:gd name="connsiteX302" fmla="*/ 1351854 w 1776256"/>
                <a:gd name="connsiteY302" fmla="*/ 1584839 h 1684853"/>
                <a:gd name="connsiteX303" fmla="*/ 1378502 w 1776256"/>
                <a:gd name="connsiteY303" fmla="*/ 1568428 h 1684853"/>
                <a:gd name="connsiteX304" fmla="*/ 1412341 w 1776256"/>
                <a:gd name="connsiteY304" fmla="*/ 1526129 h 1684853"/>
                <a:gd name="connsiteX305" fmla="*/ 1414543 w 1776256"/>
                <a:gd name="connsiteY305" fmla="*/ 1503203 h 1684853"/>
                <a:gd name="connsiteX306" fmla="*/ 1448382 w 1776256"/>
                <a:gd name="connsiteY306" fmla="*/ 1478245 h 1684853"/>
                <a:gd name="connsiteX307" fmla="*/ 1442541 w 1776256"/>
                <a:gd name="connsiteY307" fmla="*/ 1462424 h 1684853"/>
                <a:gd name="connsiteX308" fmla="*/ 1462253 w 1776256"/>
                <a:gd name="connsiteY308" fmla="*/ 1442798 h 1684853"/>
                <a:gd name="connsiteX309" fmla="*/ 1440682 w 1776256"/>
                <a:gd name="connsiteY309" fmla="*/ 1380449 h 1684853"/>
                <a:gd name="connsiteX310" fmla="*/ 1437212 w 1776256"/>
                <a:gd name="connsiteY310" fmla="*/ 1348980 h 1684853"/>
                <a:gd name="connsiteX311" fmla="*/ 1419615 w 1776256"/>
                <a:gd name="connsiteY311" fmla="*/ 1332569 h 1684853"/>
                <a:gd name="connsiteX312" fmla="*/ 1420801 w 1776256"/>
                <a:gd name="connsiteY312" fmla="*/ 1280537 h 1684853"/>
                <a:gd name="connsiteX313" fmla="*/ 1379518 w 1776256"/>
                <a:gd name="connsiteY313" fmla="*/ 1237734 h 1684853"/>
                <a:gd name="connsiteX314" fmla="*/ 1412849 w 1776256"/>
                <a:gd name="connsiteY314" fmla="*/ 1246194 h 1684853"/>
                <a:gd name="connsiteX315" fmla="*/ 1440005 w 1776256"/>
                <a:gd name="connsiteY315" fmla="*/ 1246698 h 1684853"/>
                <a:gd name="connsiteX316" fmla="*/ 1469870 w 1776256"/>
                <a:gd name="connsiteY316" fmla="*/ 1267513 h 1684853"/>
                <a:gd name="connsiteX317" fmla="*/ 1501339 w 1776256"/>
                <a:gd name="connsiteY317" fmla="*/ 1248478 h 1684853"/>
                <a:gd name="connsiteX318" fmla="*/ 1504383 w 1776256"/>
                <a:gd name="connsiteY318" fmla="*/ 1252283 h 1684853"/>
                <a:gd name="connsiteX319" fmla="*/ 1502607 w 1776256"/>
                <a:gd name="connsiteY319" fmla="*/ 1271743 h 1684853"/>
                <a:gd name="connsiteX320" fmla="*/ 1528664 w 1776256"/>
                <a:gd name="connsiteY320" fmla="*/ 1278088 h 1684853"/>
                <a:gd name="connsiteX321" fmla="*/ 1531878 w 1776256"/>
                <a:gd name="connsiteY321" fmla="*/ 1275634 h 1684853"/>
                <a:gd name="connsiteX322" fmla="*/ 1525281 w 1776256"/>
                <a:gd name="connsiteY322" fmla="*/ 1224875 h 1684853"/>
                <a:gd name="connsiteX323" fmla="*/ 1501677 w 1776256"/>
                <a:gd name="connsiteY323" fmla="*/ 1229526 h 1684853"/>
                <a:gd name="connsiteX324" fmla="*/ 1497699 w 1776256"/>
                <a:gd name="connsiteY324" fmla="*/ 1227750 h 1684853"/>
                <a:gd name="connsiteX325" fmla="*/ 1487633 w 1776256"/>
                <a:gd name="connsiteY325" fmla="*/ 1218361 h 1684853"/>
                <a:gd name="connsiteX326" fmla="*/ 1471477 w 1776256"/>
                <a:gd name="connsiteY326" fmla="*/ 1214552 h 1684853"/>
                <a:gd name="connsiteX327" fmla="*/ 1475707 w 1776256"/>
                <a:gd name="connsiteY327" fmla="*/ 1166330 h 1684853"/>
                <a:gd name="connsiteX328" fmla="*/ 1467247 w 1776256"/>
                <a:gd name="connsiteY328" fmla="*/ 1151525 h 1684853"/>
                <a:gd name="connsiteX329" fmla="*/ 1456755 w 1776256"/>
                <a:gd name="connsiteY329" fmla="*/ 1098990 h 1684853"/>
                <a:gd name="connsiteX330" fmla="*/ 1459126 w 1776256"/>
                <a:gd name="connsiteY330" fmla="*/ 1083342 h 1684853"/>
                <a:gd name="connsiteX331" fmla="*/ 1459800 w 1776256"/>
                <a:gd name="connsiteY331" fmla="*/ 1074118 h 1684853"/>
                <a:gd name="connsiteX332" fmla="*/ 1468259 w 1776256"/>
                <a:gd name="connsiteY332" fmla="*/ 1084949 h 1684853"/>
                <a:gd name="connsiteX333" fmla="*/ 1496262 w 1776256"/>
                <a:gd name="connsiteY333" fmla="*/ 1021331 h 1684853"/>
                <a:gd name="connsiteX334" fmla="*/ 1547021 w 1776256"/>
                <a:gd name="connsiteY334" fmla="*/ 1009909 h 1684853"/>
                <a:gd name="connsiteX335" fmla="*/ 1576209 w 1776256"/>
                <a:gd name="connsiteY335" fmla="*/ 998236 h 1684853"/>
                <a:gd name="connsiteX336" fmla="*/ 1597528 w 1776256"/>
                <a:gd name="connsiteY336" fmla="*/ 967441 h 1684853"/>
                <a:gd name="connsiteX337" fmla="*/ 1617831 w 1776256"/>
                <a:gd name="connsiteY337" fmla="*/ 964818 h 1684853"/>
                <a:gd name="connsiteX338" fmla="*/ 1611573 w 1776256"/>
                <a:gd name="connsiteY338" fmla="*/ 936815 h 1684853"/>
                <a:gd name="connsiteX339" fmla="*/ 1623159 w 1776256"/>
                <a:gd name="connsiteY339" fmla="*/ 919388 h 1684853"/>
                <a:gd name="connsiteX340" fmla="*/ 1634160 w 1776256"/>
                <a:gd name="connsiteY340" fmla="*/ 887494 h 1684853"/>
                <a:gd name="connsiteX341" fmla="*/ 1651079 w 1776256"/>
                <a:gd name="connsiteY341" fmla="*/ 860677 h 1684853"/>
                <a:gd name="connsiteX342" fmla="*/ 1628744 w 1776256"/>
                <a:gd name="connsiteY342" fmla="*/ 846888 h 1684853"/>
                <a:gd name="connsiteX343" fmla="*/ 1644478 w 1776256"/>
                <a:gd name="connsiteY343" fmla="*/ 838428 h 1684853"/>
                <a:gd name="connsiteX344" fmla="*/ 1652938 w 1776256"/>
                <a:gd name="connsiteY344" fmla="*/ 812458 h 1684853"/>
                <a:gd name="connsiteX345" fmla="*/ 1685171 w 1776256"/>
                <a:gd name="connsiteY345" fmla="*/ 789024 h 1684853"/>
                <a:gd name="connsiteX346" fmla="*/ 1715458 w 1776256"/>
                <a:gd name="connsiteY346" fmla="*/ 764657 h 1684853"/>
                <a:gd name="connsiteX347" fmla="*/ 1721802 w 1776256"/>
                <a:gd name="connsiteY347" fmla="*/ 748163 h 1684853"/>
                <a:gd name="connsiteX348" fmla="*/ 1714611 w 1776256"/>
                <a:gd name="connsiteY348" fmla="*/ 748163 h 1684853"/>
                <a:gd name="connsiteX349" fmla="*/ 1725272 w 1776256"/>
                <a:gd name="connsiteY349" fmla="*/ 726418 h 1684853"/>
                <a:gd name="connsiteX350" fmla="*/ 1740160 w 1776256"/>
                <a:gd name="connsiteY350" fmla="*/ 705863 h 1684853"/>
                <a:gd name="connsiteX351" fmla="*/ 1757079 w 1776256"/>
                <a:gd name="connsiteY351" fmla="*/ 703918 h 1684853"/>
                <a:gd name="connsiteX352" fmla="*/ 1755303 w 1776256"/>
                <a:gd name="connsiteY352" fmla="*/ 678538 h 1684853"/>
                <a:gd name="connsiteX353" fmla="*/ 1767315 w 1776256"/>
                <a:gd name="connsiteY353" fmla="*/ 646475 h 1684853"/>
                <a:gd name="connsiteX354" fmla="*/ 1736355 w 1776256"/>
                <a:gd name="connsiteY354" fmla="*/ 638862 h 1684853"/>
                <a:gd name="connsiteX355" fmla="*/ 1708097 w 1776256"/>
                <a:gd name="connsiteY355" fmla="*/ 614412 h 1684853"/>
                <a:gd name="connsiteX356" fmla="*/ 1700735 w 1776256"/>
                <a:gd name="connsiteY356" fmla="*/ 581672 h 1684853"/>
                <a:gd name="connsiteX357" fmla="*/ 1682804 w 1776256"/>
                <a:gd name="connsiteY357" fmla="*/ 564752 h 1684853"/>
                <a:gd name="connsiteX358" fmla="*/ 1685596 w 1776256"/>
                <a:gd name="connsiteY358" fmla="*/ 529558 h 1684853"/>
                <a:gd name="connsiteX359" fmla="*/ 1657424 w 1776256"/>
                <a:gd name="connsiteY359" fmla="*/ 533453 h 1684853"/>
                <a:gd name="connsiteX360" fmla="*/ 1637035 w 1776256"/>
                <a:gd name="connsiteY360" fmla="*/ 494112 h 1684853"/>
                <a:gd name="connsiteX361" fmla="*/ 1611655 w 1776256"/>
                <a:gd name="connsiteY361" fmla="*/ 497243 h 1684853"/>
                <a:gd name="connsiteX362" fmla="*/ 1599474 w 1776256"/>
                <a:gd name="connsiteY362" fmla="*/ 460442 h 1684853"/>
                <a:gd name="connsiteX363" fmla="*/ 1585177 w 1776256"/>
                <a:gd name="connsiteY363" fmla="*/ 451222 h 1684853"/>
                <a:gd name="connsiteX364" fmla="*/ 1574602 w 1776256"/>
                <a:gd name="connsiteY364" fmla="*/ 456212 h 1684853"/>
                <a:gd name="connsiteX365" fmla="*/ 1552015 w 1776256"/>
                <a:gd name="connsiteY365" fmla="*/ 458075 h 168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l="l" t="t" r="r" b="b"/>
              <a:pathLst>
                <a:path w="1776256" h="1684853">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name="connsiteX0" fmla="*/ 1111327 w 1321325"/>
                <a:gd name="connsiteY0" fmla="*/ 1099233 h 1378875"/>
                <a:gd name="connsiteX1" fmla="*/ 1132138 w 1321325"/>
                <a:gd name="connsiteY1" fmla="*/ 1081128 h 1378875"/>
                <a:gd name="connsiteX2" fmla="*/ 1179427 w 1321325"/>
                <a:gd name="connsiteY2" fmla="*/ 1067847 h 1378875"/>
                <a:gd name="connsiteX3" fmla="*/ 1185268 w 1321325"/>
                <a:gd name="connsiteY3" fmla="*/ 1048048 h 1378875"/>
                <a:gd name="connsiteX4" fmla="*/ 1213101 w 1321325"/>
                <a:gd name="connsiteY4" fmla="*/ 1036631 h 1378875"/>
                <a:gd name="connsiteX5" fmla="*/ 1225956 w 1321325"/>
                <a:gd name="connsiteY5" fmla="*/ 1005076 h 1378875"/>
                <a:gd name="connsiteX6" fmla="*/ 1260391 w 1321325"/>
                <a:gd name="connsiteY6" fmla="*/ 1011082 h 1378875"/>
                <a:gd name="connsiteX7" fmla="*/ 1285345 w 1321325"/>
                <a:gd name="connsiteY7" fmla="*/ 1000338 h 1378875"/>
                <a:gd name="connsiteX8" fmla="*/ 1314025 w 1321325"/>
                <a:gd name="connsiteY8" fmla="*/ 989424 h 1378875"/>
                <a:gd name="connsiteX9" fmla="*/ 1303450 w 1321325"/>
                <a:gd name="connsiteY9" fmla="*/ 974450 h 1378875"/>
                <a:gd name="connsiteX10" fmla="*/ 1226043 w 1321325"/>
                <a:gd name="connsiteY10" fmla="*/ 933758 h 1378875"/>
                <a:gd name="connsiteX11" fmla="*/ 1217583 w 1321325"/>
                <a:gd name="connsiteY11" fmla="*/ 885961 h 1378875"/>
                <a:gd name="connsiteX12" fmla="*/ 1204134 w 1321325"/>
                <a:gd name="connsiteY12" fmla="*/ 865571 h 1378875"/>
                <a:gd name="connsiteX13" fmla="*/ 1174607 w 1321325"/>
                <a:gd name="connsiteY13" fmla="*/ 857533 h 1378875"/>
                <a:gd name="connsiteX14" fmla="*/ 1205484 w 1321325"/>
                <a:gd name="connsiteY14" fmla="*/ 842984 h 1378875"/>
                <a:gd name="connsiteX15" fmla="*/ 1216146 w 1321325"/>
                <a:gd name="connsiteY15" fmla="*/ 821157 h 1378875"/>
                <a:gd name="connsiteX16" fmla="*/ 1259631 w 1321325"/>
                <a:gd name="connsiteY16" fmla="*/ 826573 h 1378875"/>
                <a:gd name="connsiteX17" fmla="*/ 1231711 w 1321325"/>
                <a:gd name="connsiteY17" fmla="*/ 809653 h 1378875"/>
                <a:gd name="connsiteX18" fmla="*/ 1225283 w 1321325"/>
                <a:gd name="connsiteY18" fmla="*/ 808215 h 1378875"/>
                <a:gd name="connsiteX19" fmla="*/ 1216315 w 1321325"/>
                <a:gd name="connsiteY19" fmla="*/ 784356 h 1378875"/>
                <a:gd name="connsiteX20" fmla="*/ 1190002 w 1321325"/>
                <a:gd name="connsiteY20" fmla="*/ 770989 h 1378875"/>
                <a:gd name="connsiteX21" fmla="*/ 1192204 w 1321325"/>
                <a:gd name="connsiteY21" fmla="*/ 755085 h 1378875"/>
                <a:gd name="connsiteX22" fmla="*/ 1172070 w 1321325"/>
                <a:gd name="connsiteY22" fmla="*/ 735543 h 1378875"/>
                <a:gd name="connsiteX23" fmla="*/ 1181121 w 1321325"/>
                <a:gd name="connsiteY23" fmla="*/ 728690 h 1378875"/>
                <a:gd name="connsiteX24" fmla="*/ 1151598 w 1321325"/>
                <a:gd name="connsiteY24" fmla="*/ 689183 h 1378875"/>
                <a:gd name="connsiteX25" fmla="*/ 1148975 w 1321325"/>
                <a:gd name="connsiteY25" fmla="*/ 690282 h 1378875"/>
                <a:gd name="connsiteX26" fmla="*/ 1117672 w 1321325"/>
                <a:gd name="connsiteY26" fmla="*/ 677427 h 1378875"/>
                <a:gd name="connsiteX27" fmla="*/ 1071821 w 1321325"/>
                <a:gd name="connsiteY27" fmla="*/ 693243 h 1378875"/>
                <a:gd name="connsiteX28" fmla="*/ 1038997 w 1321325"/>
                <a:gd name="connsiteY28" fmla="*/ 695784 h 1378875"/>
                <a:gd name="connsiteX29" fmla="*/ 990523 w 1321325"/>
                <a:gd name="connsiteY29" fmla="*/ 690959 h 1378875"/>
                <a:gd name="connsiteX30" fmla="*/ 956683 w 1321325"/>
                <a:gd name="connsiteY30" fmla="*/ 680640 h 1378875"/>
                <a:gd name="connsiteX31" fmla="*/ 933840 w 1321325"/>
                <a:gd name="connsiteY31" fmla="*/ 647900 h 1378875"/>
                <a:gd name="connsiteX32" fmla="*/ 881557 w 1321325"/>
                <a:gd name="connsiteY32" fmla="*/ 643839 h 1378875"/>
                <a:gd name="connsiteX33" fmla="*/ 838584 w 1321325"/>
                <a:gd name="connsiteY33" fmla="*/ 622099 h 1378875"/>
                <a:gd name="connsiteX34" fmla="*/ 768196 w 1321325"/>
                <a:gd name="connsiteY34" fmla="*/ 606191 h 1378875"/>
                <a:gd name="connsiteX35" fmla="*/ 705677 w 1321325"/>
                <a:gd name="connsiteY35" fmla="*/ 574384 h 1378875"/>
                <a:gd name="connsiteX36" fmla="*/ 682838 w 1321325"/>
                <a:gd name="connsiteY36" fmla="*/ 538174 h 1378875"/>
                <a:gd name="connsiteX37" fmla="*/ 628526 w 1321325"/>
                <a:gd name="connsiteY37" fmla="*/ 513472 h 1378875"/>
                <a:gd name="connsiteX38" fmla="*/ 579035 w 1321325"/>
                <a:gd name="connsiteY38" fmla="*/ 502558 h 1378875"/>
                <a:gd name="connsiteX39" fmla="*/ 525992 w 1321325"/>
                <a:gd name="connsiteY39" fmla="*/ 491562 h 1378875"/>
                <a:gd name="connsiteX40" fmla="*/ 489786 w 1321325"/>
                <a:gd name="connsiteY40" fmla="*/ 469227 h 1378875"/>
                <a:gd name="connsiteX41" fmla="*/ 496891 w 1321325"/>
                <a:gd name="connsiteY41" fmla="*/ 429468 h 1378875"/>
                <a:gd name="connsiteX42" fmla="*/ 516941 w 1321325"/>
                <a:gd name="connsiteY42" fmla="*/ 387169 h 1378875"/>
                <a:gd name="connsiteX43" fmla="*/ 504252 w 1321325"/>
                <a:gd name="connsiteY43" fmla="*/ 353330 h 1378875"/>
                <a:gd name="connsiteX44" fmla="*/ 530474 w 1321325"/>
                <a:gd name="connsiteY44" fmla="*/ 330995 h 1378875"/>
                <a:gd name="connsiteX45" fmla="*/ 528359 w 1321325"/>
                <a:gd name="connsiteY45" fmla="*/ 291401 h 1378875"/>
                <a:gd name="connsiteX46" fmla="*/ 559241 w 1321325"/>
                <a:gd name="connsiteY46" fmla="*/ 277191 h 1378875"/>
                <a:gd name="connsiteX47" fmla="*/ 580303 w 1321325"/>
                <a:gd name="connsiteY47" fmla="*/ 246310 h 1378875"/>
                <a:gd name="connsiteX48" fmla="*/ 602639 w 1321325"/>
                <a:gd name="connsiteY48" fmla="*/ 210186 h 1378875"/>
                <a:gd name="connsiteX49" fmla="*/ 633095 w 1321325"/>
                <a:gd name="connsiteY49" fmla="*/ 193266 h 1378875"/>
                <a:gd name="connsiteX50" fmla="*/ 610504 w 1321325"/>
                <a:gd name="connsiteY50" fmla="*/ 176772 h 1378875"/>
                <a:gd name="connsiteX51" fmla="*/ 588425 w 1321325"/>
                <a:gd name="connsiteY51" fmla="*/ 164334 h 1378875"/>
                <a:gd name="connsiteX52" fmla="*/ 549847 w 1321325"/>
                <a:gd name="connsiteY52" fmla="*/ 154524 h 1378875"/>
                <a:gd name="connsiteX53" fmla="*/ 518379 w 1321325"/>
                <a:gd name="connsiteY53" fmla="*/ 136671 h 1378875"/>
                <a:gd name="connsiteX54" fmla="*/ 490798 w 1321325"/>
                <a:gd name="connsiteY54" fmla="*/ 128975 h 1378875"/>
                <a:gd name="connsiteX55" fmla="*/ 492322 w 1321325"/>
                <a:gd name="connsiteY55" fmla="*/ 97672 h 1378875"/>
                <a:gd name="connsiteX56" fmla="*/ 424643 w 1321325"/>
                <a:gd name="connsiteY56" fmla="*/ 62226 h 1378875"/>
                <a:gd name="connsiteX57" fmla="*/ 361616 w 1321325"/>
                <a:gd name="connsiteY57" fmla="*/ 51651 h 1378875"/>
                <a:gd name="connsiteX58" fmla="*/ 316103 w 1321325"/>
                <a:gd name="connsiteY58" fmla="*/ 3007 h 1378875"/>
                <a:gd name="connsiteX59" fmla="*/ 289707 w 1321325"/>
                <a:gd name="connsiteY59" fmla="*/ -2491 h 1378875"/>
                <a:gd name="connsiteX60" fmla="*/ 282854 w 1321325"/>
                <a:gd name="connsiteY60" fmla="*/ 805 h 1378875"/>
                <a:gd name="connsiteX61" fmla="*/ 281842 w 1321325"/>
                <a:gd name="connsiteY61" fmla="*/ 5543 h 1378875"/>
                <a:gd name="connsiteX62" fmla="*/ 285308 w 1321325"/>
                <a:gd name="connsiteY62" fmla="*/ 42852 h 1378875"/>
                <a:gd name="connsiteX63" fmla="*/ 268388 w 1321325"/>
                <a:gd name="connsiteY63" fmla="*/ 25933 h 1378875"/>
                <a:gd name="connsiteX64" fmla="*/ 246648 w 1321325"/>
                <a:gd name="connsiteY64" fmla="*/ 34392 h 1378875"/>
                <a:gd name="connsiteX65" fmla="*/ 231335 w 1321325"/>
                <a:gd name="connsiteY65" fmla="*/ 28638 h 1378875"/>
                <a:gd name="connsiteX66" fmla="*/ 197075 w 1321325"/>
                <a:gd name="connsiteY66" fmla="*/ 25425 h 1378875"/>
                <a:gd name="connsiteX67" fmla="*/ 178123 w 1321325"/>
                <a:gd name="connsiteY67" fmla="*/ 7067 h 1378875"/>
                <a:gd name="connsiteX68" fmla="*/ 158328 w 1321325"/>
                <a:gd name="connsiteY68" fmla="*/ 27457 h 1378875"/>
                <a:gd name="connsiteX69" fmla="*/ 129227 w 1321325"/>
                <a:gd name="connsiteY69" fmla="*/ 38284 h 1378875"/>
                <a:gd name="connsiteX70" fmla="*/ 113488 w 1321325"/>
                <a:gd name="connsiteY70" fmla="*/ 63663 h 1378875"/>
                <a:gd name="connsiteX71" fmla="*/ 111208 w 1321325"/>
                <a:gd name="connsiteY71" fmla="*/ 64849 h 1378875"/>
                <a:gd name="connsiteX72" fmla="*/ 85829 w 1321325"/>
                <a:gd name="connsiteY72" fmla="*/ 80752 h 1378875"/>
                <a:gd name="connsiteX73" fmla="*/ 100968 w 1321325"/>
                <a:gd name="connsiteY73" fmla="*/ 90311 h 1378875"/>
                <a:gd name="connsiteX74" fmla="*/ 89802 w 1321325"/>
                <a:gd name="connsiteY74" fmla="*/ 128719 h 1378875"/>
                <a:gd name="connsiteX75" fmla="*/ 105115 w 1321325"/>
                <a:gd name="connsiteY75" fmla="*/ 137179 h 1378875"/>
                <a:gd name="connsiteX76" fmla="*/ 99022 w 1321325"/>
                <a:gd name="connsiteY76" fmla="*/ 147671 h 1378875"/>
                <a:gd name="connsiteX77" fmla="*/ 117214 w 1321325"/>
                <a:gd name="connsiteY77" fmla="*/ 156131 h 1378875"/>
                <a:gd name="connsiteX78" fmla="*/ 96738 w 1321325"/>
                <a:gd name="connsiteY78" fmla="*/ 169750 h 1378875"/>
                <a:gd name="connsiteX79" fmla="*/ 71867 w 1321325"/>
                <a:gd name="connsiteY79" fmla="*/ 178970 h 1378875"/>
                <a:gd name="connsiteX80" fmla="*/ 66286 w 1321325"/>
                <a:gd name="connsiteY80" fmla="*/ 181931 h 1378875"/>
                <a:gd name="connsiteX81" fmla="*/ 64254 w 1321325"/>
                <a:gd name="connsiteY81" fmla="*/ 213487 h 1378875"/>
                <a:gd name="connsiteX82" fmla="*/ 45306 w 1321325"/>
                <a:gd name="connsiteY82" fmla="*/ 228378 h 1378875"/>
                <a:gd name="connsiteX83" fmla="*/ 42852 w 1321325"/>
                <a:gd name="connsiteY83" fmla="*/ 250626 h 1378875"/>
                <a:gd name="connsiteX84" fmla="*/ 17472 w 1321325"/>
                <a:gd name="connsiteY84" fmla="*/ 263824 h 1378875"/>
                <a:gd name="connsiteX85" fmla="*/ 15866 w 1321325"/>
                <a:gd name="connsiteY85" fmla="*/ 280744 h 1378875"/>
                <a:gd name="connsiteX86" fmla="*/ 4275 w 1321325"/>
                <a:gd name="connsiteY86" fmla="*/ 293942 h 1378875"/>
                <a:gd name="connsiteX87" fmla="*/ 5964 w 1321325"/>
                <a:gd name="connsiteY87" fmla="*/ 315430 h 1378875"/>
                <a:gd name="connsiteX88" fmla="*/ -6387 w 1321325"/>
                <a:gd name="connsiteY88" fmla="*/ 327781 h 1378875"/>
                <a:gd name="connsiteX89" fmla="*/ -2326 w 1321325"/>
                <a:gd name="connsiteY89" fmla="*/ 370080 h 1378875"/>
                <a:gd name="connsiteX90" fmla="*/ 8418 w 1321325"/>
                <a:gd name="connsiteY90" fmla="*/ 383278 h 1378875"/>
                <a:gd name="connsiteX91" fmla="*/ 13412 w 1321325"/>
                <a:gd name="connsiteY91" fmla="*/ 451717 h 1378875"/>
                <a:gd name="connsiteX92" fmla="*/ 34813 w 1321325"/>
                <a:gd name="connsiteY92" fmla="*/ 496300 h 1378875"/>
                <a:gd name="connsiteX93" fmla="*/ 49705 w 1321325"/>
                <a:gd name="connsiteY93" fmla="*/ 543337 h 1378875"/>
                <a:gd name="connsiteX94" fmla="*/ 66199 w 1321325"/>
                <a:gd name="connsiteY94" fmla="*/ 560678 h 1378875"/>
                <a:gd name="connsiteX95" fmla="*/ 70346 w 1321325"/>
                <a:gd name="connsiteY95" fmla="*/ 587074 h 1378875"/>
                <a:gd name="connsiteX96" fmla="*/ 79397 w 1321325"/>
                <a:gd name="connsiteY96" fmla="*/ 608562 h 1378875"/>
                <a:gd name="connsiteX97" fmla="*/ 70937 w 1321325"/>
                <a:gd name="connsiteY97" fmla="*/ 625482 h 1378875"/>
                <a:gd name="connsiteX98" fmla="*/ 78381 w 1321325"/>
                <a:gd name="connsiteY98" fmla="*/ 665918 h 1378875"/>
                <a:gd name="connsiteX99" fmla="*/ 61887 w 1321325"/>
                <a:gd name="connsiteY99" fmla="*/ 665158 h 1378875"/>
                <a:gd name="connsiteX100" fmla="*/ 42683 w 1321325"/>
                <a:gd name="connsiteY100" fmla="*/ 686221 h 1378875"/>
                <a:gd name="connsiteX101" fmla="*/ 48689 w 1321325"/>
                <a:gd name="connsiteY101" fmla="*/ 696965 h 1378875"/>
                <a:gd name="connsiteX102" fmla="*/ 52072 w 1321325"/>
                <a:gd name="connsiteY102" fmla="*/ 728268 h 1378875"/>
                <a:gd name="connsiteX103" fmla="*/ 75419 w 1321325"/>
                <a:gd name="connsiteY103" fmla="*/ 768114 h 1378875"/>
                <a:gd name="connsiteX104" fmla="*/ 107313 w 1321325"/>
                <a:gd name="connsiteY104" fmla="*/ 796116 h 1378875"/>
                <a:gd name="connsiteX105" fmla="*/ 81004 w 1321325"/>
                <a:gd name="connsiteY105" fmla="*/ 819381 h 1378875"/>
                <a:gd name="connsiteX106" fmla="*/ 122543 w 1321325"/>
                <a:gd name="connsiteY106" fmla="*/ 827841 h 1378875"/>
                <a:gd name="connsiteX107" fmla="*/ 68740 w 1321325"/>
                <a:gd name="connsiteY107" fmla="*/ 871156 h 1378875"/>
                <a:gd name="connsiteX108" fmla="*/ 100038 w 1321325"/>
                <a:gd name="connsiteY108" fmla="*/ 865150 h 1378875"/>
                <a:gd name="connsiteX109" fmla="*/ 142338 w 1321325"/>
                <a:gd name="connsiteY109" fmla="*/ 848230 h 1378875"/>
                <a:gd name="connsiteX110" fmla="*/ 164417 w 1321325"/>
                <a:gd name="connsiteY110" fmla="*/ 852543 h 1378875"/>
                <a:gd name="connsiteX111" fmla="*/ 199528 w 1321325"/>
                <a:gd name="connsiteY111" fmla="*/ 849668 h 1378875"/>
                <a:gd name="connsiteX112" fmla="*/ 191576 w 1321325"/>
                <a:gd name="connsiteY112" fmla="*/ 862440 h 1378875"/>
                <a:gd name="connsiteX113" fmla="*/ 204431 w 1321325"/>
                <a:gd name="connsiteY113" fmla="*/ 869801 h 1378875"/>
                <a:gd name="connsiteX114" fmla="*/ 222454 w 1321325"/>
                <a:gd name="connsiteY114" fmla="*/ 865319 h 1378875"/>
                <a:gd name="connsiteX115" fmla="*/ 226936 w 1321325"/>
                <a:gd name="connsiteY115" fmla="*/ 872507 h 1378875"/>
                <a:gd name="connsiteX116" fmla="*/ 236833 w 1321325"/>
                <a:gd name="connsiteY116" fmla="*/ 869801 h 1378875"/>
                <a:gd name="connsiteX117" fmla="*/ 262890 w 1321325"/>
                <a:gd name="connsiteY117" fmla="*/ 886721 h 1378875"/>
                <a:gd name="connsiteX118" fmla="*/ 279050 w 1321325"/>
                <a:gd name="connsiteY118" fmla="*/ 873271 h 1378875"/>
                <a:gd name="connsiteX119" fmla="*/ 311365 w 1321325"/>
                <a:gd name="connsiteY119" fmla="*/ 884945 h 1378875"/>
                <a:gd name="connsiteX120" fmla="*/ 363479 w 1321325"/>
                <a:gd name="connsiteY120" fmla="*/ 957700 h 1378875"/>
                <a:gd name="connsiteX121" fmla="*/ 345460 w 1321325"/>
                <a:gd name="connsiteY121" fmla="*/ 969374 h 1378875"/>
                <a:gd name="connsiteX122" fmla="*/ 345460 w 1321325"/>
                <a:gd name="connsiteY122" fmla="*/ 996277 h 1378875"/>
                <a:gd name="connsiteX123" fmla="*/ 330230 w 1321325"/>
                <a:gd name="connsiteY123" fmla="*/ 1014296 h 1378875"/>
                <a:gd name="connsiteX124" fmla="*/ 327525 w 1321325"/>
                <a:gd name="connsiteY124" fmla="*/ 1035784 h 1378875"/>
                <a:gd name="connsiteX125" fmla="*/ 290723 w 1321325"/>
                <a:gd name="connsiteY125" fmla="*/ 1051940 h 1378875"/>
                <a:gd name="connsiteX126" fmla="*/ 312212 w 1321325"/>
                <a:gd name="connsiteY126" fmla="*/ 1087051 h 1378875"/>
                <a:gd name="connsiteX127" fmla="*/ 291570 w 1321325"/>
                <a:gd name="connsiteY127" fmla="*/ 1096019 h 1378875"/>
                <a:gd name="connsiteX128" fmla="*/ 275411 w 1321325"/>
                <a:gd name="connsiteY128" fmla="*/ 1112175 h 1378875"/>
                <a:gd name="connsiteX129" fmla="*/ 233111 w 1321325"/>
                <a:gd name="connsiteY129" fmla="*/ 1130110 h 1378875"/>
                <a:gd name="connsiteX130" fmla="*/ 247495 w 1321325"/>
                <a:gd name="connsiteY130" fmla="*/ 1172410 h 1378875"/>
                <a:gd name="connsiteX131" fmla="*/ 240303 w 1321325"/>
                <a:gd name="connsiteY131" fmla="*/ 1183236 h 1378875"/>
                <a:gd name="connsiteX132" fmla="*/ 221438 w 1321325"/>
                <a:gd name="connsiteY132" fmla="*/ 1228159 h 1378875"/>
                <a:gd name="connsiteX133" fmla="*/ 199867 w 1321325"/>
                <a:gd name="connsiteY133" fmla="*/ 1245078 h 1378875"/>
                <a:gd name="connsiteX134" fmla="*/ 222367 w 1321325"/>
                <a:gd name="connsiteY134" fmla="*/ 1259462 h 1378875"/>
                <a:gd name="connsiteX135" fmla="*/ 225920 w 1321325"/>
                <a:gd name="connsiteY135" fmla="*/ 1283742 h 1378875"/>
                <a:gd name="connsiteX136" fmla="*/ 237597 w 1321325"/>
                <a:gd name="connsiteY136" fmla="*/ 1295416 h 1378875"/>
                <a:gd name="connsiteX137" fmla="*/ 225077 w 1321325"/>
                <a:gd name="connsiteY137" fmla="*/ 1308866 h 1378875"/>
                <a:gd name="connsiteX138" fmla="*/ 249271 w 1321325"/>
                <a:gd name="connsiteY138" fmla="*/ 1326802 h 1378875"/>
                <a:gd name="connsiteX139" fmla="*/ 253753 w 1321325"/>
                <a:gd name="connsiteY139" fmla="*/ 1358274 h 1378875"/>
                <a:gd name="connsiteX140" fmla="*/ 282520 w 1321325"/>
                <a:gd name="connsiteY140" fmla="*/ 1331370 h 1378875"/>
                <a:gd name="connsiteX141" fmla="*/ 287931 w 1321325"/>
                <a:gd name="connsiteY141" fmla="*/ 1353788 h 1378875"/>
                <a:gd name="connsiteX142" fmla="*/ 315764 w 1321325"/>
                <a:gd name="connsiteY142" fmla="*/ 1353788 h 1378875"/>
                <a:gd name="connsiteX143" fmla="*/ 322956 w 1321325"/>
                <a:gd name="connsiteY143" fmla="*/ 1368171 h 1378875"/>
                <a:gd name="connsiteX144" fmla="*/ 342668 w 1321325"/>
                <a:gd name="connsiteY144" fmla="*/ 1343891 h 1378875"/>
                <a:gd name="connsiteX145" fmla="*/ 357981 w 1321325"/>
                <a:gd name="connsiteY145" fmla="*/ 1325955 h 1378875"/>
                <a:gd name="connsiteX146" fmla="*/ 347237 w 1321325"/>
                <a:gd name="connsiteY146" fmla="*/ 1307089 h 1378875"/>
                <a:gd name="connsiteX147" fmla="*/ 349860 w 1321325"/>
                <a:gd name="connsiteY147" fmla="*/ 1292710 h 1378875"/>
                <a:gd name="connsiteX148" fmla="*/ 316694 w 1321325"/>
                <a:gd name="connsiteY148" fmla="*/ 1288224 h 1378875"/>
                <a:gd name="connsiteX149" fmla="*/ 319317 w 1321325"/>
                <a:gd name="connsiteY149" fmla="*/ 1238820 h 1378875"/>
                <a:gd name="connsiteX150" fmla="*/ 303161 w 1321325"/>
                <a:gd name="connsiteY150" fmla="*/ 1227147 h 1378875"/>
                <a:gd name="connsiteX151" fmla="*/ 302314 w 1321325"/>
                <a:gd name="connsiteY151" fmla="*/ 1204642 h 1378875"/>
                <a:gd name="connsiteX152" fmla="*/ 295123 w 1321325"/>
                <a:gd name="connsiteY152" fmla="*/ 1197537 h 1378875"/>
                <a:gd name="connsiteX153" fmla="*/ 294193 w 1321325"/>
                <a:gd name="connsiteY153" fmla="*/ 1187636 h 1378875"/>
                <a:gd name="connsiteX154" fmla="*/ 278963 w 1321325"/>
                <a:gd name="connsiteY154" fmla="*/ 1184001 h 1378875"/>
                <a:gd name="connsiteX155" fmla="*/ 267290 w 1321325"/>
                <a:gd name="connsiteY155" fmla="*/ 1147199 h 1378875"/>
                <a:gd name="connsiteX156" fmla="*/ 305020 w 1321325"/>
                <a:gd name="connsiteY156" fmla="*/ 1154391 h 1378875"/>
                <a:gd name="connsiteX157" fmla="*/ 307643 w 1321325"/>
                <a:gd name="connsiteY157" fmla="*/ 1158873 h 1378875"/>
                <a:gd name="connsiteX158" fmla="*/ 314835 w 1321325"/>
                <a:gd name="connsiteY158" fmla="*/ 1153458 h 1378875"/>
                <a:gd name="connsiteX159" fmla="*/ 307643 w 1321325"/>
                <a:gd name="connsiteY159" fmla="*/ 1120213 h 1378875"/>
                <a:gd name="connsiteX160" fmla="*/ 321180 w 1321325"/>
                <a:gd name="connsiteY160" fmla="*/ 1113951 h 1378875"/>
                <a:gd name="connsiteX161" fmla="*/ 324732 w 1321325"/>
                <a:gd name="connsiteY161" fmla="*/ 1100501 h 1378875"/>
                <a:gd name="connsiteX162" fmla="*/ 338182 w 1321325"/>
                <a:gd name="connsiteY162" fmla="*/ 1119366 h 1378875"/>
                <a:gd name="connsiteX163" fmla="*/ 327438 w 1321325"/>
                <a:gd name="connsiteY163" fmla="*/ 1131040 h 1378875"/>
                <a:gd name="connsiteX164" fmla="*/ 328371 w 1321325"/>
                <a:gd name="connsiteY164" fmla="*/ 1150752 h 1378875"/>
                <a:gd name="connsiteX165" fmla="*/ 321180 w 1321325"/>
                <a:gd name="connsiteY165" fmla="*/ 1160649 h 1378875"/>
                <a:gd name="connsiteX166" fmla="*/ 343597 w 1321325"/>
                <a:gd name="connsiteY166" fmla="*/ 1157944 h 1378875"/>
                <a:gd name="connsiteX167" fmla="*/ 353495 w 1321325"/>
                <a:gd name="connsiteY167" fmla="*/ 1178672 h 1378875"/>
                <a:gd name="connsiteX168" fmla="*/ 367878 w 1321325"/>
                <a:gd name="connsiteY168" fmla="*/ 1172327 h 1378875"/>
                <a:gd name="connsiteX169" fmla="*/ 375070 w 1321325"/>
                <a:gd name="connsiteY169" fmla="*/ 1184930 h 1378875"/>
                <a:gd name="connsiteX170" fmla="*/ 402903 w 1321325"/>
                <a:gd name="connsiteY170" fmla="*/ 1174103 h 1378875"/>
                <a:gd name="connsiteX171" fmla="*/ 393002 w 1321325"/>
                <a:gd name="connsiteY171" fmla="*/ 1158873 h 1378875"/>
                <a:gd name="connsiteX172" fmla="*/ 403746 w 1321325"/>
                <a:gd name="connsiteY172" fmla="*/ 1157944 h 1378875"/>
                <a:gd name="connsiteX173" fmla="*/ 395711 w 1321325"/>
                <a:gd name="connsiteY173" fmla="*/ 1131887 h 1378875"/>
                <a:gd name="connsiteX174" fmla="*/ 410937 w 1321325"/>
                <a:gd name="connsiteY174" fmla="*/ 1144494 h 1378875"/>
                <a:gd name="connsiteX175" fmla="*/ 428956 w 1321325"/>
                <a:gd name="connsiteY175" fmla="*/ 1151681 h 1378875"/>
                <a:gd name="connsiteX176" fmla="*/ 423544 w 1321325"/>
                <a:gd name="connsiteY176" fmla="*/ 1180448 h 1378875"/>
                <a:gd name="connsiteX177" fmla="*/ 430732 w 1321325"/>
                <a:gd name="connsiteY177" fmla="*/ 1187636 h 1378875"/>
                <a:gd name="connsiteX178" fmla="*/ 454083 w 1321325"/>
                <a:gd name="connsiteY178" fmla="*/ 1173256 h 1378875"/>
                <a:gd name="connsiteX179" fmla="*/ 496382 w 1321325"/>
                <a:gd name="connsiteY179" fmla="*/ 1179515 h 1378875"/>
                <a:gd name="connsiteX180" fmla="*/ 500864 w 1321325"/>
                <a:gd name="connsiteY180" fmla="*/ 1158873 h 1378875"/>
                <a:gd name="connsiteX181" fmla="*/ 500022 w 1321325"/>
                <a:gd name="connsiteY181" fmla="*/ 1155321 h 1378875"/>
                <a:gd name="connsiteX182" fmla="*/ 513472 w 1321325"/>
                <a:gd name="connsiteY182" fmla="*/ 1154391 h 1378875"/>
                <a:gd name="connsiteX183" fmla="*/ 534113 w 1321325"/>
                <a:gd name="connsiteY183" fmla="*/ 1142718 h 1378875"/>
                <a:gd name="connsiteX184" fmla="*/ 544010 w 1321325"/>
                <a:gd name="connsiteY184" fmla="*/ 1128334 h 1378875"/>
                <a:gd name="connsiteX185" fmla="*/ 560170 w 1321325"/>
                <a:gd name="connsiteY185" fmla="*/ 1133750 h 1378875"/>
                <a:gd name="connsiteX186" fmla="*/ 576330 w 1321325"/>
                <a:gd name="connsiteY186" fmla="*/ 1118437 h 1378875"/>
                <a:gd name="connsiteX187" fmla="*/ 580811 w 1321325"/>
                <a:gd name="connsiteY187" fmla="*/ 1139078 h 1378875"/>
                <a:gd name="connsiteX188" fmla="*/ 596124 w 1321325"/>
                <a:gd name="connsiteY188" fmla="*/ 1161583 h 1378875"/>
                <a:gd name="connsiteX189" fmla="*/ 573620 w 1321325"/>
                <a:gd name="connsiteY189" fmla="*/ 1195422 h 1378875"/>
                <a:gd name="connsiteX190" fmla="*/ 595195 w 1321325"/>
                <a:gd name="connsiteY190" fmla="*/ 1179263 h 1378875"/>
                <a:gd name="connsiteX191" fmla="*/ 598747 w 1321325"/>
                <a:gd name="connsiteY191" fmla="*/ 1177486 h 1378875"/>
                <a:gd name="connsiteX192" fmla="*/ 604159 w 1321325"/>
                <a:gd name="connsiteY192" fmla="*/ 1191866 h 1378875"/>
                <a:gd name="connsiteX193" fmla="*/ 625734 w 1321325"/>
                <a:gd name="connsiteY193" fmla="*/ 1185607 h 1378875"/>
                <a:gd name="connsiteX194" fmla="*/ 614060 w 1321325"/>
                <a:gd name="connsiteY194" fmla="*/ 1166742 h 1378875"/>
                <a:gd name="connsiteX195" fmla="*/ 619471 w 1321325"/>
                <a:gd name="connsiteY195" fmla="*/ 1149822 h 1378875"/>
                <a:gd name="connsiteX196" fmla="*/ 644851 w 1321325"/>
                <a:gd name="connsiteY196" fmla="*/ 1172240 h 1378875"/>
                <a:gd name="connsiteX197" fmla="*/ 675394 w 1321325"/>
                <a:gd name="connsiteY197" fmla="*/ 1151599 h 1378875"/>
                <a:gd name="connsiteX198" fmla="*/ 669132 w 1321325"/>
                <a:gd name="connsiteY198" fmla="*/ 1206418 h 1378875"/>
                <a:gd name="connsiteX199" fmla="*/ 691549 w 1321325"/>
                <a:gd name="connsiteY199" fmla="*/ 1190259 h 1378875"/>
                <a:gd name="connsiteX200" fmla="*/ 740024 w 1321325"/>
                <a:gd name="connsiteY200" fmla="*/ 1189329 h 1378875"/>
                <a:gd name="connsiteX201" fmla="*/ 753561 w 1321325"/>
                <a:gd name="connsiteY201" fmla="*/ 1150669 h 1378875"/>
                <a:gd name="connsiteX202" fmla="*/ 772426 w 1321325"/>
                <a:gd name="connsiteY202" fmla="*/ 1163272 h 1378875"/>
                <a:gd name="connsiteX203" fmla="*/ 796620 w 1321325"/>
                <a:gd name="connsiteY203" fmla="*/ 1138992 h 1378875"/>
                <a:gd name="connsiteX204" fmla="*/ 808298 w 1321325"/>
                <a:gd name="connsiteY204" fmla="*/ 1170464 h 1378875"/>
                <a:gd name="connsiteX205" fmla="*/ 857702 w 1321325"/>
                <a:gd name="connsiteY205" fmla="*/ 1178924 h 1378875"/>
                <a:gd name="connsiteX206" fmla="*/ 864893 w 1321325"/>
                <a:gd name="connsiteY206" fmla="*/ 1199565 h 1378875"/>
                <a:gd name="connsiteX207" fmla="*/ 908969 w 1321325"/>
                <a:gd name="connsiteY207" fmla="*/ 1211239 h 1378875"/>
                <a:gd name="connsiteX208" fmla="*/ 915227 w 1321325"/>
                <a:gd name="connsiteY208" fmla="*/ 1230951 h 1378875"/>
                <a:gd name="connsiteX209" fmla="*/ 930457 w 1321325"/>
                <a:gd name="connsiteY209" fmla="*/ 1242625 h 1378875"/>
                <a:gd name="connsiteX210" fmla="*/ 946617 w 1321325"/>
                <a:gd name="connsiteY210" fmla="*/ 1240006 h 1378875"/>
                <a:gd name="connsiteX211" fmla="*/ 946617 w 1321325"/>
                <a:gd name="connsiteY211" fmla="*/ 1229175 h 1378875"/>
                <a:gd name="connsiteX212" fmla="*/ 1007781 w 1321325"/>
                <a:gd name="connsiteY212" fmla="*/ 1234590 h 1378875"/>
                <a:gd name="connsiteX213" fmla="*/ 1000589 w 1321325"/>
                <a:gd name="connsiteY213" fmla="*/ 1253455 h 1378875"/>
                <a:gd name="connsiteX214" fmla="*/ 1012263 w 1321325"/>
                <a:gd name="connsiteY214" fmla="*/ 1275026 h 1378875"/>
                <a:gd name="connsiteX215" fmla="*/ 994245 w 1321325"/>
                <a:gd name="connsiteY215" fmla="*/ 1278579 h 1378875"/>
                <a:gd name="connsiteX216" fmla="*/ 1014886 w 1321325"/>
                <a:gd name="connsiteY216" fmla="*/ 1293892 h 1378875"/>
                <a:gd name="connsiteX217" fmla="*/ 996021 w 1321325"/>
                <a:gd name="connsiteY217" fmla="*/ 1332469 h 1378875"/>
                <a:gd name="connsiteX218" fmla="*/ 1018525 w 1321325"/>
                <a:gd name="connsiteY218" fmla="*/ 1340929 h 1378875"/>
                <a:gd name="connsiteX219" fmla="*/ 1024783 w 1321325"/>
                <a:gd name="connsiteY219" fmla="*/ 1357088 h 1378875"/>
                <a:gd name="connsiteX220" fmla="*/ 1051770 w 1321325"/>
                <a:gd name="connsiteY220" fmla="*/ 1370538 h 1378875"/>
                <a:gd name="connsiteX221" fmla="*/ 1094829 w 1321325"/>
                <a:gd name="connsiteY221" fmla="*/ 1346257 h 1378875"/>
                <a:gd name="connsiteX222" fmla="*/ 1095763 w 1321325"/>
                <a:gd name="connsiteY222" fmla="*/ 1327392 h 1378875"/>
                <a:gd name="connsiteX223" fmla="*/ 1117333 w 1321325"/>
                <a:gd name="connsiteY223" fmla="*/ 1325616 h 1378875"/>
                <a:gd name="connsiteX224" fmla="*/ 1127908 w 1321325"/>
                <a:gd name="connsiteY224" fmla="*/ 1320626 h 1378875"/>
                <a:gd name="connsiteX225" fmla="*/ 1119448 w 1321325"/>
                <a:gd name="connsiteY225" fmla="*/ 1310981 h 1378875"/>
                <a:gd name="connsiteX226" fmla="*/ 1130953 w 1321325"/>
                <a:gd name="connsiteY226" fmla="*/ 1273676 h 1378875"/>
                <a:gd name="connsiteX227" fmla="*/ 1118350 w 1321325"/>
                <a:gd name="connsiteY227" fmla="*/ 1241526 h 1378875"/>
                <a:gd name="connsiteX228" fmla="*/ 1141866 w 1321325"/>
                <a:gd name="connsiteY228" fmla="*/ 1237296 h 1378875"/>
                <a:gd name="connsiteX229" fmla="*/ 1130953 w 1321325"/>
                <a:gd name="connsiteY229" fmla="*/ 1202440 h 1378875"/>
                <a:gd name="connsiteX230" fmla="*/ 1100414 w 1321325"/>
                <a:gd name="connsiteY230" fmla="*/ 1165557 h 1378875"/>
                <a:gd name="connsiteX231" fmla="*/ 1099567 w 1321325"/>
                <a:gd name="connsiteY231" fmla="*/ 1140177 h 1378875"/>
                <a:gd name="connsiteX232" fmla="*/ 1088992 w 1321325"/>
                <a:gd name="connsiteY232" fmla="*/ 1112939 h 1378875"/>
                <a:gd name="connsiteX233" fmla="*/ 1111327 w 1321325"/>
                <a:gd name="connsiteY233" fmla="*/ 1099233 h 137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1321325" h="137887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name="connsiteX0" fmla="*/ 988218 w 1011315"/>
                <a:gd name="connsiteY0" fmla="*/ 119607 h 973392"/>
                <a:gd name="connsiteX1" fmla="*/ 951925 w 1011315"/>
                <a:gd name="connsiteY1" fmla="*/ 113175 h 973392"/>
                <a:gd name="connsiteX2" fmla="*/ 939913 w 1011315"/>
                <a:gd name="connsiteY2" fmla="*/ 95243 h 973392"/>
                <a:gd name="connsiteX3" fmla="*/ 908358 w 1011315"/>
                <a:gd name="connsiteY3" fmla="*/ 111655 h 973392"/>
                <a:gd name="connsiteX4" fmla="*/ 910981 w 1011315"/>
                <a:gd name="connsiteY4" fmla="*/ 87457 h 973392"/>
                <a:gd name="connsiteX5" fmla="*/ 887208 w 1011315"/>
                <a:gd name="connsiteY5" fmla="*/ 64362 h 973392"/>
                <a:gd name="connsiteX6" fmla="*/ 855653 w 1011315"/>
                <a:gd name="connsiteY6" fmla="*/ 55902 h 973392"/>
                <a:gd name="connsiteX7" fmla="*/ 854889 w 1011315"/>
                <a:gd name="connsiteY7" fmla="*/ 52349 h 973392"/>
                <a:gd name="connsiteX8" fmla="*/ 841018 w 1011315"/>
                <a:gd name="connsiteY8" fmla="*/ 48289 h 973392"/>
                <a:gd name="connsiteX9" fmla="*/ 798719 w 1011315"/>
                <a:gd name="connsiteY9" fmla="*/ 26549 h 973392"/>
                <a:gd name="connsiteX10" fmla="*/ 784926 w 1011315"/>
                <a:gd name="connsiteY10" fmla="*/ 32976 h 973392"/>
                <a:gd name="connsiteX11" fmla="*/ 772067 w 1011315"/>
                <a:gd name="connsiteY11" fmla="*/ 11657 h 973392"/>
                <a:gd name="connsiteX12" fmla="*/ 753627 w 1011315"/>
                <a:gd name="connsiteY12" fmla="*/ 11657 h 973392"/>
                <a:gd name="connsiteX13" fmla="*/ 721734 w 1011315"/>
                <a:gd name="connsiteY13" fmla="*/ -2640 h 973392"/>
                <a:gd name="connsiteX14" fmla="*/ 733155 w 1011315"/>
                <a:gd name="connsiteY14" fmla="*/ 31200 h 973392"/>
                <a:gd name="connsiteX15" fmla="*/ 723171 w 1011315"/>
                <a:gd name="connsiteY15" fmla="*/ 49726 h 973392"/>
                <a:gd name="connsiteX16" fmla="*/ 732899 w 1011315"/>
                <a:gd name="connsiteY16" fmla="*/ 64192 h 973392"/>
                <a:gd name="connsiteX17" fmla="*/ 707520 w 1011315"/>
                <a:gd name="connsiteY17" fmla="*/ 102770 h 973392"/>
                <a:gd name="connsiteX18" fmla="*/ 691616 w 1011315"/>
                <a:gd name="connsiteY18" fmla="*/ 106661 h 973392"/>
                <a:gd name="connsiteX19" fmla="*/ 699060 w 1011315"/>
                <a:gd name="connsiteY19" fmla="*/ 77985 h 973392"/>
                <a:gd name="connsiteX20" fmla="*/ 681632 w 1011315"/>
                <a:gd name="connsiteY20" fmla="*/ 72400 h 973392"/>
                <a:gd name="connsiteX21" fmla="*/ 662767 w 1011315"/>
                <a:gd name="connsiteY21" fmla="*/ 89320 h 973392"/>
                <a:gd name="connsiteX22" fmla="*/ 613363 w 1011315"/>
                <a:gd name="connsiteY22" fmla="*/ 87796 h 973392"/>
                <a:gd name="connsiteX23" fmla="*/ 599995 w 1011315"/>
                <a:gd name="connsiteY23" fmla="*/ 107933 h 973392"/>
                <a:gd name="connsiteX24" fmla="*/ 550591 w 1011315"/>
                <a:gd name="connsiteY24" fmla="*/ 100233 h 973392"/>
                <a:gd name="connsiteX25" fmla="*/ 573430 w 1011315"/>
                <a:gd name="connsiteY25" fmla="*/ 50152 h 973392"/>
                <a:gd name="connsiteX26" fmla="*/ 558118 w 1011315"/>
                <a:gd name="connsiteY26" fmla="*/ 40845 h 973392"/>
                <a:gd name="connsiteX27" fmla="*/ 555837 w 1011315"/>
                <a:gd name="connsiteY27" fmla="*/ 22232 h 973392"/>
                <a:gd name="connsiteX28" fmla="*/ 532317 w 1011315"/>
                <a:gd name="connsiteY28" fmla="*/ 39152 h 973392"/>
                <a:gd name="connsiteX29" fmla="*/ 519036 w 1011315"/>
                <a:gd name="connsiteY29" fmla="*/ 22232 h 973392"/>
                <a:gd name="connsiteX30" fmla="*/ 505500 w 1011315"/>
                <a:gd name="connsiteY30" fmla="*/ 32468 h 973392"/>
                <a:gd name="connsiteX31" fmla="*/ 423099 w 1011315"/>
                <a:gd name="connsiteY31" fmla="*/ 58950 h 973392"/>
                <a:gd name="connsiteX32" fmla="*/ 396707 w 1011315"/>
                <a:gd name="connsiteY32" fmla="*/ 35599 h 973392"/>
                <a:gd name="connsiteX33" fmla="*/ 381477 w 1011315"/>
                <a:gd name="connsiteY33" fmla="*/ 44059 h 973392"/>
                <a:gd name="connsiteX34" fmla="*/ 375132 w 1011315"/>
                <a:gd name="connsiteY34" fmla="*/ 60557 h 973392"/>
                <a:gd name="connsiteX35" fmla="*/ 344846 w 1011315"/>
                <a:gd name="connsiteY35" fmla="*/ 84921 h 973392"/>
                <a:gd name="connsiteX36" fmla="*/ 312617 w 1011315"/>
                <a:gd name="connsiteY36" fmla="*/ 108354 h 973392"/>
                <a:gd name="connsiteX37" fmla="*/ 304157 w 1011315"/>
                <a:gd name="connsiteY37" fmla="*/ 134325 h 973392"/>
                <a:gd name="connsiteX38" fmla="*/ 288419 w 1011315"/>
                <a:gd name="connsiteY38" fmla="*/ 142784 h 973392"/>
                <a:gd name="connsiteX39" fmla="*/ 310754 w 1011315"/>
                <a:gd name="connsiteY39" fmla="*/ 156577 h 973392"/>
                <a:gd name="connsiteX40" fmla="*/ 293835 w 1011315"/>
                <a:gd name="connsiteY40" fmla="*/ 183394 h 973392"/>
                <a:gd name="connsiteX41" fmla="*/ 282838 w 1011315"/>
                <a:gd name="connsiteY41" fmla="*/ 215288 h 973392"/>
                <a:gd name="connsiteX42" fmla="*/ 271247 w 1011315"/>
                <a:gd name="connsiteY42" fmla="*/ 232716 h 973392"/>
                <a:gd name="connsiteX43" fmla="*/ 277506 w 1011315"/>
                <a:gd name="connsiteY43" fmla="*/ 260714 h 973392"/>
                <a:gd name="connsiteX44" fmla="*/ 257203 w 1011315"/>
                <a:gd name="connsiteY44" fmla="*/ 263337 h 973392"/>
                <a:gd name="connsiteX45" fmla="*/ 235884 w 1011315"/>
                <a:gd name="connsiteY45" fmla="*/ 294132 h 973392"/>
                <a:gd name="connsiteX46" fmla="*/ 206700 w 1011315"/>
                <a:gd name="connsiteY46" fmla="*/ 305806 h 973392"/>
                <a:gd name="connsiteX47" fmla="*/ 155941 w 1011315"/>
                <a:gd name="connsiteY47" fmla="*/ 317227 h 973392"/>
                <a:gd name="connsiteX48" fmla="*/ 127938 w 1011315"/>
                <a:gd name="connsiteY48" fmla="*/ 380845 h 973392"/>
                <a:gd name="connsiteX49" fmla="*/ 119479 w 1011315"/>
                <a:gd name="connsiteY49" fmla="*/ 370019 h 973392"/>
                <a:gd name="connsiteX50" fmla="*/ 118801 w 1011315"/>
                <a:gd name="connsiteY50" fmla="*/ 379238 h 973392"/>
                <a:gd name="connsiteX51" fmla="*/ 116430 w 1011315"/>
                <a:gd name="connsiteY51" fmla="*/ 394890 h 973392"/>
                <a:gd name="connsiteX52" fmla="*/ 126922 w 1011315"/>
                <a:gd name="connsiteY52" fmla="*/ 447425 h 973392"/>
                <a:gd name="connsiteX53" fmla="*/ 135382 w 1011315"/>
                <a:gd name="connsiteY53" fmla="*/ 462230 h 973392"/>
                <a:gd name="connsiteX54" fmla="*/ 131152 w 1011315"/>
                <a:gd name="connsiteY54" fmla="*/ 510449 h 973392"/>
                <a:gd name="connsiteX55" fmla="*/ 147312 w 1011315"/>
                <a:gd name="connsiteY55" fmla="*/ 514257 h 973392"/>
                <a:gd name="connsiteX56" fmla="*/ 157378 w 1011315"/>
                <a:gd name="connsiteY56" fmla="*/ 523646 h 973392"/>
                <a:gd name="connsiteX57" fmla="*/ 161352 w 1011315"/>
                <a:gd name="connsiteY57" fmla="*/ 525423 h 973392"/>
                <a:gd name="connsiteX58" fmla="*/ 184955 w 1011315"/>
                <a:gd name="connsiteY58" fmla="*/ 520771 h 973392"/>
                <a:gd name="connsiteX59" fmla="*/ 191556 w 1011315"/>
                <a:gd name="connsiteY59" fmla="*/ 571530 h 973392"/>
                <a:gd name="connsiteX60" fmla="*/ 164735 w 1011315"/>
                <a:gd name="connsiteY60" fmla="*/ 570853 h 973392"/>
                <a:gd name="connsiteX61" fmla="*/ 162286 w 1011315"/>
                <a:gd name="connsiteY61" fmla="*/ 567639 h 973392"/>
                <a:gd name="connsiteX62" fmla="*/ 164062 w 1011315"/>
                <a:gd name="connsiteY62" fmla="*/ 548183 h 973392"/>
                <a:gd name="connsiteX63" fmla="*/ 161013 w 1011315"/>
                <a:gd name="connsiteY63" fmla="*/ 544375 h 973392"/>
                <a:gd name="connsiteX64" fmla="*/ 129545 w 1011315"/>
                <a:gd name="connsiteY64" fmla="*/ 563409 h 973392"/>
                <a:gd name="connsiteX65" fmla="*/ 99680 w 1011315"/>
                <a:gd name="connsiteY65" fmla="*/ 542598 h 973392"/>
                <a:gd name="connsiteX66" fmla="*/ 72524 w 1011315"/>
                <a:gd name="connsiteY66" fmla="*/ 542090 h 973392"/>
                <a:gd name="connsiteX67" fmla="*/ 39193 w 1011315"/>
                <a:gd name="connsiteY67" fmla="*/ 533630 h 973392"/>
                <a:gd name="connsiteX68" fmla="*/ 80476 w 1011315"/>
                <a:gd name="connsiteY68" fmla="*/ 576438 h 973392"/>
                <a:gd name="connsiteX69" fmla="*/ 79294 w 1011315"/>
                <a:gd name="connsiteY69" fmla="*/ 628465 h 973392"/>
                <a:gd name="connsiteX70" fmla="*/ 96891 w 1011315"/>
                <a:gd name="connsiteY70" fmla="*/ 644876 h 973392"/>
                <a:gd name="connsiteX71" fmla="*/ 100357 w 1011315"/>
                <a:gd name="connsiteY71" fmla="*/ 676349 h 973392"/>
                <a:gd name="connsiteX72" fmla="*/ 121932 w 1011315"/>
                <a:gd name="connsiteY72" fmla="*/ 738695 h 973392"/>
                <a:gd name="connsiteX73" fmla="*/ 102220 w 1011315"/>
                <a:gd name="connsiteY73" fmla="*/ 758324 h 973392"/>
                <a:gd name="connsiteX74" fmla="*/ 108057 w 1011315"/>
                <a:gd name="connsiteY74" fmla="*/ 774145 h 973392"/>
                <a:gd name="connsiteX75" fmla="*/ 74218 w 1011315"/>
                <a:gd name="connsiteY75" fmla="*/ 799099 h 973392"/>
                <a:gd name="connsiteX76" fmla="*/ 72016 w 1011315"/>
                <a:gd name="connsiteY76" fmla="*/ 822025 h 973392"/>
                <a:gd name="connsiteX77" fmla="*/ 38177 w 1011315"/>
                <a:gd name="connsiteY77" fmla="*/ 864324 h 973392"/>
                <a:gd name="connsiteX78" fmla="*/ 11529 w 1011315"/>
                <a:gd name="connsiteY78" fmla="*/ 880736 h 973392"/>
                <a:gd name="connsiteX79" fmla="*/ 6283 w 1011315"/>
                <a:gd name="connsiteY79" fmla="*/ 926083 h 973392"/>
                <a:gd name="connsiteX80" fmla="*/ -6659 w 1011315"/>
                <a:gd name="connsiteY80" fmla="*/ 959923 h 973392"/>
                <a:gd name="connsiteX81" fmla="*/ 64998 w 1011315"/>
                <a:gd name="connsiteY81" fmla="*/ 926083 h 973392"/>
                <a:gd name="connsiteX82" fmla="*/ 109242 w 1011315"/>
                <a:gd name="connsiteY82" fmla="*/ 912968 h 973392"/>
                <a:gd name="connsiteX83" fmla="*/ 137918 w 1011315"/>
                <a:gd name="connsiteY83" fmla="*/ 912968 h 973392"/>
                <a:gd name="connsiteX84" fmla="*/ 154838 w 1011315"/>
                <a:gd name="connsiteY84" fmla="*/ 888522 h 973392"/>
                <a:gd name="connsiteX85" fmla="*/ 147985 w 1011315"/>
                <a:gd name="connsiteY85" fmla="*/ 874647 h 973392"/>
                <a:gd name="connsiteX86" fmla="*/ 160592 w 1011315"/>
                <a:gd name="connsiteY86" fmla="*/ 857727 h 973392"/>
                <a:gd name="connsiteX87" fmla="*/ 173195 w 1011315"/>
                <a:gd name="connsiteY87" fmla="*/ 814581 h 973392"/>
                <a:gd name="connsiteX88" fmla="*/ 188933 w 1011315"/>
                <a:gd name="connsiteY88" fmla="*/ 863564 h 973392"/>
                <a:gd name="connsiteX89" fmla="*/ 226156 w 1011315"/>
                <a:gd name="connsiteY89" fmla="*/ 829303 h 973392"/>
                <a:gd name="connsiteX90" fmla="*/ 252634 w 1011315"/>
                <a:gd name="connsiteY90" fmla="*/ 836660 h 973392"/>
                <a:gd name="connsiteX91" fmla="*/ 269554 w 1011315"/>
                <a:gd name="connsiteY91" fmla="*/ 800115 h 973392"/>
                <a:gd name="connsiteX92" fmla="*/ 259908 w 1011315"/>
                <a:gd name="connsiteY92" fmla="*/ 774228 h 973392"/>
                <a:gd name="connsiteX93" fmla="*/ 291633 w 1011315"/>
                <a:gd name="connsiteY93" fmla="*/ 764921 h 973392"/>
                <a:gd name="connsiteX94" fmla="*/ 311514 w 1011315"/>
                <a:gd name="connsiteY94" fmla="*/ 748001 h 973392"/>
                <a:gd name="connsiteX95" fmla="*/ 317351 w 1011315"/>
                <a:gd name="connsiteY95" fmla="*/ 719577 h 973392"/>
                <a:gd name="connsiteX96" fmla="*/ 312782 w 1011315"/>
                <a:gd name="connsiteY96" fmla="*/ 713910 h 973392"/>
                <a:gd name="connsiteX97" fmla="*/ 337402 w 1011315"/>
                <a:gd name="connsiteY97" fmla="*/ 709680 h 973392"/>
                <a:gd name="connsiteX98" fmla="*/ 350009 w 1011315"/>
                <a:gd name="connsiteY98" fmla="*/ 682016 h 973392"/>
                <a:gd name="connsiteX99" fmla="*/ 374286 w 1011315"/>
                <a:gd name="connsiteY99" fmla="*/ 709849 h 973392"/>
                <a:gd name="connsiteX100" fmla="*/ 393320 w 1011315"/>
                <a:gd name="connsiteY100" fmla="*/ 697073 h 973392"/>
                <a:gd name="connsiteX101" fmla="*/ 407365 w 1011315"/>
                <a:gd name="connsiteY101" fmla="*/ 723807 h 973392"/>
                <a:gd name="connsiteX102" fmla="*/ 471239 w 1011315"/>
                <a:gd name="connsiteY102" fmla="*/ 745973 h 973392"/>
                <a:gd name="connsiteX103" fmla="*/ 501352 w 1011315"/>
                <a:gd name="connsiteY103" fmla="*/ 688105 h 973392"/>
                <a:gd name="connsiteX104" fmla="*/ 521659 w 1011315"/>
                <a:gd name="connsiteY104" fmla="*/ 685486 h 973392"/>
                <a:gd name="connsiteX105" fmla="*/ 531557 w 1011315"/>
                <a:gd name="connsiteY105" fmla="*/ 677026 h 973392"/>
                <a:gd name="connsiteX106" fmla="*/ 549658 w 1011315"/>
                <a:gd name="connsiteY106" fmla="*/ 673048 h 973392"/>
                <a:gd name="connsiteX107" fmla="*/ 558118 w 1011315"/>
                <a:gd name="connsiteY107" fmla="*/ 664589 h 973392"/>
                <a:gd name="connsiteX108" fmla="*/ 597459 w 1011315"/>
                <a:gd name="connsiteY108" fmla="*/ 635062 h 973392"/>
                <a:gd name="connsiteX109" fmla="*/ 612094 w 1011315"/>
                <a:gd name="connsiteY109" fmla="*/ 612223 h 973392"/>
                <a:gd name="connsiteX110" fmla="*/ 639081 w 1011315"/>
                <a:gd name="connsiteY110" fmla="*/ 586843 h 973392"/>
                <a:gd name="connsiteX111" fmla="*/ 648896 w 1011315"/>
                <a:gd name="connsiteY111" fmla="*/ 565524 h 973392"/>
                <a:gd name="connsiteX112" fmla="*/ 633665 w 1011315"/>
                <a:gd name="connsiteY112" fmla="*/ 583629 h 973392"/>
                <a:gd name="connsiteX113" fmla="*/ 625714 w 1011315"/>
                <a:gd name="connsiteY113" fmla="*/ 577958 h 973392"/>
                <a:gd name="connsiteX114" fmla="*/ 638403 w 1011315"/>
                <a:gd name="connsiteY114" fmla="*/ 539806 h 973392"/>
                <a:gd name="connsiteX115" fmla="*/ 660313 w 1011315"/>
                <a:gd name="connsiteY115" fmla="*/ 517219 h 973392"/>
                <a:gd name="connsiteX116" fmla="*/ 678418 w 1011315"/>
                <a:gd name="connsiteY116" fmla="*/ 507743 h 973392"/>
                <a:gd name="connsiteX117" fmla="*/ 677489 w 1011315"/>
                <a:gd name="connsiteY117" fmla="*/ 543276 h 973392"/>
                <a:gd name="connsiteX118" fmla="*/ 675543 w 1011315"/>
                <a:gd name="connsiteY118" fmla="*/ 555288 h 973392"/>
                <a:gd name="connsiteX119" fmla="*/ 699060 w 1011315"/>
                <a:gd name="connsiteY119" fmla="*/ 542004 h 973392"/>
                <a:gd name="connsiteX120" fmla="*/ 725117 w 1011315"/>
                <a:gd name="connsiteY120" fmla="*/ 532614 h 973392"/>
                <a:gd name="connsiteX121" fmla="*/ 783827 w 1011315"/>
                <a:gd name="connsiteY121" fmla="*/ 507235 h 973392"/>
                <a:gd name="connsiteX122" fmla="*/ 818852 w 1011315"/>
                <a:gd name="connsiteY122" fmla="*/ 498775 h 973392"/>
                <a:gd name="connsiteX123" fmla="*/ 853452 w 1011315"/>
                <a:gd name="connsiteY123" fmla="*/ 455377 h 973392"/>
                <a:gd name="connsiteX124" fmla="*/ 877142 w 1011315"/>
                <a:gd name="connsiteY124" fmla="*/ 426528 h 973392"/>
                <a:gd name="connsiteX125" fmla="*/ 893045 w 1011315"/>
                <a:gd name="connsiteY125" fmla="*/ 401995 h 973392"/>
                <a:gd name="connsiteX126" fmla="*/ 895668 w 1011315"/>
                <a:gd name="connsiteY126" fmla="*/ 376615 h 973392"/>
                <a:gd name="connsiteX127" fmla="*/ 921638 w 1011315"/>
                <a:gd name="connsiteY127" fmla="*/ 340917 h 973392"/>
                <a:gd name="connsiteX128" fmla="*/ 925108 w 1011315"/>
                <a:gd name="connsiteY128" fmla="*/ 311138 h 973392"/>
                <a:gd name="connsiteX129" fmla="*/ 898626 w 1011315"/>
                <a:gd name="connsiteY129" fmla="*/ 252849 h 973392"/>
                <a:gd name="connsiteX130" fmla="*/ 898626 w 1011315"/>
                <a:gd name="connsiteY130" fmla="*/ 213004 h 973392"/>
                <a:gd name="connsiteX131" fmla="*/ 937034 w 1011315"/>
                <a:gd name="connsiteY131" fmla="*/ 176711 h 973392"/>
                <a:gd name="connsiteX132" fmla="*/ 977813 w 1011315"/>
                <a:gd name="connsiteY132" fmla="*/ 163765 h 973392"/>
                <a:gd name="connsiteX133" fmla="*/ 1004374 w 1011315"/>
                <a:gd name="connsiteY133" fmla="*/ 148031 h 973392"/>
                <a:gd name="connsiteX134" fmla="*/ 988218 w 1011315"/>
                <a:gd name="connsiteY134" fmla="*/ 119607 h 97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011315" h="973392">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name="connsiteX0" fmla="*/ 664800 w 758596"/>
                <a:gd name="connsiteY0" fmla="*/ -6868 h 1093569"/>
                <a:gd name="connsiteX1" fmla="*/ 655919 w 758596"/>
                <a:gd name="connsiteY1" fmla="*/ 18511 h 1093569"/>
                <a:gd name="connsiteX2" fmla="*/ 629184 w 758596"/>
                <a:gd name="connsiteY2" fmla="*/ 42622 h 1093569"/>
                <a:gd name="connsiteX3" fmla="*/ 655832 w 758596"/>
                <a:gd name="connsiteY3" fmla="*/ 78151 h 1093569"/>
                <a:gd name="connsiteX4" fmla="*/ 639672 w 758596"/>
                <a:gd name="connsiteY4" fmla="*/ 109624 h 1093569"/>
                <a:gd name="connsiteX5" fmla="*/ 627321 w 758596"/>
                <a:gd name="connsiteY5" fmla="*/ 92704 h 1093569"/>
                <a:gd name="connsiteX6" fmla="*/ 605412 w 758596"/>
                <a:gd name="connsiteY6" fmla="*/ 105902 h 1093569"/>
                <a:gd name="connsiteX7" fmla="*/ 570982 w 758596"/>
                <a:gd name="connsiteY7" fmla="*/ 110470 h 1093569"/>
                <a:gd name="connsiteX8" fmla="*/ 548899 w 758596"/>
                <a:gd name="connsiteY8" fmla="*/ 127898 h 1093569"/>
                <a:gd name="connsiteX9" fmla="*/ 520223 w 758596"/>
                <a:gd name="connsiteY9" fmla="*/ 117997 h 1093569"/>
                <a:gd name="connsiteX10" fmla="*/ 493150 w 758596"/>
                <a:gd name="connsiteY10" fmla="*/ 130517 h 1093569"/>
                <a:gd name="connsiteX11" fmla="*/ 457955 w 758596"/>
                <a:gd name="connsiteY11" fmla="*/ 122057 h 1093569"/>
                <a:gd name="connsiteX12" fmla="*/ 434521 w 758596"/>
                <a:gd name="connsiteY12" fmla="*/ 164356 h 1093569"/>
                <a:gd name="connsiteX13" fmla="*/ 437401 w 758596"/>
                <a:gd name="connsiteY13" fmla="*/ 184746 h 1093569"/>
                <a:gd name="connsiteX14" fmla="*/ 393408 w 758596"/>
                <a:gd name="connsiteY14" fmla="*/ 215454 h 1093569"/>
                <a:gd name="connsiteX15" fmla="*/ 370399 w 758596"/>
                <a:gd name="connsiteY15" fmla="*/ 195321 h 1093569"/>
                <a:gd name="connsiteX16" fmla="*/ 338419 w 758596"/>
                <a:gd name="connsiteY16" fmla="*/ 171718 h 1093569"/>
                <a:gd name="connsiteX17" fmla="*/ 317269 w 758596"/>
                <a:gd name="connsiteY17" fmla="*/ 175526 h 1093569"/>
                <a:gd name="connsiteX18" fmla="*/ 298404 w 758596"/>
                <a:gd name="connsiteY18" fmla="*/ 159623 h 1093569"/>
                <a:gd name="connsiteX19" fmla="*/ 270658 w 758596"/>
                <a:gd name="connsiteY19" fmla="*/ 205813 h 1093569"/>
                <a:gd name="connsiteX20" fmla="*/ 249929 w 758596"/>
                <a:gd name="connsiteY20" fmla="*/ 207081 h 1093569"/>
                <a:gd name="connsiteX21" fmla="*/ 257968 w 758596"/>
                <a:gd name="connsiteY21" fmla="*/ 265201 h 1093569"/>
                <a:gd name="connsiteX22" fmla="*/ 226665 w 758596"/>
                <a:gd name="connsiteY22" fmla="*/ 291931 h 1093569"/>
                <a:gd name="connsiteX23" fmla="*/ 287069 w 758596"/>
                <a:gd name="connsiteY23" fmla="*/ 305299 h 1093569"/>
                <a:gd name="connsiteX24" fmla="*/ 264313 w 758596"/>
                <a:gd name="connsiteY24" fmla="*/ 346412 h 1093569"/>
                <a:gd name="connsiteX25" fmla="*/ 233939 w 758596"/>
                <a:gd name="connsiteY25" fmla="*/ 359441 h 1093569"/>
                <a:gd name="connsiteX26" fmla="*/ 224298 w 758596"/>
                <a:gd name="connsiteY26" fmla="*/ 389728 h 1093569"/>
                <a:gd name="connsiteX27" fmla="*/ 171255 w 758596"/>
                <a:gd name="connsiteY27" fmla="*/ 384230 h 1093569"/>
                <a:gd name="connsiteX28" fmla="*/ 158647 w 758596"/>
                <a:gd name="connsiteY28" fmla="*/ 398274 h 1093569"/>
                <a:gd name="connsiteX29" fmla="*/ 134367 w 758596"/>
                <a:gd name="connsiteY29" fmla="*/ 394296 h 1093569"/>
                <a:gd name="connsiteX30" fmla="*/ 119901 w 758596"/>
                <a:gd name="connsiteY30" fmla="*/ 407073 h 1093569"/>
                <a:gd name="connsiteX31" fmla="*/ 114403 w 758596"/>
                <a:gd name="connsiteY31" fmla="*/ 427376 h 1093569"/>
                <a:gd name="connsiteX32" fmla="*/ 61190 w 758596"/>
                <a:gd name="connsiteY32" fmla="*/ 426107 h 1093569"/>
                <a:gd name="connsiteX33" fmla="*/ 62376 w 758596"/>
                <a:gd name="connsiteY33" fmla="*/ 414091 h 1093569"/>
                <a:gd name="connsiteX34" fmla="*/ 37587 w 758596"/>
                <a:gd name="connsiteY34" fmla="*/ 410456 h 1093569"/>
                <a:gd name="connsiteX35" fmla="*/ -6741 w 758596"/>
                <a:gd name="connsiteY35" fmla="*/ 444295 h 1093569"/>
                <a:gd name="connsiteX36" fmla="*/ 13141 w 758596"/>
                <a:gd name="connsiteY36" fmla="*/ 450892 h 1093569"/>
                <a:gd name="connsiteX37" fmla="*/ 42073 w 758596"/>
                <a:gd name="connsiteY37" fmla="*/ 459352 h 1093569"/>
                <a:gd name="connsiteX38" fmla="*/ 56283 w 758596"/>
                <a:gd name="connsiteY38" fmla="*/ 475681 h 1093569"/>
                <a:gd name="connsiteX39" fmla="*/ 70245 w 758596"/>
                <a:gd name="connsiteY39" fmla="*/ 475681 h 1093569"/>
                <a:gd name="connsiteX40" fmla="*/ 50871 w 758596"/>
                <a:gd name="connsiteY40" fmla="*/ 502580 h 1093569"/>
                <a:gd name="connsiteX41" fmla="*/ 112626 w 758596"/>
                <a:gd name="connsiteY41" fmla="*/ 508591 h 1093569"/>
                <a:gd name="connsiteX42" fmla="*/ 88941 w 758596"/>
                <a:gd name="connsiteY42" fmla="*/ 541666 h 1093569"/>
                <a:gd name="connsiteX43" fmla="*/ 134197 w 758596"/>
                <a:gd name="connsiteY43" fmla="*/ 573985 h 1093569"/>
                <a:gd name="connsiteX44" fmla="*/ 129294 w 758596"/>
                <a:gd name="connsiteY44" fmla="*/ 624744 h 1093569"/>
                <a:gd name="connsiteX45" fmla="*/ 121425 w 758596"/>
                <a:gd name="connsiteY45" fmla="*/ 648178 h 1093569"/>
                <a:gd name="connsiteX46" fmla="*/ 133185 w 758596"/>
                <a:gd name="connsiteY46" fmla="*/ 661458 h 1093569"/>
                <a:gd name="connsiteX47" fmla="*/ 139952 w 758596"/>
                <a:gd name="connsiteY47" fmla="*/ 677953 h 1093569"/>
                <a:gd name="connsiteX48" fmla="*/ 185464 w 758596"/>
                <a:gd name="connsiteY48" fmla="*/ 659087 h 1093569"/>
                <a:gd name="connsiteX49" fmla="*/ 215582 w 758596"/>
                <a:gd name="connsiteY49" fmla="*/ 684467 h 1093569"/>
                <a:gd name="connsiteX50" fmla="*/ 202640 w 758596"/>
                <a:gd name="connsiteY50" fmla="*/ 693522 h 1093569"/>
                <a:gd name="connsiteX51" fmla="*/ 216850 w 758596"/>
                <a:gd name="connsiteY51" fmla="*/ 729307 h 1093569"/>
                <a:gd name="connsiteX52" fmla="*/ 208390 w 758596"/>
                <a:gd name="connsiteY52" fmla="*/ 803921 h 1093569"/>
                <a:gd name="connsiteX53" fmla="*/ 240540 w 758596"/>
                <a:gd name="connsiteY53" fmla="*/ 807981 h 1093569"/>
                <a:gd name="connsiteX54" fmla="*/ 230387 w 758596"/>
                <a:gd name="connsiteY54" fmla="*/ 835814 h 1093569"/>
                <a:gd name="connsiteX55" fmla="*/ 223195 w 758596"/>
                <a:gd name="connsiteY55" fmla="*/ 862123 h 1093569"/>
                <a:gd name="connsiteX56" fmla="*/ 197815 w 758596"/>
                <a:gd name="connsiteY56" fmla="*/ 910854 h 1093569"/>
                <a:gd name="connsiteX57" fmla="*/ 214735 w 758596"/>
                <a:gd name="connsiteY57" fmla="*/ 938518 h 1093569"/>
                <a:gd name="connsiteX58" fmla="*/ 212451 w 758596"/>
                <a:gd name="connsiteY58" fmla="*/ 962460 h 1093569"/>
                <a:gd name="connsiteX59" fmla="*/ 231403 w 758596"/>
                <a:gd name="connsiteY59" fmla="*/ 978277 h 1093569"/>
                <a:gd name="connsiteX60" fmla="*/ 221505 w 758596"/>
                <a:gd name="connsiteY60" fmla="*/ 1012711 h 1093569"/>
                <a:gd name="connsiteX61" fmla="*/ 205771 w 758596"/>
                <a:gd name="connsiteY61" fmla="*/ 1021171 h 1093569"/>
                <a:gd name="connsiteX62" fmla="*/ 212116 w 758596"/>
                <a:gd name="connsiteY62" fmla="*/ 1032931 h 1093569"/>
                <a:gd name="connsiteX63" fmla="*/ 199170 w 758596"/>
                <a:gd name="connsiteY63" fmla="*/ 1051119 h 1093569"/>
                <a:gd name="connsiteX64" fmla="*/ 245786 w 758596"/>
                <a:gd name="connsiteY64" fmla="*/ 1078188 h 1093569"/>
                <a:gd name="connsiteX65" fmla="*/ 290200 w 758596"/>
                <a:gd name="connsiteY65" fmla="*/ 1081575 h 1093569"/>
                <a:gd name="connsiteX66" fmla="*/ 317947 w 758596"/>
                <a:gd name="connsiteY66" fmla="*/ 1062793 h 1093569"/>
                <a:gd name="connsiteX67" fmla="*/ 363968 w 758596"/>
                <a:gd name="connsiteY67" fmla="*/ 1031489 h 1093569"/>
                <a:gd name="connsiteX68" fmla="*/ 392730 w 758596"/>
                <a:gd name="connsiteY68" fmla="*/ 990801 h 1093569"/>
                <a:gd name="connsiteX69" fmla="*/ 391970 w 758596"/>
                <a:gd name="connsiteY69" fmla="*/ 941649 h 1093569"/>
                <a:gd name="connsiteX70" fmla="*/ 416672 w 758596"/>
                <a:gd name="connsiteY70" fmla="*/ 887672 h 1093569"/>
                <a:gd name="connsiteX71" fmla="*/ 481389 w 758596"/>
                <a:gd name="connsiteY71" fmla="*/ 858319 h 1093569"/>
                <a:gd name="connsiteX72" fmla="*/ 522168 w 758596"/>
                <a:gd name="connsiteY72" fmla="*/ 844022 h 1093569"/>
                <a:gd name="connsiteX73" fmla="*/ 551100 w 758596"/>
                <a:gd name="connsiteY73" fmla="*/ 833956 h 1093569"/>
                <a:gd name="connsiteX74" fmla="*/ 531727 w 758596"/>
                <a:gd name="connsiteY74" fmla="*/ 814244 h 1093569"/>
                <a:gd name="connsiteX75" fmla="*/ 530711 w 758596"/>
                <a:gd name="connsiteY75" fmla="*/ 777525 h 1093569"/>
                <a:gd name="connsiteX76" fmla="*/ 559221 w 758596"/>
                <a:gd name="connsiteY76" fmla="*/ 732859 h 1093569"/>
                <a:gd name="connsiteX77" fmla="*/ 584601 w 758596"/>
                <a:gd name="connsiteY77" fmla="*/ 694030 h 1093569"/>
                <a:gd name="connsiteX78" fmla="*/ 584010 w 758596"/>
                <a:gd name="connsiteY78" fmla="*/ 657398 h 1093569"/>
                <a:gd name="connsiteX79" fmla="*/ 615396 w 758596"/>
                <a:gd name="connsiteY79" fmla="*/ 630750 h 1093569"/>
                <a:gd name="connsiteX80" fmla="*/ 658794 w 758596"/>
                <a:gd name="connsiteY80" fmla="*/ 634893 h 1093569"/>
                <a:gd name="connsiteX81" fmla="*/ 683665 w 758596"/>
                <a:gd name="connsiteY81" fmla="*/ 633373 h 1093569"/>
                <a:gd name="connsiteX82" fmla="*/ 694579 w 758596"/>
                <a:gd name="connsiteY82" fmla="*/ 587348 h 1093569"/>
                <a:gd name="connsiteX83" fmla="*/ 688403 w 758596"/>
                <a:gd name="connsiteY83" fmla="*/ 530839 h 1093569"/>
                <a:gd name="connsiteX84" fmla="*/ 682905 w 758596"/>
                <a:gd name="connsiteY84" fmla="*/ 472467 h 1093569"/>
                <a:gd name="connsiteX85" fmla="*/ 681298 w 758596"/>
                <a:gd name="connsiteY85" fmla="*/ 437186 h 1093569"/>
                <a:gd name="connsiteX86" fmla="*/ 662937 w 758596"/>
                <a:gd name="connsiteY86" fmla="*/ 407494 h 1093569"/>
                <a:gd name="connsiteX87" fmla="*/ 661330 w 758596"/>
                <a:gd name="connsiteY87" fmla="*/ 373655 h 1093569"/>
                <a:gd name="connsiteX88" fmla="*/ 668609 w 758596"/>
                <a:gd name="connsiteY88" fmla="*/ 335164 h 1093569"/>
                <a:gd name="connsiteX89" fmla="*/ 675375 w 758596"/>
                <a:gd name="connsiteY89" fmla="*/ 301325 h 1093569"/>
                <a:gd name="connsiteX90" fmla="*/ 693988 w 758596"/>
                <a:gd name="connsiteY90" fmla="*/ 276705 h 1093569"/>
                <a:gd name="connsiteX91" fmla="*/ 712767 w 758596"/>
                <a:gd name="connsiteY91" fmla="*/ 251747 h 1093569"/>
                <a:gd name="connsiteX92" fmla="*/ 728757 w 758596"/>
                <a:gd name="connsiteY92" fmla="*/ 220531 h 1093569"/>
                <a:gd name="connsiteX93" fmla="*/ 739670 w 758596"/>
                <a:gd name="connsiteY93" fmla="*/ 158350 h 1093569"/>
                <a:gd name="connsiteX94" fmla="*/ 741447 w 758596"/>
                <a:gd name="connsiteY94" fmla="*/ 111652 h 1093569"/>
                <a:gd name="connsiteX95" fmla="*/ 749316 w 758596"/>
                <a:gd name="connsiteY95" fmla="*/ 64784 h 1093569"/>
                <a:gd name="connsiteX96" fmla="*/ 748130 w 758596"/>
                <a:gd name="connsiteY96" fmla="*/ 35344 h 1093569"/>
                <a:gd name="connsiteX97" fmla="*/ 727571 w 758596"/>
                <a:gd name="connsiteY97" fmla="*/ 17751 h 1093569"/>
                <a:gd name="connsiteX98" fmla="*/ 702192 w 758596"/>
                <a:gd name="connsiteY98" fmla="*/ 10811 h 1093569"/>
                <a:gd name="connsiteX99" fmla="*/ 699825 w 758596"/>
                <a:gd name="connsiteY99" fmla="*/ 4297 h 1093569"/>
                <a:gd name="connsiteX100" fmla="*/ 692546 w 758596"/>
                <a:gd name="connsiteY100" fmla="*/ 5652 h 1093569"/>
                <a:gd name="connsiteX101" fmla="*/ 664800 w 758596"/>
                <a:gd name="connsiteY101" fmla="*/ -6868 h 109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758596" h="1093569">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name="connsiteX0" fmla="*/ 94915 w 129898"/>
                <a:gd name="connsiteY0" fmla="*/ 157803 h 183884"/>
                <a:gd name="connsiteX1" fmla="*/ 102189 w 129898"/>
                <a:gd name="connsiteY1" fmla="*/ 157803 h 183884"/>
                <a:gd name="connsiteX2" fmla="*/ 111578 w 129898"/>
                <a:gd name="connsiteY2" fmla="*/ 112542 h 183884"/>
                <a:gd name="connsiteX3" fmla="*/ 108621 w 129898"/>
                <a:gd name="connsiteY3" fmla="*/ 102983 h 183884"/>
                <a:gd name="connsiteX4" fmla="*/ 122917 w 129898"/>
                <a:gd name="connsiteY4" fmla="*/ 94524 h 183884"/>
                <a:gd name="connsiteX5" fmla="*/ 106675 w 129898"/>
                <a:gd name="connsiteY5" fmla="*/ 78620 h 183884"/>
                <a:gd name="connsiteX6" fmla="*/ 94407 w 129898"/>
                <a:gd name="connsiteY6" fmla="*/ 25407 h 183884"/>
                <a:gd name="connsiteX7" fmla="*/ 54900 w 129898"/>
                <a:gd name="connsiteY7" fmla="*/ 40382 h 183884"/>
                <a:gd name="connsiteX8" fmla="*/ 19623 w 129898"/>
                <a:gd name="connsiteY8" fmla="*/ -6656 h 183884"/>
                <a:gd name="connsiteX9" fmla="*/ 2026 w 129898"/>
                <a:gd name="connsiteY9" fmla="*/ 10264 h 183884"/>
                <a:gd name="connsiteX10" fmla="*/ -6942 w 129898"/>
                <a:gd name="connsiteY10" fmla="*/ 10264 h 183884"/>
                <a:gd name="connsiteX11" fmla="*/ 21230 w 129898"/>
                <a:gd name="connsiteY11" fmla="*/ 72019 h 183884"/>
                <a:gd name="connsiteX12" fmla="*/ 51430 w 129898"/>
                <a:gd name="connsiteY12" fmla="*/ 142746 h 183884"/>
                <a:gd name="connsiteX13" fmla="*/ 75033 w 129898"/>
                <a:gd name="connsiteY13" fmla="*/ 177007 h 183884"/>
                <a:gd name="connsiteX14" fmla="*/ 81969 w 129898"/>
                <a:gd name="connsiteY14" fmla="*/ 174215 h 183884"/>
                <a:gd name="connsiteX15" fmla="*/ 94915 w 129898"/>
                <a:gd name="connsiteY15" fmla="*/ 157803 h 1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898" h="183884">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name="connsiteX0" fmla="*/ 765439 w 835602"/>
                <a:gd name="connsiteY0" fmla="*/ 1042782 h 1321014"/>
                <a:gd name="connsiteX1" fmla="*/ 779736 w 835602"/>
                <a:gd name="connsiteY1" fmla="*/ 1042782 h 1321014"/>
                <a:gd name="connsiteX2" fmla="*/ 786845 w 835602"/>
                <a:gd name="connsiteY2" fmla="*/ 1034913 h 1321014"/>
                <a:gd name="connsiteX3" fmla="*/ 800377 w 835602"/>
                <a:gd name="connsiteY3" fmla="*/ 1042105 h 1321014"/>
                <a:gd name="connsiteX4" fmla="*/ 804946 w 835602"/>
                <a:gd name="connsiteY4" fmla="*/ 1019857 h 1321014"/>
                <a:gd name="connsiteX5" fmla="*/ 825757 w 835602"/>
                <a:gd name="connsiteY5" fmla="*/ 966983 h 1321014"/>
                <a:gd name="connsiteX6" fmla="*/ 780839 w 835602"/>
                <a:gd name="connsiteY6" fmla="*/ 950063 h 1321014"/>
                <a:gd name="connsiteX7" fmla="*/ 782867 w 835602"/>
                <a:gd name="connsiteY7" fmla="*/ 910556 h 1321014"/>
                <a:gd name="connsiteX8" fmla="*/ 745136 w 835602"/>
                <a:gd name="connsiteY8" fmla="*/ 905058 h 1321014"/>
                <a:gd name="connsiteX9" fmla="*/ 727118 w 835602"/>
                <a:gd name="connsiteY9" fmla="*/ 867918 h 1321014"/>
                <a:gd name="connsiteX10" fmla="*/ 727118 w 835602"/>
                <a:gd name="connsiteY10" fmla="*/ 853535 h 1321014"/>
                <a:gd name="connsiteX11" fmla="*/ 699793 w 835602"/>
                <a:gd name="connsiteY11" fmla="*/ 842031 h 1321014"/>
                <a:gd name="connsiteX12" fmla="*/ 685071 w 835602"/>
                <a:gd name="connsiteY12" fmla="*/ 834162 h 1321014"/>
                <a:gd name="connsiteX13" fmla="*/ 666036 w 835602"/>
                <a:gd name="connsiteY13" fmla="*/ 861825 h 1321014"/>
                <a:gd name="connsiteX14" fmla="*/ 619338 w 835602"/>
                <a:gd name="connsiteY14" fmla="*/ 895157 h 1321014"/>
                <a:gd name="connsiteX15" fmla="*/ 602418 w 835602"/>
                <a:gd name="connsiteY15" fmla="*/ 875783 h 1321014"/>
                <a:gd name="connsiteX16" fmla="*/ 569174 w 835602"/>
                <a:gd name="connsiteY16" fmla="*/ 872739 h 1321014"/>
                <a:gd name="connsiteX17" fmla="*/ 552254 w 835602"/>
                <a:gd name="connsiteY17" fmla="*/ 858021 h 1321014"/>
                <a:gd name="connsiteX18" fmla="*/ 526280 w 835602"/>
                <a:gd name="connsiteY18" fmla="*/ 887800 h 1321014"/>
                <a:gd name="connsiteX19" fmla="*/ 530848 w 835602"/>
                <a:gd name="connsiteY19" fmla="*/ 862420 h 1321014"/>
                <a:gd name="connsiteX20" fmla="*/ 519935 w 835602"/>
                <a:gd name="connsiteY20" fmla="*/ 817411 h 1321014"/>
                <a:gd name="connsiteX21" fmla="*/ 539564 w 835602"/>
                <a:gd name="connsiteY21" fmla="*/ 835008 h 1321014"/>
                <a:gd name="connsiteX22" fmla="*/ 571288 w 835602"/>
                <a:gd name="connsiteY22" fmla="*/ 827226 h 1321014"/>
                <a:gd name="connsiteX23" fmla="*/ 595226 w 835602"/>
                <a:gd name="connsiteY23" fmla="*/ 858781 h 1321014"/>
                <a:gd name="connsiteX24" fmla="*/ 584061 w 835602"/>
                <a:gd name="connsiteY24" fmla="*/ 822319 h 1321014"/>
                <a:gd name="connsiteX25" fmla="*/ 620184 w 835602"/>
                <a:gd name="connsiteY25" fmla="*/ 800830 h 1321014"/>
                <a:gd name="connsiteX26" fmla="*/ 588968 w 835602"/>
                <a:gd name="connsiteY26" fmla="*/ 785687 h 1321014"/>
                <a:gd name="connsiteX27" fmla="*/ 586853 w 835602"/>
                <a:gd name="connsiteY27" fmla="*/ 800578 h 1321014"/>
                <a:gd name="connsiteX28" fmla="*/ 575432 w 835602"/>
                <a:gd name="connsiteY28" fmla="*/ 797447 h 1321014"/>
                <a:gd name="connsiteX29" fmla="*/ 579918 w 835602"/>
                <a:gd name="connsiteY29" fmla="*/ 778074 h 1321014"/>
                <a:gd name="connsiteX30" fmla="*/ 553522 w 835602"/>
                <a:gd name="connsiteY30" fmla="*/ 778582 h 1321014"/>
                <a:gd name="connsiteX31" fmla="*/ 539477 w 835602"/>
                <a:gd name="connsiteY31" fmla="*/ 766739 h 1321014"/>
                <a:gd name="connsiteX32" fmla="*/ 534826 w 835602"/>
                <a:gd name="connsiteY32" fmla="*/ 794742 h 1321014"/>
                <a:gd name="connsiteX33" fmla="*/ 512070 w 835602"/>
                <a:gd name="connsiteY33" fmla="*/ 785604 h 1321014"/>
                <a:gd name="connsiteX34" fmla="*/ 500648 w 835602"/>
                <a:gd name="connsiteY34" fmla="*/ 782473 h 1321014"/>
                <a:gd name="connsiteX35" fmla="*/ 523066 w 835602"/>
                <a:gd name="connsiteY35" fmla="*/ 757094 h 1321014"/>
                <a:gd name="connsiteX36" fmla="*/ 477635 w 835602"/>
                <a:gd name="connsiteY36" fmla="*/ 738737 h 1321014"/>
                <a:gd name="connsiteX37" fmla="*/ 494555 w 835602"/>
                <a:gd name="connsiteY37" fmla="*/ 687978 h 1321014"/>
                <a:gd name="connsiteX38" fmla="*/ 474339 w 835602"/>
                <a:gd name="connsiteY38" fmla="*/ 646777 h 1321014"/>
                <a:gd name="connsiteX39" fmla="*/ 509616 w 835602"/>
                <a:gd name="connsiteY39" fmla="*/ 659636 h 1321014"/>
                <a:gd name="connsiteX40" fmla="*/ 542778 w 835602"/>
                <a:gd name="connsiteY40" fmla="*/ 616238 h 1321014"/>
                <a:gd name="connsiteX41" fmla="*/ 507245 w 835602"/>
                <a:gd name="connsiteY41" fmla="*/ 565479 h 1321014"/>
                <a:gd name="connsiteX42" fmla="*/ 502338 w 835602"/>
                <a:gd name="connsiteY42" fmla="*/ 555582 h 1321014"/>
                <a:gd name="connsiteX43" fmla="*/ 534570 w 835602"/>
                <a:gd name="connsiteY43" fmla="*/ 524787 h 1321014"/>
                <a:gd name="connsiteX44" fmla="*/ 526957 w 835602"/>
                <a:gd name="connsiteY44" fmla="*/ 484433 h 1321014"/>
                <a:gd name="connsiteX45" fmla="*/ 535838 w 835602"/>
                <a:gd name="connsiteY45" fmla="*/ 473181 h 1321014"/>
                <a:gd name="connsiteX46" fmla="*/ 604958 w 835602"/>
                <a:gd name="connsiteY46" fmla="*/ 463366 h 1321014"/>
                <a:gd name="connsiteX47" fmla="*/ 599374 w 835602"/>
                <a:gd name="connsiteY47" fmla="*/ 432828 h 1321014"/>
                <a:gd name="connsiteX48" fmla="*/ 611642 w 835602"/>
                <a:gd name="connsiteY48" fmla="*/ 398988 h 1321014"/>
                <a:gd name="connsiteX49" fmla="*/ 550052 w 835602"/>
                <a:gd name="connsiteY49" fmla="*/ 380800 h 1321014"/>
                <a:gd name="connsiteX50" fmla="*/ 592351 w 835602"/>
                <a:gd name="connsiteY50" fmla="*/ 352546 h 1321014"/>
                <a:gd name="connsiteX51" fmla="*/ 584908 w 835602"/>
                <a:gd name="connsiteY51" fmla="*/ 300771 h 1321014"/>
                <a:gd name="connsiteX52" fmla="*/ 597259 w 835602"/>
                <a:gd name="connsiteY52" fmla="*/ 266931 h 1321014"/>
                <a:gd name="connsiteX53" fmla="*/ 571288 w 835602"/>
                <a:gd name="connsiteY53" fmla="*/ 247306 h 1321014"/>
                <a:gd name="connsiteX54" fmla="*/ 610708 w 835602"/>
                <a:gd name="connsiteY54" fmla="*/ 184023 h 1321014"/>
                <a:gd name="connsiteX55" fmla="*/ 581694 w 835602"/>
                <a:gd name="connsiteY55" fmla="*/ 148324 h 1321014"/>
                <a:gd name="connsiteX56" fmla="*/ 619168 w 835602"/>
                <a:gd name="connsiteY56" fmla="*/ 115923 h 1321014"/>
                <a:gd name="connsiteX57" fmla="*/ 605467 w 835602"/>
                <a:gd name="connsiteY57" fmla="*/ 89783 h 1321014"/>
                <a:gd name="connsiteX58" fmla="*/ 609188 w 835602"/>
                <a:gd name="connsiteY58" fmla="*/ 77176 h 1321014"/>
                <a:gd name="connsiteX59" fmla="*/ 604281 w 835602"/>
                <a:gd name="connsiteY59" fmla="*/ 67365 h 1321014"/>
                <a:gd name="connsiteX60" fmla="*/ 606817 w 835602"/>
                <a:gd name="connsiteY60" fmla="*/ 57042 h 1321014"/>
                <a:gd name="connsiteX61" fmla="*/ 602587 w 835602"/>
                <a:gd name="connsiteY61" fmla="*/ 40123 h 1321014"/>
                <a:gd name="connsiteX62" fmla="*/ 589559 w 835602"/>
                <a:gd name="connsiteY62" fmla="*/ 9923 h 1321014"/>
                <a:gd name="connsiteX63" fmla="*/ 568665 w 835602"/>
                <a:gd name="connsiteY63" fmla="*/ 22018 h 1321014"/>
                <a:gd name="connsiteX64" fmla="*/ 536007 w 835602"/>
                <a:gd name="connsiteY64" fmla="*/ -6828 h 1321014"/>
                <a:gd name="connsiteX65" fmla="*/ 533050 w 835602"/>
                <a:gd name="connsiteY65" fmla="*/ -1160 h 1321014"/>
                <a:gd name="connsiteX66" fmla="*/ 528564 w 835602"/>
                <a:gd name="connsiteY66" fmla="*/ 42915 h 1321014"/>
                <a:gd name="connsiteX67" fmla="*/ 470869 w 835602"/>
                <a:gd name="connsiteY67" fmla="*/ 80559 h 1321014"/>
                <a:gd name="connsiteX68" fmla="*/ 456147 w 835602"/>
                <a:gd name="connsiteY68" fmla="*/ 94521 h 1321014"/>
                <a:gd name="connsiteX69" fmla="*/ 451157 w 835602"/>
                <a:gd name="connsiteY69" fmla="*/ 134028 h 1321014"/>
                <a:gd name="connsiteX70" fmla="*/ 423241 w 835602"/>
                <a:gd name="connsiteY70" fmla="*/ 150947 h 1321014"/>
                <a:gd name="connsiteX71" fmla="*/ 417657 w 835602"/>
                <a:gd name="connsiteY71" fmla="*/ 145111 h 1321014"/>
                <a:gd name="connsiteX72" fmla="*/ 388977 w 835602"/>
                <a:gd name="connsiteY72" fmla="*/ 169053 h 1321014"/>
                <a:gd name="connsiteX73" fmla="*/ 408011 w 835602"/>
                <a:gd name="connsiteY73" fmla="*/ 212620 h 1321014"/>
                <a:gd name="connsiteX74" fmla="*/ 366728 w 835602"/>
                <a:gd name="connsiteY74" fmla="*/ 211013 h 1321014"/>
                <a:gd name="connsiteX75" fmla="*/ 338643 w 835602"/>
                <a:gd name="connsiteY75" fmla="*/ 233852 h 1321014"/>
                <a:gd name="connsiteX76" fmla="*/ 254887 w 835602"/>
                <a:gd name="connsiteY76" fmla="*/ 208473 h 1321014"/>
                <a:gd name="connsiteX77" fmla="*/ 257341 w 835602"/>
                <a:gd name="connsiteY77" fmla="*/ 225392 h 1321014"/>
                <a:gd name="connsiteX78" fmla="*/ 270370 w 835602"/>
                <a:gd name="connsiteY78" fmla="*/ 233852 h 1321014"/>
                <a:gd name="connsiteX79" fmla="*/ 276971 w 835602"/>
                <a:gd name="connsiteY79" fmla="*/ 292480 h 1321014"/>
                <a:gd name="connsiteX80" fmla="*/ 248542 w 835602"/>
                <a:gd name="connsiteY80" fmla="*/ 283260 h 1321014"/>
                <a:gd name="connsiteX81" fmla="*/ 221982 w 835602"/>
                <a:gd name="connsiteY81" fmla="*/ 311259 h 1321014"/>
                <a:gd name="connsiteX82" fmla="*/ 196094 w 835602"/>
                <a:gd name="connsiteY82" fmla="*/ 316422 h 1321014"/>
                <a:gd name="connsiteX83" fmla="*/ 179682 w 835602"/>
                <a:gd name="connsiteY83" fmla="*/ 328009 h 1321014"/>
                <a:gd name="connsiteX84" fmla="*/ 159714 w 835602"/>
                <a:gd name="connsiteY84" fmla="*/ 300011 h 1321014"/>
                <a:gd name="connsiteX85" fmla="*/ 107435 w 835602"/>
                <a:gd name="connsiteY85" fmla="*/ 352207 h 1321014"/>
                <a:gd name="connsiteX86" fmla="*/ 26389 w 835602"/>
                <a:gd name="connsiteY86" fmla="*/ 403557 h 1321014"/>
                <a:gd name="connsiteX87" fmla="*/ 39587 w 835602"/>
                <a:gd name="connsiteY87" fmla="*/ 406180 h 1321014"/>
                <a:gd name="connsiteX88" fmla="*/ 32226 w 835602"/>
                <a:gd name="connsiteY88" fmla="*/ 425553 h 1321014"/>
                <a:gd name="connsiteX89" fmla="*/ 64289 w 835602"/>
                <a:gd name="connsiteY89" fmla="*/ 452709 h 1321014"/>
                <a:gd name="connsiteX90" fmla="*/ 48130 w 835602"/>
                <a:gd name="connsiteY90" fmla="*/ 480455 h 1321014"/>
                <a:gd name="connsiteX91" fmla="*/ 59212 w 835602"/>
                <a:gd name="connsiteY91" fmla="*/ 497883 h 1321014"/>
                <a:gd name="connsiteX92" fmla="*/ 21143 w 835602"/>
                <a:gd name="connsiteY92" fmla="*/ 528596 h 1321014"/>
                <a:gd name="connsiteX93" fmla="*/ 19367 w 835602"/>
                <a:gd name="connsiteY93" fmla="*/ 531979 h 1321014"/>
                <a:gd name="connsiteX94" fmla="*/ -6942 w 835602"/>
                <a:gd name="connsiteY94" fmla="*/ 526733 h 1321014"/>
                <a:gd name="connsiteX95" fmla="*/ -2629 w 835602"/>
                <a:gd name="connsiteY95" fmla="*/ 544160 h 1321014"/>
                <a:gd name="connsiteX96" fmla="*/ 13869 w 835602"/>
                <a:gd name="connsiteY96" fmla="*/ 543483 h 1321014"/>
                <a:gd name="connsiteX97" fmla="*/ 26220 w 835602"/>
                <a:gd name="connsiteY97" fmla="*/ 596696 h 1321014"/>
                <a:gd name="connsiteX98" fmla="*/ 42462 w 835602"/>
                <a:gd name="connsiteY98" fmla="*/ 612599 h 1321014"/>
                <a:gd name="connsiteX99" fmla="*/ 28165 w 835602"/>
                <a:gd name="connsiteY99" fmla="*/ 621059 h 1321014"/>
                <a:gd name="connsiteX100" fmla="*/ 31127 w 835602"/>
                <a:gd name="connsiteY100" fmla="*/ 630618 h 1321014"/>
                <a:gd name="connsiteX101" fmla="*/ 21738 w 835602"/>
                <a:gd name="connsiteY101" fmla="*/ 675878 h 1321014"/>
                <a:gd name="connsiteX102" fmla="*/ 14460 w 835602"/>
                <a:gd name="connsiteY102" fmla="*/ 675878 h 1321014"/>
                <a:gd name="connsiteX103" fmla="*/ 1518 w 835602"/>
                <a:gd name="connsiteY103" fmla="*/ 692290 h 1321014"/>
                <a:gd name="connsiteX104" fmla="*/ -5422 w 835602"/>
                <a:gd name="connsiteY104" fmla="*/ 695082 h 1321014"/>
                <a:gd name="connsiteX105" fmla="*/ 8792 w 835602"/>
                <a:gd name="connsiteY105" fmla="*/ 714034 h 1321014"/>
                <a:gd name="connsiteX106" fmla="*/ 47200 w 835602"/>
                <a:gd name="connsiteY106" fmla="*/ 772576 h 1321014"/>
                <a:gd name="connsiteX107" fmla="*/ 65219 w 835602"/>
                <a:gd name="connsiteY107" fmla="*/ 845331 h 1321014"/>
                <a:gd name="connsiteX108" fmla="*/ 101260 w 835602"/>
                <a:gd name="connsiteY108" fmla="*/ 913010 h 1321014"/>
                <a:gd name="connsiteX109" fmla="*/ 115978 w 835602"/>
                <a:gd name="connsiteY109" fmla="*/ 976372 h 1321014"/>
                <a:gd name="connsiteX110" fmla="*/ 129514 w 835602"/>
                <a:gd name="connsiteY110" fmla="*/ 1061565 h 1321014"/>
                <a:gd name="connsiteX111" fmla="*/ 145335 w 835602"/>
                <a:gd name="connsiteY111" fmla="*/ 1108177 h 1321014"/>
                <a:gd name="connsiteX112" fmla="*/ 148635 w 835602"/>
                <a:gd name="connsiteY112" fmla="*/ 1107586 h 1321014"/>
                <a:gd name="connsiteX113" fmla="*/ 154134 w 835602"/>
                <a:gd name="connsiteY113" fmla="*/ 1109106 h 1321014"/>
                <a:gd name="connsiteX114" fmla="*/ 191777 w 835602"/>
                <a:gd name="connsiteY114" fmla="*/ 1123911 h 1321014"/>
                <a:gd name="connsiteX115" fmla="*/ 205570 w 835602"/>
                <a:gd name="connsiteY115" fmla="*/ 1125266 h 1321014"/>
                <a:gd name="connsiteX116" fmla="*/ 209292 w 835602"/>
                <a:gd name="connsiteY116" fmla="*/ 1153520 h 1321014"/>
                <a:gd name="connsiteX117" fmla="*/ 226212 w 835602"/>
                <a:gd name="connsiteY117" fmla="*/ 1157073 h 1321014"/>
                <a:gd name="connsiteX118" fmla="*/ 233316 w 835602"/>
                <a:gd name="connsiteY118" fmla="*/ 1180085 h 1321014"/>
                <a:gd name="connsiteX119" fmla="*/ 252859 w 835602"/>
                <a:gd name="connsiteY119" fmla="*/ 1189392 h 1321014"/>
                <a:gd name="connsiteX120" fmla="*/ 259287 w 835602"/>
                <a:gd name="connsiteY120" fmla="*/ 1209612 h 1321014"/>
                <a:gd name="connsiteX121" fmla="*/ 277983 w 835602"/>
                <a:gd name="connsiteY121" fmla="*/ 1208596 h 1321014"/>
                <a:gd name="connsiteX122" fmla="*/ 299640 w 835602"/>
                <a:gd name="connsiteY122" fmla="*/ 1225516 h 1321014"/>
                <a:gd name="connsiteX123" fmla="*/ 317663 w 835602"/>
                <a:gd name="connsiteY123" fmla="*/ 1221707 h 1321014"/>
                <a:gd name="connsiteX124" fmla="*/ 331790 w 835602"/>
                <a:gd name="connsiteY124" fmla="*/ 1249119 h 1321014"/>
                <a:gd name="connsiteX125" fmla="*/ 379501 w 835602"/>
                <a:gd name="connsiteY125" fmla="*/ 1246327 h 1321014"/>
                <a:gd name="connsiteX126" fmla="*/ 383900 w 835602"/>
                <a:gd name="connsiteY126" fmla="*/ 1268154 h 1321014"/>
                <a:gd name="connsiteX127" fmla="*/ 396590 w 835602"/>
                <a:gd name="connsiteY127" fmla="*/ 1261891 h 1321014"/>
                <a:gd name="connsiteX128" fmla="*/ 408858 w 835602"/>
                <a:gd name="connsiteY128" fmla="*/ 1278811 h 1321014"/>
                <a:gd name="connsiteX129" fmla="*/ 437707 w 835602"/>
                <a:gd name="connsiteY129" fmla="*/ 1278811 h 1321014"/>
                <a:gd name="connsiteX130" fmla="*/ 437113 w 835602"/>
                <a:gd name="connsiteY130" fmla="*/ 1295140 h 1321014"/>
                <a:gd name="connsiteX131" fmla="*/ 461901 w 835602"/>
                <a:gd name="connsiteY131" fmla="*/ 1298775 h 1321014"/>
                <a:gd name="connsiteX132" fmla="*/ 460716 w 835602"/>
                <a:gd name="connsiteY132" fmla="*/ 1310792 h 1321014"/>
                <a:gd name="connsiteX133" fmla="*/ 513928 w 835602"/>
                <a:gd name="connsiteY133" fmla="*/ 1312060 h 1321014"/>
                <a:gd name="connsiteX134" fmla="*/ 519427 w 835602"/>
                <a:gd name="connsiteY134" fmla="*/ 1291757 h 1321014"/>
                <a:gd name="connsiteX135" fmla="*/ 533893 w 835602"/>
                <a:gd name="connsiteY135" fmla="*/ 1278980 h 1321014"/>
                <a:gd name="connsiteX136" fmla="*/ 558173 w 835602"/>
                <a:gd name="connsiteY136" fmla="*/ 1282958 h 1321014"/>
                <a:gd name="connsiteX137" fmla="*/ 570780 w 835602"/>
                <a:gd name="connsiteY137" fmla="*/ 1268914 h 1321014"/>
                <a:gd name="connsiteX138" fmla="*/ 623824 w 835602"/>
                <a:gd name="connsiteY138" fmla="*/ 1274412 h 1321014"/>
                <a:gd name="connsiteX139" fmla="*/ 633382 w 835602"/>
                <a:gd name="connsiteY139" fmla="*/ 1244125 h 1321014"/>
                <a:gd name="connsiteX140" fmla="*/ 663839 w 835602"/>
                <a:gd name="connsiteY140" fmla="*/ 1231096 h 1321014"/>
                <a:gd name="connsiteX141" fmla="*/ 686595 w 835602"/>
                <a:gd name="connsiteY141" fmla="*/ 1189983 h 1321014"/>
                <a:gd name="connsiteX142" fmla="*/ 626191 w 835602"/>
                <a:gd name="connsiteY142" fmla="*/ 1176616 h 1321014"/>
                <a:gd name="connsiteX143" fmla="*/ 657494 w 835602"/>
                <a:gd name="connsiteY143" fmla="*/ 1149885 h 1321014"/>
                <a:gd name="connsiteX144" fmla="*/ 649455 w 835602"/>
                <a:gd name="connsiteY144" fmla="*/ 1091765 h 1321014"/>
                <a:gd name="connsiteX145" fmla="*/ 670183 w 835602"/>
                <a:gd name="connsiteY145" fmla="*/ 1090497 h 1321014"/>
                <a:gd name="connsiteX146" fmla="*/ 697930 w 835602"/>
                <a:gd name="connsiteY146" fmla="*/ 1044307 h 1321014"/>
                <a:gd name="connsiteX147" fmla="*/ 716795 w 835602"/>
                <a:gd name="connsiteY147" fmla="*/ 1060210 h 1321014"/>
                <a:gd name="connsiteX148" fmla="*/ 737945 w 835602"/>
                <a:gd name="connsiteY148" fmla="*/ 1056402 h 1321014"/>
                <a:gd name="connsiteX149" fmla="*/ 762308 w 835602"/>
                <a:gd name="connsiteY149" fmla="*/ 1073321 h 1321014"/>
                <a:gd name="connsiteX150" fmla="*/ 764762 w 835602"/>
                <a:gd name="connsiteY150" fmla="*/ 1068922 h 1321014"/>
                <a:gd name="connsiteX151" fmla="*/ 765439 w 835602"/>
                <a:gd name="connsiteY151" fmla="*/ 1042782 h 132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835602" h="1321014">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name="connsiteX0" fmla="*/ 1396546 w 1406087"/>
                <a:gd name="connsiteY0" fmla="*/ 71620 h 1397779"/>
                <a:gd name="connsiteX1" fmla="*/ 1387495 w 1406087"/>
                <a:gd name="connsiteY1" fmla="*/ 59017 h 1397779"/>
                <a:gd name="connsiteX2" fmla="*/ 1369390 w 1406087"/>
                <a:gd name="connsiteY2" fmla="*/ 62991 h 1397779"/>
                <a:gd name="connsiteX3" fmla="*/ 1359493 w 1406087"/>
                <a:gd name="connsiteY3" fmla="*/ 71451 h 1397779"/>
                <a:gd name="connsiteX4" fmla="*/ 1339190 w 1406087"/>
                <a:gd name="connsiteY4" fmla="*/ 74074 h 1397779"/>
                <a:gd name="connsiteX5" fmla="*/ 1309072 w 1406087"/>
                <a:gd name="connsiteY5" fmla="*/ 131942 h 1397779"/>
                <a:gd name="connsiteX6" fmla="*/ 1245198 w 1406087"/>
                <a:gd name="connsiteY6" fmla="*/ 109776 h 1397779"/>
                <a:gd name="connsiteX7" fmla="*/ 1231158 w 1406087"/>
                <a:gd name="connsiteY7" fmla="*/ 83042 h 1397779"/>
                <a:gd name="connsiteX8" fmla="*/ 1212123 w 1406087"/>
                <a:gd name="connsiteY8" fmla="*/ 95818 h 1397779"/>
                <a:gd name="connsiteX9" fmla="*/ 1187842 w 1406087"/>
                <a:gd name="connsiteY9" fmla="*/ 67985 h 1397779"/>
                <a:gd name="connsiteX10" fmla="*/ 1175235 w 1406087"/>
                <a:gd name="connsiteY10" fmla="*/ 95649 h 1397779"/>
                <a:gd name="connsiteX11" fmla="*/ 1150620 w 1406087"/>
                <a:gd name="connsiteY11" fmla="*/ 99879 h 1397779"/>
                <a:gd name="connsiteX12" fmla="*/ 1155188 w 1406087"/>
                <a:gd name="connsiteY12" fmla="*/ 105546 h 1397779"/>
                <a:gd name="connsiteX13" fmla="*/ 1149352 w 1406087"/>
                <a:gd name="connsiteY13" fmla="*/ 133970 h 1397779"/>
                <a:gd name="connsiteX14" fmla="*/ 1129470 w 1406087"/>
                <a:gd name="connsiteY14" fmla="*/ 150890 h 1397779"/>
                <a:gd name="connsiteX15" fmla="*/ 1097746 w 1406087"/>
                <a:gd name="connsiteY15" fmla="*/ 160197 h 1397779"/>
                <a:gd name="connsiteX16" fmla="*/ 1107391 w 1406087"/>
                <a:gd name="connsiteY16" fmla="*/ 186084 h 1397779"/>
                <a:gd name="connsiteX17" fmla="*/ 1090472 w 1406087"/>
                <a:gd name="connsiteY17" fmla="*/ 222629 h 1397779"/>
                <a:gd name="connsiteX18" fmla="*/ 1063989 w 1406087"/>
                <a:gd name="connsiteY18" fmla="*/ 215268 h 1397779"/>
                <a:gd name="connsiteX19" fmla="*/ 1026767 w 1406087"/>
                <a:gd name="connsiteY19" fmla="*/ 249533 h 1397779"/>
                <a:gd name="connsiteX20" fmla="*/ 1011033 w 1406087"/>
                <a:gd name="connsiteY20" fmla="*/ 200550 h 1397779"/>
                <a:gd name="connsiteX21" fmla="*/ 998425 w 1406087"/>
                <a:gd name="connsiteY21" fmla="*/ 243696 h 1397779"/>
                <a:gd name="connsiteX22" fmla="*/ 985822 w 1406087"/>
                <a:gd name="connsiteY22" fmla="*/ 260616 h 1397779"/>
                <a:gd name="connsiteX23" fmla="*/ 992675 w 1406087"/>
                <a:gd name="connsiteY23" fmla="*/ 274487 h 1397779"/>
                <a:gd name="connsiteX24" fmla="*/ 975756 w 1406087"/>
                <a:gd name="connsiteY24" fmla="*/ 298937 h 1397779"/>
                <a:gd name="connsiteX25" fmla="*/ 947076 w 1406087"/>
                <a:gd name="connsiteY25" fmla="*/ 298937 h 1397779"/>
                <a:gd name="connsiteX26" fmla="*/ 902831 w 1406087"/>
                <a:gd name="connsiteY26" fmla="*/ 312048 h 1397779"/>
                <a:gd name="connsiteX27" fmla="*/ 832021 w 1406087"/>
                <a:gd name="connsiteY27" fmla="*/ 348597 h 1397779"/>
                <a:gd name="connsiteX28" fmla="*/ 817047 w 1406087"/>
                <a:gd name="connsiteY28" fmla="*/ 353587 h 1397779"/>
                <a:gd name="connsiteX29" fmla="*/ 777119 w 1406087"/>
                <a:gd name="connsiteY29" fmla="*/ 345805 h 1397779"/>
                <a:gd name="connsiteX30" fmla="*/ 751739 w 1406087"/>
                <a:gd name="connsiteY30" fmla="*/ 354265 h 1397779"/>
                <a:gd name="connsiteX31" fmla="*/ 742007 w 1406087"/>
                <a:gd name="connsiteY31" fmla="*/ 345127 h 1397779"/>
                <a:gd name="connsiteX32" fmla="*/ 747848 w 1406087"/>
                <a:gd name="connsiteY32" fmla="*/ 319240 h 1397779"/>
                <a:gd name="connsiteX33" fmla="*/ 739388 w 1406087"/>
                <a:gd name="connsiteY33" fmla="*/ 307736 h 1397779"/>
                <a:gd name="connsiteX34" fmla="*/ 744969 w 1406087"/>
                <a:gd name="connsiteY34" fmla="*/ 294794 h 1397779"/>
                <a:gd name="connsiteX35" fmla="*/ 721622 w 1406087"/>
                <a:gd name="connsiteY35" fmla="*/ 293778 h 1397779"/>
                <a:gd name="connsiteX36" fmla="*/ 718491 w 1406087"/>
                <a:gd name="connsiteY36" fmla="*/ 281001 h 1397779"/>
                <a:gd name="connsiteX37" fmla="*/ 697003 w 1406087"/>
                <a:gd name="connsiteY37" fmla="*/ 293100 h 1397779"/>
                <a:gd name="connsiteX38" fmla="*/ 695817 w 1406087"/>
                <a:gd name="connsiteY38" fmla="*/ 271699 h 1397779"/>
                <a:gd name="connsiteX39" fmla="*/ 682450 w 1406087"/>
                <a:gd name="connsiteY39" fmla="*/ 239718 h 1397779"/>
                <a:gd name="connsiteX40" fmla="*/ 644046 w 1406087"/>
                <a:gd name="connsiteY40" fmla="*/ 222038 h 1397779"/>
                <a:gd name="connsiteX41" fmla="*/ 629493 w 1406087"/>
                <a:gd name="connsiteY41" fmla="*/ 226351 h 1397779"/>
                <a:gd name="connsiteX42" fmla="*/ 607327 w 1406087"/>
                <a:gd name="connsiteY42" fmla="*/ 199955 h 1397779"/>
                <a:gd name="connsiteX43" fmla="*/ 588293 w 1406087"/>
                <a:gd name="connsiteY43" fmla="*/ 208415 h 1397779"/>
                <a:gd name="connsiteX44" fmla="*/ 544556 w 1406087"/>
                <a:gd name="connsiteY44" fmla="*/ 185320 h 1397779"/>
                <a:gd name="connsiteX45" fmla="*/ 537534 w 1406087"/>
                <a:gd name="connsiteY45" fmla="*/ 140823 h 1397779"/>
                <a:gd name="connsiteX46" fmla="*/ 523237 w 1406087"/>
                <a:gd name="connsiteY46" fmla="*/ 126779 h 1397779"/>
                <a:gd name="connsiteX47" fmla="*/ 544556 w 1406087"/>
                <a:gd name="connsiteY47" fmla="*/ 100387 h 1397779"/>
                <a:gd name="connsiteX48" fmla="*/ 529751 w 1406087"/>
                <a:gd name="connsiteY48" fmla="*/ 43618 h 1397779"/>
                <a:gd name="connsiteX49" fmla="*/ 502848 w 1406087"/>
                <a:gd name="connsiteY49" fmla="*/ 44890 h 1397779"/>
                <a:gd name="connsiteX50" fmla="*/ 490075 w 1406087"/>
                <a:gd name="connsiteY50" fmla="*/ 37190 h 1397779"/>
                <a:gd name="connsiteX51" fmla="*/ 463341 w 1406087"/>
                <a:gd name="connsiteY51" fmla="*/ 58088 h 1397779"/>
                <a:gd name="connsiteX52" fmla="*/ 426457 w 1406087"/>
                <a:gd name="connsiteY52" fmla="*/ 59777 h 1397779"/>
                <a:gd name="connsiteX53" fmla="*/ 394481 w 1406087"/>
                <a:gd name="connsiteY53" fmla="*/ 51317 h 1397779"/>
                <a:gd name="connsiteX54" fmla="*/ 385005 w 1406087"/>
                <a:gd name="connsiteY54" fmla="*/ 65193 h 1397779"/>
                <a:gd name="connsiteX55" fmla="*/ 377813 w 1406087"/>
                <a:gd name="connsiteY55" fmla="*/ 55465 h 1397779"/>
                <a:gd name="connsiteX56" fmla="*/ 353111 w 1406087"/>
                <a:gd name="connsiteY56" fmla="*/ 35075 h 1397779"/>
                <a:gd name="connsiteX57" fmla="*/ 351504 w 1406087"/>
                <a:gd name="connsiteY57" fmla="*/ 18156 h 1397779"/>
                <a:gd name="connsiteX58" fmla="*/ 319102 w 1406087"/>
                <a:gd name="connsiteY58" fmla="*/ 21456 h 1397779"/>
                <a:gd name="connsiteX59" fmla="*/ 306751 w 1406087"/>
                <a:gd name="connsiteY59" fmla="*/ 12996 h 1397779"/>
                <a:gd name="connsiteX60" fmla="*/ 284416 w 1406087"/>
                <a:gd name="connsiteY60" fmla="*/ 15789 h 1397779"/>
                <a:gd name="connsiteX61" fmla="*/ 251337 w 1406087"/>
                <a:gd name="connsiteY61" fmla="*/ -5196 h 1397779"/>
                <a:gd name="connsiteX62" fmla="*/ 254976 w 1406087"/>
                <a:gd name="connsiteY62" fmla="*/ 33976 h 1397779"/>
                <a:gd name="connsiteX63" fmla="*/ 253791 w 1406087"/>
                <a:gd name="connsiteY63" fmla="*/ 37698 h 1397779"/>
                <a:gd name="connsiteX64" fmla="*/ 242795 w 1406087"/>
                <a:gd name="connsiteY64" fmla="*/ 50557 h 1397779"/>
                <a:gd name="connsiteX65" fmla="*/ 238734 w 1406087"/>
                <a:gd name="connsiteY65" fmla="*/ 75342 h 1397779"/>
                <a:gd name="connsiteX66" fmla="*/ 206080 w 1406087"/>
                <a:gd name="connsiteY66" fmla="*/ 102502 h 1397779"/>
                <a:gd name="connsiteX67" fmla="*/ 210649 w 1406087"/>
                <a:gd name="connsiteY67" fmla="*/ 129232 h 1397779"/>
                <a:gd name="connsiteX68" fmla="*/ 186199 w 1406087"/>
                <a:gd name="connsiteY68" fmla="*/ 104699 h 1397779"/>
                <a:gd name="connsiteX69" fmla="*/ 167077 w 1406087"/>
                <a:gd name="connsiteY69" fmla="*/ 109437 h 1397779"/>
                <a:gd name="connsiteX70" fmla="*/ 168771 w 1406087"/>
                <a:gd name="connsiteY70" fmla="*/ 146408 h 1397779"/>
                <a:gd name="connsiteX71" fmla="*/ 148720 w 1406087"/>
                <a:gd name="connsiteY71" fmla="*/ 172378 h 1397779"/>
                <a:gd name="connsiteX72" fmla="*/ 187384 w 1406087"/>
                <a:gd name="connsiteY72" fmla="*/ 191330 h 1397779"/>
                <a:gd name="connsiteX73" fmla="*/ 144152 w 1406087"/>
                <a:gd name="connsiteY73" fmla="*/ 235996 h 1397779"/>
                <a:gd name="connsiteX74" fmla="*/ 136539 w 1406087"/>
                <a:gd name="connsiteY74" fmla="*/ 263069 h 1397779"/>
                <a:gd name="connsiteX75" fmla="*/ 118012 w 1406087"/>
                <a:gd name="connsiteY75" fmla="*/ 286669 h 1397779"/>
                <a:gd name="connsiteX76" fmla="*/ 120974 w 1406087"/>
                <a:gd name="connsiteY76" fmla="*/ 296145 h 1397779"/>
                <a:gd name="connsiteX77" fmla="*/ 119788 w 1406087"/>
                <a:gd name="connsiteY77" fmla="*/ 299697 h 1397779"/>
                <a:gd name="connsiteX78" fmla="*/ 125456 w 1406087"/>
                <a:gd name="connsiteY78" fmla="*/ 327278 h 1397779"/>
                <a:gd name="connsiteX79" fmla="*/ 129603 w 1406087"/>
                <a:gd name="connsiteY79" fmla="*/ 344198 h 1397779"/>
                <a:gd name="connsiteX80" fmla="*/ 127063 w 1406087"/>
                <a:gd name="connsiteY80" fmla="*/ 354517 h 1397779"/>
                <a:gd name="connsiteX81" fmla="*/ 131970 w 1406087"/>
                <a:gd name="connsiteY81" fmla="*/ 364331 h 1397779"/>
                <a:gd name="connsiteX82" fmla="*/ 128248 w 1406087"/>
                <a:gd name="connsiteY82" fmla="*/ 376938 h 1397779"/>
                <a:gd name="connsiteX83" fmla="*/ 141954 w 1406087"/>
                <a:gd name="connsiteY83" fmla="*/ 403078 h 1397779"/>
                <a:gd name="connsiteX84" fmla="*/ 104475 w 1406087"/>
                <a:gd name="connsiteY84" fmla="*/ 435480 h 1397779"/>
                <a:gd name="connsiteX85" fmla="*/ 133494 w 1406087"/>
                <a:gd name="connsiteY85" fmla="*/ 471178 h 1397779"/>
                <a:gd name="connsiteX86" fmla="*/ 94070 w 1406087"/>
                <a:gd name="connsiteY86" fmla="*/ 534457 h 1397779"/>
                <a:gd name="connsiteX87" fmla="*/ 120040 w 1406087"/>
                <a:gd name="connsiteY87" fmla="*/ 554087 h 1397779"/>
                <a:gd name="connsiteX88" fmla="*/ 107689 w 1406087"/>
                <a:gd name="connsiteY88" fmla="*/ 587926 h 1397779"/>
                <a:gd name="connsiteX89" fmla="*/ 115137 w 1406087"/>
                <a:gd name="connsiteY89" fmla="*/ 639701 h 1397779"/>
                <a:gd name="connsiteX90" fmla="*/ 72838 w 1406087"/>
                <a:gd name="connsiteY90" fmla="*/ 667956 h 1397779"/>
                <a:gd name="connsiteX91" fmla="*/ 134341 w 1406087"/>
                <a:gd name="connsiteY91" fmla="*/ 686144 h 1397779"/>
                <a:gd name="connsiteX92" fmla="*/ 122073 w 1406087"/>
                <a:gd name="connsiteY92" fmla="*/ 719983 h 1397779"/>
                <a:gd name="connsiteX93" fmla="*/ 127657 w 1406087"/>
                <a:gd name="connsiteY93" fmla="*/ 750522 h 1397779"/>
                <a:gd name="connsiteX94" fmla="*/ 58537 w 1406087"/>
                <a:gd name="connsiteY94" fmla="*/ 760337 h 1397779"/>
                <a:gd name="connsiteX95" fmla="*/ 50077 w 1406087"/>
                <a:gd name="connsiteY95" fmla="*/ 771589 h 1397779"/>
                <a:gd name="connsiteX96" fmla="*/ 57694 w 1406087"/>
                <a:gd name="connsiteY96" fmla="*/ 811942 h 1397779"/>
                <a:gd name="connsiteX97" fmla="*/ 25462 w 1406087"/>
                <a:gd name="connsiteY97" fmla="*/ 842737 h 1397779"/>
                <a:gd name="connsiteX98" fmla="*/ 30369 w 1406087"/>
                <a:gd name="connsiteY98" fmla="*/ 852635 h 1397779"/>
                <a:gd name="connsiteX99" fmla="*/ 65898 w 1406087"/>
                <a:gd name="connsiteY99" fmla="*/ 903394 h 1397779"/>
                <a:gd name="connsiteX100" fmla="*/ 32736 w 1406087"/>
                <a:gd name="connsiteY100" fmla="*/ 946792 h 1397779"/>
                <a:gd name="connsiteX101" fmla="*/ -2541 w 1406087"/>
                <a:gd name="connsiteY101" fmla="*/ 933933 h 1397779"/>
                <a:gd name="connsiteX102" fmla="*/ 17680 w 1406087"/>
                <a:gd name="connsiteY102" fmla="*/ 975133 h 1397779"/>
                <a:gd name="connsiteX103" fmla="*/ 760 w 1406087"/>
                <a:gd name="connsiteY103" fmla="*/ 1025892 h 1397779"/>
                <a:gd name="connsiteX104" fmla="*/ 46186 w 1406087"/>
                <a:gd name="connsiteY104" fmla="*/ 1044249 h 1397779"/>
                <a:gd name="connsiteX105" fmla="*/ 23768 w 1406087"/>
                <a:gd name="connsiteY105" fmla="*/ 1069629 h 1397779"/>
                <a:gd name="connsiteX106" fmla="*/ 35190 w 1406087"/>
                <a:gd name="connsiteY106" fmla="*/ 1072760 h 1397779"/>
                <a:gd name="connsiteX107" fmla="*/ 57946 w 1406087"/>
                <a:gd name="connsiteY107" fmla="*/ 1081893 h 1397779"/>
                <a:gd name="connsiteX108" fmla="*/ 62602 w 1406087"/>
                <a:gd name="connsiteY108" fmla="*/ 1053895 h 1397779"/>
                <a:gd name="connsiteX109" fmla="*/ 76642 w 1406087"/>
                <a:gd name="connsiteY109" fmla="*/ 1065738 h 1397779"/>
                <a:gd name="connsiteX110" fmla="*/ 103038 w 1406087"/>
                <a:gd name="connsiteY110" fmla="*/ 1065229 h 1397779"/>
                <a:gd name="connsiteX111" fmla="*/ 98639 w 1406087"/>
                <a:gd name="connsiteY111" fmla="*/ 1084603 h 1397779"/>
                <a:gd name="connsiteX112" fmla="*/ 109973 w 1406087"/>
                <a:gd name="connsiteY112" fmla="*/ 1087734 h 1397779"/>
                <a:gd name="connsiteX113" fmla="*/ 112088 w 1406087"/>
                <a:gd name="connsiteY113" fmla="*/ 1072842 h 1397779"/>
                <a:gd name="connsiteX114" fmla="*/ 143305 w 1406087"/>
                <a:gd name="connsiteY114" fmla="*/ 1087986 h 1397779"/>
                <a:gd name="connsiteX115" fmla="*/ 107181 w 1406087"/>
                <a:gd name="connsiteY115" fmla="*/ 1109474 h 1397779"/>
                <a:gd name="connsiteX116" fmla="*/ 118351 w 1406087"/>
                <a:gd name="connsiteY116" fmla="*/ 1145937 h 1397779"/>
                <a:gd name="connsiteX117" fmla="*/ 94409 w 1406087"/>
                <a:gd name="connsiteY117" fmla="*/ 1114382 h 1397779"/>
                <a:gd name="connsiteX118" fmla="*/ 62684 w 1406087"/>
                <a:gd name="connsiteY118" fmla="*/ 1122164 h 1397779"/>
                <a:gd name="connsiteX119" fmla="*/ 43059 w 1406087"/>
                <a:gd name="connsiteY119" fmla="*/ 1104567 h 1397779"/>
                <a:gd name="connsiteX120" fmla="*/ 53973 w 1406087"/>
                <a:gd name="connsiteY120" fmla="*/ 1149572 h 1397779"/>
                <a:gd name="connsiteX121" fmla="*/ 49404 w 1406087"/>
                <a:gd name="connsiteY121" fmla="*/ 1174951 h 1397779"/>
                <a:gd name="connsiteX122" fmla="*/ 75374 w 1406087"/>
                <a:gd name="connsiteY122" fmla="*/ 1145177 h 1397779"/>
                <a:gd name="connsiteX123" fmla="*/ 92294 w 1406087"/>
                <a:gd name="connsiteY123" fmla="*/ 1159894 h 1397779"/>
                <a:gd name="connsiteX124" fmla="*/ 125542 w 1406087"/>
                <a:gd name="connsiteY124" fmla="*/ 1162939 h 1397779"/>
                <a:gd name="connsiteX125" fmla="*/ 142462 w 1406087"/>
                <a:gd name="connsiteY125" fmla="*/ 1182312 h 1397779"/>
                <a:gd name="connsiteX126" fmla="*/ 189243 w 1406087"/>
                <a:gd name="connsiteY126" fmla="*/ 1148981 h 1397779"/>
                <a:gd name="connsiteX127" fmla="*/ 208195 w 1406087"/>
                <a:gd name="connsiteY127" fmla="*/ 1121317 h 1397779"/>
                <a:gd name="connsiteX128" fmla="*/ 223000 w 1406087"/>
                <a:gd name="connsiteY128" fmla="*/ 1129186 h 1397779"/>
                <a:gd name="connsiteX129" fmla="*/ 250238 w 1406087"/>
                <a:gd name="connsiteY129" fmla="*/ 1140690 h 1397779"/>
                <a:gd name="connsiteX130" fmla="*/ 250238 w 1406087"/>
                <a:gd name="connsiteY130" fmla="*/ 1155074 h 1397779"/>
                <a:gd name="connsiteX131" fmla="*/ 268257 w 1406087"/>
                <a:gd name="connsiteY131" fmla="*/ 1192210 h 1397779"/>
                <a:gd name="connsiteX132" fmla="*/ 305987 w 1406087"/>
                <a:gd name="connsiteY132" fmla="*/ 1197712 h 1397779"/>
                <a:gd name="connsiteX133" fmla="*/ 303959 w 1406087"/>
                <a:gd name="connsiteY133" fmla="*/ 1237219 h 1397779"/>
                <a:gd name="connsiteX134" fmla="*/ 348881 w 1406087"/>
                <a:gd name="connsiteY134" fmla="*/ 1254138 h 1397779"/>
                <a:gd name="connsiteX135" fmla="*/ 328070 w 1406087"/>
                <a:gd name="connsiteY135" fmla="*/ 1307012 h 1397779"/>
                <a:gd name="connsiteX136" fmla="*/ 323584 w 1406087"/>
                <a:gd name="connsiteY136" fmla="*/ 1329261 h 1397779"/>
                <a:gd name="connsiteX137" fmla="*/ 309965 w 1406087"/>
                <a:gd name="connsiteY137" fmla="*/ 1322069 h 1397779"/>
                <a:gd name="connsiteX138" fmla="*/ 302860 w 1406087"/>
                <a:gd name="connsiteY138" fmla="*/ 1329938 h 1397779"/>
                <a:gd name="connsiteX139" fmla="*/ 288564 w 1406087"/>
                <a:gd name="connsiteY139" fmla="*/ 1329938 h 1397779"/>
                <a:gd name="connsiteX140" fmla="*/ 288564 w 1406087"/>
                <a:gd name="connsiteY140" fmla="*/ 1357515 h 1397779"/>
                <a:gd name="connsiteX141" fmla="*/ 286110 w 1406087"/>
                <a:gd name="connsiteY141" fmla="*/ 1361914 h 1397779"/>
                <a:gd name="connsiteX142" fmla="*/ 293723 w 1406087"/>
                <a:gd name="connsiteY142" fmla="*/ 1368685 h 1397779"/>
                <a:gd name="connsiteX143" fmla="*/ 316731 w 1406087"/>
                <a:gd name="connsiteY143" fmla="*/ 1388818 h 1397779"/>
                <a:gd name="connsiteX144" fmla="*/ 360724 w 1406087"/>
                <a:gd name="connsiteY144" fmla="*/ 1358110 h 1397779"/>
                <a:gd name="connsiteX145" fmla="*/ 357849 w 1406087"/>
                <a:gd name="connsiteY145" fmla="*/ 1337720 h 1397779"/>
                <a:gd name="connsiteX146" fmla="*/ 381283 w 1406087"/>
                <a:gd name="connsiteY146" fmla="*/ 1295421 h 1397779"/>
                <a:gd name="connsiteX147" fmla="*/ 416473 w 1406087"/>
                <a:gd name="connsiteY147" fmla="*/ 1303881 h 1397779"/>
                <a:gd name="connsiteX148" fmla="*/ 443546 w 1406087"/>
                <a:gd name="connsiteY148" fmla="*/ 1291361 h 1397779"/>
                <a:gd name="connsiteX149" fmla="*/ 472226 w 1406087"/>
                <a:gd name="connsiteY149" fmla="*/ 1301258 h 1397779"/>
                <a:gd name="connsiteX150" fmla="*/ 494305 w 1406087"/>
                <a:gd name="connsiteY150" fmla="*/ 1283830 h 1397779"/>
                <a:gd name="connsiteX151" fmla="*/ 528735 w 1406087"/>
                <a:gd name="connsiteY151" fmla="*/ 1279262 h 1397779"/>
                <a:gd name="connsiteX152" fmla="*/ 550649 w 1406087"/>
                <a:gd name="connsiteY152" fmla="*/ 1266064 h 1397779"/>
                <a:gd name="connsiteX153" fmla="*/ 563000 w 1406087"/>
                <a:gd name="connsiteY153" fmla="*/ 1282983 h 1397779"/>
                <a:gd name="connsiteX154" fmla="*/ 579156 w 1406087"/>
                <a:gd name="connsiteY154" fmla="*/ 1251515 h 1397779"/>
                <a:gd name="connsiteX155" fmla="*/ 552508 w 1406087"/>
                <a:gd name="connsiteY155" fmla="*/ 1215982 h 1397779"/>
                <a:gd name="connsiteX156" fmla="*/ 579242 w 1406087"/>
                <a:gd name="connsiteY156" fmla="*/ 1191871 h 1397779"/>
                <a:gd name="connsiteX157" fmla="*/ 588123 w 1406087"/>
                <a:gd name="connsiteY157" fmla="*/ 1166491 h 1397779"/>
                <a:gd name="connsiteX158" fmla="*/ 616382 w 1406087"/>
                <a:gd name="connsiteY158" fmla="*/ 1178929 h 1397779"/>
                <a:gd name="connsiteX159" fmla="*/ 623656 w 1406087"/>
                <a:gd name="connsiteY159" fmla="*/ 1177574 h 1397779"/>
                <a:gd name="connsiteX160" fmla="*/ 615874 w 1406087"/>
                <a:gd name="connsiteY160" fmla="*/ 1142553 h 1397779"/>
                <a:gd name="connsiteX161" fmla="*/ 622727 w 1406087"/>
                <a:gd name="connsiteY161" fmla="*/ 1118355 h 1397779"/>
                <a:gd name="connsiteX162" fmla="*/ 635078 w 1406087"/>
                <a:gd name="connsiteY162" fmla="*/ 1134854 h 1397779"/>
                <a:gd name="connsiteX163" fmla="*/ 642774 w 1406087"/>
                <a:gd name="connsiteY163" fmla="*/ 1161419 h 1397779"/>
                <a:gd name="connsiteX164" fmla="*/ 646074 w 1406087"/>
                <a:gd name="connsiteY164" fmla="*/ 1124192 h 1397779"/>
                <a:gd name="connsiteX165" fmla="*/ 632624 w 1406087"/>
                <a:gd name="connsiteY165" fmla="*/ 1083843 h 1397779"/>
                <a:gd name="connsiteX166" fmla="*/ 628225 w 1406087"/>
                <a:gd name="connsiteY166" fmla="*/ 1036806 h 1397779"/>
                <a:gd name="connsiteX167" fmla="*/ 631608 w 1406087"/>
                <a:gd name="connsiteY167" fmla="*/ 983254 h 1397779"/>
                <a:gd name="connsiteX168" fmla="*/ 613164 w 1406087"/>
                <a:gd name="connsiteY168" fmla="*/ 947213 h 1397779"/>
                <a:gd name="connsiteX169" fmla="*/ 610120 w 1406087"/>
                <a:gd name="connsiteY169" fmla="*/ 883426 h 1397779"/>
                <a:gd name="connsiteX170" fmla="*/ 613759 w 1406087"/>
                <a:gd name="connsiteY170" fmla="*/ 827846 h 1397779"/>
                <a:gd name="connsiteX171" fmla="*/ 634909 w 1406087"/>
                <a:gd name="connsiteY171" fmla="*/ 794767 h 1397779"/>
                <a:gd name="connsiteX172" fmla="*/ 653266 w 1406087"/>
                <a:gd name="connsiteY172" fmla="*/ 753992 h 1397779"/>
                <a:gd name="connsiteX173" fmla="*/ 699287 w 1406087"/>
                <a:gd name="connsiteY173" fmla="*/ 734957 h 1397779"/>
                <a:gd name="connsiteX174" fmla="*/ 745564 w 1406087"/>
                <a:gd name="connsiteY174" fmla="*/ 733689 h 1397779"/>
                <a:gd name="connsiteX175" fmla="*/ 778048 w 1406087"/>
                <a:gd name="connsiteY175" fmla="*/ 719306 h 1397779"/>
                <a:gd name="connsiteX176" fmla="*/ 799111 w 1406087"/>
                <a:gd name="connsiteY176" fmla="*/ 677684 h 1397779"/>
                <a:gd name="connsiteX177" fmla="*/ 808418 w 1406087"/>
                <a:gd name="connsiteY177" fmla="*/ 645199 h 1397779"/>
                <a:gd name="connsiteX178" fmla="*/ 841667 w 1406087"/>
                <a:gd name="connsiteY178" fmla="*/ 630308 h 1397779"/>
                <a:gd name="connsiteX179" fmla="*/ 933709 w 1406087"/>
                <a:gd name="connsiteY179" fmla="*/ 615503 h 1397779"/>
                <a:gd name="connsiteX180" fmla="*/ 988189 w 1406087"/>
                <a:gd name="connsiteY180" fmla="*/ 578029 h 1397779"/>
                <a:gd name="connsiteX181" fmla="*/ 1000627 w 1406087"/>
                <a:gd name="connsiteY181" fmla="*/ 532512 h 1397779"/>
                <a:gd name="connsiteX182" fmla="*/ 987681 w 1406087"/>
                <a:gd name="connsiteY182" fmla="*/ 501552 h 1397779"/>
                <a:gd name="connsiteX183" fmla="*/ 1017291 w 1406087"/>
                <a:gd name="connsiteY183" fmla="*/ 466865 h 1397779"/>
                <a:gd name="connsiteX184" fmla="*/ 1087423 w 1406087"/>
                <a:gd name="connsiteY184" fmla="*/ 420675 h 1397779"/>
                <a:gd name="connsiteX185" fmla="*/ 1133613 w 1406087"/>
                <a:gd name="connsiteY185" fmla="*/ 379561 h 1397779"/>
                <a:gd name="connsiteX186" fmla="*/ 1203576 w 1406087"/>
                <a:gd name="connsiteY186" fmla="*/ 324573 h 1397779"/>
                <a:gd name="connsiteX187" fmla="*/ 1258057 w 1406087"/>
                <a:gd name="connsiteY187" fmla="*/ 270682 h 1397779"/>
                <a:gd name="connsiteX188" fmla="*/ 1302810 w 1406087"/>
                <a:gd name="connsiteY188" fmla="*/ 219923 h 1397779"/>
                <a:gd name="connsiteX189" fmla="*/ 1347055 w 1406087"/>
                <a:gd name="connsiteY189" fmla="*/ 161465 h 1397779"/>
                <a:gd name="connsiteX190" fmla="*/ 1390118 w 1406087"/>
                <a:gd name="connsiteY190" fmla="*/ 95818 h 1397779"/>
                <a:gd name="connsiteX191" fmla="*/ 1396546 w 1406087"/>
                <a:gd name="connsiteY191" fmla="*/ 71620 h 139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406087" h="1397779">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name="connsiteX0" fmla="*/ 1356698 w 1474000"/>
                <a:gd name="connsiteY0" fmla="*/ 554095 h 1224848"/>
                <a:gd name="connsiteX1" fmla="*/ 1369305 w 1474000"/>
                <a:gd name="connsiteY1" fmla="*/ 547668 h 1224848"/>
                <a:gd name="connsiteX2" fmla="*/ 1353992 w 1474000"/>
                <a:gd name="connsiteY2" fmla="*/ 528377 h 1224848"/>
                <a:gd name="connsiteX3" fmla="*/ 1372688 w 1474000"/>
                <a:gd name="connsiteY3" fmla="*/ 502997 h 1224848"/>
                <a:gd name="connsiteX4" fmla="*/ 1372688 w 1474000"/>
                <a:gd name="connsiteY4" fmla="*/ 467721 h 1224848"/>
                <a:gd name="connsiteX5" fmla="*/ 1388848 w 1474000"/>
                <a:gd name="connsiteY5" fmla="*/ 455626 h 1224848"/>
                <a:gd name="connsiteX6" fmla="*/ 1399844 w 1474000"/>
                <a:gd name="connsiteY6" fmla="*/ 431176 h 1224848"/>
                <a:gd name="connsiteX7" fmla="*/ 1406528 w 1474000"/>
                <a:gd name="connsiteY7" fmla="*/ 442511 h 1224848"/>
                <a:gd name="connsiteX8" fmla="*/ 1431060 w 1474000"/>
                <a:gd name="connsiteY8" fmla="*/ 459430 h 1224848"/>
                <a:gd name="connsiteX9" fmla="*/ 1444853 w 1474000"/>
                <a:gd name="connsiteY9" fmla="*/ 433035 h 1224848"/>
                <a:gd name="connsiteX10" fmla="*/ 1466003 w 1474000"/>
                <a:gd name="connsiteY10" fmla="*/ 434559 h 1224848"/>
                <a:gd name="connsiteX11" fmla="*/ 1406106 w 1474000"/>
                <a:gd name="connsiteY11" fmla="*/ 383800 h 1224848"/>
                <a:gd name="connsiteX12" fmla="*/ 1403314 w 1474000"/>
                <a:gd name="connsiteY12" fmla="*/ 365612 h 1224848"/>
                <a:gd name="connsiteX13" fmla="*/ 1375229 w 1474000"/>
                <a:gd name="connsiteY13" fmla="*/ 340232 h 1224848"/>
                <a:gd name="connsiteX14" fmla="*/ 1375733 w 1474000"/>
                <a:gd name="connsiteY14" fmla="*/ 337861 h 1224848"/>
                <a:gd name="connsiteX15" fmla="*/ 1396122 w 1474000"/>
                <a:gd name="connsiteY15" fmla="*/ 330335 h 1224848"/>
                <a:gd name="connsiteX16" fmla="*/ 1400608 w 1474000"/>
                <a:gd name="connsiteY16" fmla="*/ 299627 h 1224848"/>
                <a:gd name="connsiteX17" fmla="*/ 1392652 w 1474000"/>
                <a:gd name="connsiteY17" fmla="*/ 301907 h 1224848"/>
                <a:gd name="connsiteX18" fmla="*/ 1373196 w 1474000"/>
                <a:gd name="connsiteY18" fmla="*/ 277969 h 1224848"/>
                <a:gd name="connsiteX19" fmla="*/ 1393247 w 1474000"/>
                <a:gd name="connsiteY19" fmla="*/ 271707 h 1224848"/>
                <a:gd name="connsiteX20" fmla="*/ 1407457 w 1474000"/>
                <a:gd name="connsiteY20" fmla="*/ 230168 h 1224848"/>
                <a:gd name="connsiteX21" fmla="*/ 1379120 w 1474000"/>
                <a:gd name="connsiteY21" fmla="*/ 219762 h 1224848"/>
                <a:gd name="connsiteX22" fmla="*/ 1388679 w 1474000"/>
                <a:gd name="connsiteY22" fmla="*/ 202843 h 1224848"/>
                <a:gd name="connsiteX23" fmla="*/ 1377257 w 1474000"/>
                <a:gd name="connsiteY23" fmla="*/ 182965 h 1224848"/>
                <a:gd name="connsiteX24" fmla="*/ 1390368 w 1474000"/>
                <a:gd name="connsiteY24" fmla="*/ 153860 h 1224848"/>
                <a:gd name="connsiteX25" fmla="*/ 1361692 w 1474000"/>
                <a:gd name="connsiteY25" fmla="*/ 138382 h 1224848"/>
                <a:gd name="connsiteX26" fmla="*/ 1368545 w 1474000"/>
                <a:gd name="connsiteY26" fmla="*/ 115708 h 1224848"/>
                <a:gd name="connsiteX27" fmla="*/ 1360589 w 1474000"/>
                <a:gd name="connsiteY27" fmla="*/ 97772 h 1224848"/>
                <a:gd name="connsiteX28" fmla="*/ 1401876 w 1474000"/>
                <a:gd name="connsiteY28" fmla="*/ 72393 h 1224848"/>
                <a:gd name="connsiteX29" fmla="*/ 1357970 w 1474000"/>
                <a:gd name="connsiteY29" fmla="*/ 57757 h 1224848"/>
                <a:gd name="connsiteX30" fmla="*/ 1343670 w 1474000"/>
                <a:gd name="connsiteY30" fmla="*/ 19775 h 1224848"/>
                <a:gd name="connsiteX31" fmla="*/ 1281576 w 1474000"/>
                <a:gd name="connsiteY31" fmla="*/ 34493 h 1224848"/>
                <a:gd name="connsiteX32" fmla="*/ 1268717 w 1474000"/>
                <a:gd name="connsiteY32" fmla="*/ 42193 h 1224848"/>
                <a:gd name="connsiteX33" fmla="*/ 1244605 w 1474000"/>
                <a:gd name="connsiteY33" fmla="*/ 36356 h 1224848"/>
                <a:gd name="connsiteX34" fmla="*/ 1200786 w 1474000"/>
                <a:gd name="connsiteY34" fmla="*/ 34410 h 1224848"/>
                <a:gd name="connsiteX35" fmla="*/ 1183272 w 1474000"/>
                <a:gd name="connsiteY35" fmla="*/ 13430 h 1224848"/>
                <a:gd name="connsiteX36" fmla="*/ 1139114 w 1474000"/>
                <a:gd name="connsiteY36" fmla="*/ 26541 h 1224848"/>
                <a:gd name="connsiteX37" fmla="*/ 1109417 w 1474000"/>
                <a:gd name="connsiteY37" fmla="*/ 23410 h 1224848"/>
                <a:gd name="connsiteX38" fmla="*/ 1107472 w 1474000"/>
                <a:gd name="connsiteY38" fmla="*/ 67233 h 1224848"/>
                <a:gd name="connsiteX39" fmla="*/ 1083447 w 1474000"/>
                <a:gd name="connsiteY39" fmla="*/ 53866 h 1224848"/>
                <a:gd name="connsiteX40" fmla="*/ 1073042 w 1474000"/>
                <a:gd name="connsiteY40" fmla="*/ 62326 h 1224848"/>
                <a:gd name="connsiteX41" fmla="*/ 1058914 w 1474000"/>
                <a:gd name="connsiteY41" fmla="*/ 57167 h 1224848"/>
                <a:gd name="connsiteX42" fmla="*/ 1036835 w 1474000"/>
                <a:gd name="connsiteY42" fmla="*/ 60550 h 1224848"/>
                <a:gd name="connsiteX43" fmla="*/ 1032771 w 1474000"/>
                <a:gd name="connsiteY43" fmla="*/ 48368 h 1224848"/>
                <a:gd name="connsiteX44" fmla="*/ 1016615 w 1474000"/>
                <a:gd name="connsiteY44" fmla="*/ 60467 h 1224848"/>
                <a:gd name="connsiteX45" fmla="*/ 995548 w 1474000"/>
                <a:gd name="connsiteY45" fmla="*/ 45154 h 1224848"/>
                <a:gd name="connsiteX46" fmla="*/ 947920 w 1474000"/>
                <a:gd name="connsiteY46" fmla="*/ 76540 h 1224848"/>
                <a:gd name="connsiteX47" fmla="*/ 918988 w 1474000"/>
                <a:gd name="connsiteY47" fmla="*/ 76115 h 1224848"/>
                <a:gd name="connsiteX48" fmla="*/ 864846 w 1474000"/>
                <a:gd name="connsiteY48" fmla="*/ 88635 h 1224848"/>
                <a:gd name="connsiteX49" fmla="*/ 838872 w 1474000"/>
                <a:gd name="connsiteY49" fmla="*/ 98871 h 1224848"/>
                <a:gd name="connsiteX50" fmla="*/ 843358 w 1474000"/>
                <a:gd name="connsiteY50" fmla="*/ 81951 h 1224848"/>
                <a:gd name="connsiteX51" fmla="*/ 831684 w 1474000"/>
                <a:gd name="connsiteY51" fmla="*/ 56997 h 1224848"/>
                <a:gd name="connsiteX52" fmla="*/ 837943 w 1474000"/>
                <a:gd name="connsiteY52" fmla="*/ 50652 h 1224848"/>
                <a:gd name="connsiteX53" fmla="*/ 856217 w 1474000"/>
                <a:gd name="connsiteY53" fmla="*/ 54036 h 1224848"/>
                <a:gd name="connsiteX54" fmla="*/ 840310 w 1474000"/>
                <a:gd name="connsiteY54" fmla="*/ 24596 h 1224848"/>
                <a:gd name="connsiteX55" fmla="*/ 867639 w 1474000"/>
                <a:gd name="connsiteY55" fmla="*/ 33477 h 1224848"/>
                <a:gd name="connsiteX56" fmla="*/ 821023 w 1474000"/>
                <a:gd name="connsiteY56" fmla="*/ -6877 h 1224848"/>
                <a:gd name="connsiteX57" fmla="*/ 752754 w 1474000"/>
                <a:gd name="connsiteY57" fmla="*/ 47100 h 1224848"/>
                <a:gd name="connsiteX58" fmla="*/ 720604 w 1474000"/>
                <a:gd name="connsiteY58" fmla="*/ 49892 h 1224848"/>
                <a:gd name="connsiteX59" fmla="*/ 722128 w 1474000"/>
                <a:gd name="connsiteY59" fmla="*/ 75272 h 1224848"/>
                <a:gd name="connsiteX60" fmla="*/ 695732 w 1474000"/>
                <a:gd name="connsiteY60" fmla="*/ 114440 h 1224848"/>
                <a:gd name="connsiteX61" fmla="*/ 692771 w 1474000"/>
                <a:gd name="connsiteY61" fmla="*/ 156739 h 1224848"/>
                <a:gd name="connsiteX62" fmla="*/ 666631 w 1474000"/>
                <a:gd name="connsiteY62" fmla="*/ 141678 h 1224848"/>
                <a:gd name="connsiteX63" fmla="*/ 668494 w 1474000"/>
                <a:gd name="connsiteY63" fmla="*/ 158598 h 1224848"/>
                <a:gd name="connsiteX64" fmla="*/ 624584 w 1474000"/>
                <a:gd name="connsiteY64" fmla="*/ 170528 h 1224848"/>
                <a:gd name="connsiteX65" fmla="*/ 595739 w 1474000"/>
                <a:gd name="connsiteY65" fmla="*/ 109533 h 1224848"/>
                <a:gd name="connsiteX66" fmla="*/ 562490 w 1474000"/>
                <a:gd name="connsiteY66" fmla="*/ 118414 h 1224848"/>
                <a:gd name="connsiteX67" fmla="*/ 537110 w 1474000"/>
                <a:gd name="connsiteY67" fmla="*/ 113511 h 1224848"/>
                <a:gd name="connsiteX68" fmla="*/ 436100 w 1474000"/>
                <a:gd name="connsiteY68" fmla="*/ 107079 h 1224848"/>
                <a:gd name="connsiteX69" fmla="*/ 409792 w 1474000"/>
                <a:gd name="connsiteY69" fmla="*/ 79332 h 1224848"/>
                <a:gd name="connsiteX70" fmla="*/ 318762 w 1474000"/>
                <a:gd name="connsiteY70" fmla="*/ 59620 h 1224848"/>
                <a:gd name="connsiteX71" fmla="*/ 316395 w 1474000"/>
                <a:gd name="connsiteY71" fmla="*/ 18759 h 1224848"/>
                <a:gd name="connsiteX72" fmla="*/ 304465 w 1474000"/>
                <a:gd name="connsiteY72" fmla="*/ 15289 h 1224848"/>
                <a:gd name="connsiteX73" fmla="*/ 293551 w 1474000"/>
                <a:gd name="connsiteY73" fmla="*/ -697 h 1224848"/>
                <a:gd name="connsiteX74" fmla="*/ 290086 w 1474000"/>
                <a:gd name="connsiteY74" fmla="*/ 11228 h 1224848"/>
                <a:gd name="connsiteX75" fmla="*/ 278408 w 1474000"/>
                <a:gd name="connsiteY75" fmla="*/ 12835 h 1224848"/>
                <a:gd name="connsiteX76" fmla="*/ 263434 w 1474000"/>
                <a:gd name="connsiteY76" fmla="*/ 25186 h 1224848"/>
                <a:gd name="connsiteX77" fmla="*/ 248291 w 1474000"/>
                <a:gd name="connsiteY77" fmla="*/ 17321 h 1224848"/>
                <a:gd name="connsiteX78" fmla="*/ 244655 w 1474000"/>
                <a:gd name="connsiteY78" fmla="*/ 20704 h 1224848"/>
                <a:gd name="connsiteX79" fmla="*/ 198209 w 1474000"/>
                <a:gd name="connsiteY79" fmla="*/ 46675 h 1224848"/>
                <a:gd name="connsiteX80" fmla="*/ 211407 w 1474000"/>
                <a:gd name="connsiteY80" fmla="*/ 72054 h 1224848"/>
                <a:gd name="connsiteX81" fmla="*/ 191612 w 1474000"/>
                <a:gd name="connsiteY81" fmla="*/ 82798 h 1224848"/>
                <a:gd name="connsiteX82" fmla="*/ 202778 w 1474000"/>
                <a:gd name="connsiteY82" fmla="*/ 113593 h 1224848"/>
                <a:gd name="connsiteX83" fmla="*/ 219697 w 1474000"/>
                <a:gd name="connsiteY83" fmla="*/ 101411 h 1224848"/>
                <a:gd name="connsiteX84" fmla="*/ 271555 w 1474000"/>
                <a:gd name="connsiteY84" fmla="*/ 104204 h 1224848"/>
                <a:gd name="connsiteX85" fmla="*/ 250914 w 1474000"/>
                <a:gd name="connsiteY85" fmla="*/ 123321 h 1224848"/>
                <a:gd name="connsiteX86" fmla="*/ 217074 w 1474000"/>
                <a:gd name="connsiteY86" fmla="*/ 134825 h 1224848"/>
                <a:gd name="connsiteX87" fmla="*/ 205657 w 1474000"/>
                <a:gd name="connsiteY87" fmla="*/ 153695 h 1224848"/>
                <a:gd name="connsiteX88" fmla="*/ 183066 w 1474000"/>
                <a:gd name="connsiteY88" fmla="*/ 164773 h 1224848"/>
                <a:gd name="connsiteX89" fmla="*/ 209209 w 1474000"/>
                <a:gd name="connsiteY89" fmla="*/ 182709 h 1224848"/>
                <a:gd name="connsiteX90" fmla="*/ 207346 w 1474000"/>
                <a:gd name="connsiteY90" fmla="*/ 234485 h 1224848"/>
                <a:gd name="connsiteX91" fmla="*/ 179769 w 1474000"/>
                <a:gd name="connsiteY91" fmla="*/ 271963 h 1224848"/>
                <a:gd name="connsiteX92" fmla="*/ 163523 w 1474000"/>
                <a:gd name="connsiteY92" fmla="*/ 267477 h 1224848"/>
                <a:gd name="connsiteX93" fmla="*/ 150833 w 1474000"/>
                <a:gd name="connsiteY93" fmla="*/ 276445 h 1224848"/>
                <a:gd name="connsiteX94" fmla="*/ 125454 w 1474000"/>
                <a:gd name="connsiteY94" fmla="*/ 259525 h 1224848"/>
                <a:gd name="connsiteX95" fmla="*/ 126808 w 1474000"/>
                <a:gd name="connsiteY95" fmla="*/ 292518 h 1224848"/>
                <a:gd name="connsiteX96" fmla="*/ 111157 w 1474000"/>
                <a:gd name="connsiteY96" fmla="*/ 307323 h 1224848"/>
                <a:gd name="connsiteX97" fmla="*/ 102697 w 1474000"/>
                <a:gd name="connsiteY97" fmla="*/ 344206 h 1224848"/>
                <a:gd name="connsiteX98" fmla="*/ 58200 w 1474000"/>
                <a:gd name="connsiteY98" fmla="*/ 319422 h 1224848"/>
                <a:gd name="connsiteX99" fmla="*/ 28000 w 1474000"/>
                <a:gd name="connsiteY99" fmla="*/ 365443 h 1224848"/>
                <a:gd name="connsiteX100" fmla="*/ 6512 w 1474000"/>
                <a:gd name="connsiteY100" fmla="*/ 369164 h 1224848"/>
                <a:gd name="connsiteX101" fmla="*/ 5157 w 1474000"/>
                <a:gd name="connsiteY101" fmla="*/ 372717 h 1224848"/>
                <a:gd name="connsiteX102" fmla="*/ -6942 w 1474000"/>
                <a:gd name="connsiteY102" fmla="*/ 419754 h 1224848"/>
                <a:gd name="connsiteX103" fmla="*/ 17087 w 1474000"/>
                <a:gd name="connsiteY103" fmla="*/ 481344 h 1224848"/>
                <a:gd name="connsiteX104" fmla="*/ 22585 w 1474000"/>
                <a:gd name="connsiteY104" fmla="*/ 537262 h 1224848"/>
                <a:gd name="connsiteX105" fmla="*/ 23345 w 1474000"/>
                <a:gd name="connsiteY105" fmla="*/ 583791 h 1224848"/>
                <a:gd name="connsiteX106" fmla="*/ 29351 w 1474000"/>
                <a:gd name="connsiteY106" fmla="*/ 614078 h 1224848"/>
                <a:gd name="connsiteX107" fmla="*/ 52533 w 1474000"/>
                <a:gd name="connsiteY107" fmla="*/ 587596 h 1224848"/>
                <a:gd name="connsiteX108" fmla="*/ 35613 w 1474000"/>
                <a:gd name="connsiteY108" fmla="*/ 637851 h 1224848"/>
                <a:gd name="connsiteX109" fmla="*/ 44664 w 1474000"/>
                <a:gd name="connsiteY109" fmla="*/ 671013 h 1224848"/>
                <a:gd name="connsiteX110" fmla="*/ 40351 w 1474000"/>
                <a:gd name="connsiteY110" fmla="*/ 702907 h 1224848"/>
                <a:gd name="connsiteX111" fmla="*/ 55156 w 1474000"/>
                <a:gd name="connsiteY111" fmla="*/ 721177 h 1224848"/>
                <a:gd name="connsiteX112" fmla="*/ 54731 w 1474000"/>
                <a:gd name="connsiteY112" fmla="*/ 747234 h 1224848"/>
                <a:gd name="connsiteX113" fmla="*/ 73257 w 1474000"/>
                <a:gd name="connsiteY113" fmla="*/ 804846 h 1224848"/>
                <a:gd name="connsiteX114" fmla="*/ 91024 w 1474000"/>
                <a:gd name="connsiteY114" fmla="*/ 845451 h 1224848"/>
                <a:gd name="connsiteX115" fmla="*/ 101177 w 1474000"/>
                <a:gd name="connsiteY115" fmla="*/ 872946 h 1224848"/>
                <a:gd name="connsiteX116" fmla="*/ 99653 w 1474000"/>
                <a:gd name="connsiteY116" fmla="*/ 916600 h 1224848"/>
                <a:gd name="connsiteX117" fmla="*/ 125879 w 1474000"/>
                <a:gd name="connsiteY117" fmla="*/ 990285 h 1224848"/>
                <a:gd name="connsiteX118" fmla="*/ 129770 w 1474000"/>
                <a:gd name="connsiteY118" fmla="*/ 1044175 h 1224848"/>
                <a:gd name="connsiteX119" fmla="*/ 138821 w 1474000"/>
                <a:gd name="connsiteY119" fmla="*/ 1100432 h 1224848"/>
                <a:gd name="connsiteX120" fmla="*/ 158789 w 1474000"/>
                <a:gd name="connsiteY120" fmla="*/ 1147217 h 1224848"/>
                <a:gd name="connsiteX121" fmla="*/ 187382 w 1474000"/>
                <a:gd name="connsiteY121" fmla="*/ 1179871 h 1224848"/>
                <a:gd name="connsiteX122" fmla="*/ 190683 w 1474000"/>
                <a:gd name="connsiteY122" fmla="*/ 1186893 h 1224848"/>
                <a:gd name="connsiteX123" fmla="*/ 199646 w 1474000"/>
                <a:gd name="connsiteY123" fmla="*/ 1186893 h 1224848"/>
                <a:gd name="connsiteX124" fmla="*/ 217244 w 1474000"/>
                <a:gd name="connsiteY124" fmla="*/ 1169974 h 1224848"/>
                <a:gd name="connsiteX125" fmla="*/ 252520 w 1474000"/>
                <a:gd name="connsiteY125" fmla="*/ 1217011 h 1224848"/>
                <a:gd name="connsiteX126" fmla="*/ 275450 w 1474000"/>
                <a:gd name="connsiteY126" fmla="*/ 1202714 h 1224848"/>
                <a:gd name="connsiteX127" fmla="*/ 271134 w 1474000"/>
                <a:gd name="connsiteY127" fmla="*/ 1185286 h 1224848"/>
                <a:gd name="connsiteX128" fmla="*/ 297443 w 1474000"/>
                <a:gd name="connsiteY128" fmla="*/ 1190528 h 1224848"/>
                <a:gd name="connsiteX129" fmla="*/ 299219 w 1474000"/>
                <a:gd name="connsiteY129" fmla="*/ 1187145 h 1224848"/>
                <a:gd name="connsiteX130" fmla="*/ 337288 w 1474000"/>
                <a:gd name="connsiteY130" fmla="*/ 1156437 h 1224848"/>
                <a:gd name="connsiteX131" fmla="*/ 326209 w 1474000"/>
                <a:gd name="connsiteY131" fmla="*/ 1139009 h 1224848"/>
                <a:gd name="connsiteX132" fmla="*/ 342365 w 1474000"/>
                <a:gd name="connsiteY132" fmla="*/ 1111263 h 1224848"/>
                <a:gd name="connsiteX133" fmla="*/ 310302 w 1474000"/>
                <a:gd name="connsiteY133" fmla="*/ 1084107 h 1224848"/>
                <a:gd name="connsiteX134" fmla="*/ 317663 w 1474000"/>
                <a:gd name="connsiteY134" fmla="*/ 1064734 h 1224848"/>
                <a:gd name="connsiteX135" fmla="*/ 304465 w 1474000"/>
                <a:gd name="connsiteY135" fmla="*/ 1062111 h 1224848"/>
                <a:gd name="connsiteX136" fmla="*/ 385511 w 1474000"/>
                <a:gd name="connsiteY136" fmla="*/ 1010757 h 1224848"/>
                <a:gd name="connsiteX137" fmla="*/ 437794 w 1474000"/>
                <a:gd name="connsiteY137" fmla="*/ 958560 h 1224848"/>
                <a:gd name="connsiteX138" fmla="*/ 457841 w 1474000"/>
                <a:gd name="connsiteY138" fmla="*/ 986563 h 1224848"/>
                <a:gd name="connsiteX139" fmla="*/ 474170 w 1474000"/>
                <a:gd name="connsiteY139" fmla="*/ 974972 h 1224848"/>
                <a:gd name="connsiteX140" fmla="*/ 500057 w 1474000"/>
                <a:gd name="connsiteY140" fmla="*/ 969813 h 1224848"/>
                <a:gd name="connsiteX141" fmla="*/ 526622 w 1474000"/>
                <a:gd name="connsiteY141" fmla="*/ 941810 h 1224848"/>
                <a:gd name="connsiteX142" fmla="*/ 555046 w 1474000"/>
                <a:gd name="connsiteY142" fmla="*/ 951034 h 1224848"/>
                <a:gd name="connsiteX143" fmla="*/ 548445 w 1474000"/>
                <a:gd name="connsiteY143" fmla="*/ 892406 h 1224848"/>
                <a:gd name="connsiteX144" fmla="*/ 535421 w 1474000"/>
                <a:gd name="connsiteY144" fmla="*/ 883946 h 1224848"/>
                <a:gd name="connsiteX145" fmla="*/ 532967 w 1474000"/>
                <a:gd name="connsiteY145" fmla="*/ 867026 h 1224848"/>
                <a:gd name="connsiteX146" fmla="*/ 616719 w 1474000"/>
                <a:gd name="connsiteY146" fmla="*/ 892406 h 1224848"/>
                <a:gd name="connsiteX147" fmla="*/ 644804 w 1474000"/>
                <a:gd name="connsiteY147" fmla="*/ 869563 h 1224848"/>
                <a:gd name="connsiteX148" fmla="*/ 686087 w 1474000"/>
                <a:gd name="connsiteY148" fmla="*/ 871170 h 1224848"/>
                <a:gd name="connsiteX149" fmla="*/ 667052 w 1474000"/>
                <a:gd name="connsiteY149" fmla="*/ 827602 h 1224848"/>
                <a:gd name="connsiteX150" fmla="*/ 695732 w 1474000"/>
                <a:gd name="connsiteY150" fmla="*/ 803660 h 1224848"/>
                <a:gd name="connsiteX151" fmla="*/ 701317 w 1474000"/>
                <a:gd name="connsiteY151" fmla="*/ 809497 h 1224848"/>
                <a:gd name="connsiteX152" fmla="*/ 729233 w 1474000"/>
                <a:gd name="connsiteY152" fmla="*/ 792577 h 1224848"/>
                <a:gd name="connsiteX153" fmla="*/ 734227 w 1474000"/>
                <a:gd name="connsiteY153" fmla="*/ 753071 h 1224848"/>
                <a:gd name="connsiteX154" fmla="*/ 748945 w 1474000"/>
                <a:gd name="connsiteY154" fmla="*/ 739113 h 1224848"/>
                <a:gd name="connsiteX155" fmla="*/ 806640 w 1474000"/>
                <a:gd name="connsiteY155" fmla="*/ 701469 h 1224848"/>
                <a:gd name="connsiteX156" fmla="*/ 811126 w 1474000"/>
                <a:gd name="connsiteY156" fmla="*/ 657389 h 1224848"/>
                <a:gd name="connsiteX157" fmla="*/ 814087 w 1474000"/>
                <a:gd name="connsiteY157" fmla="*/ 651722 h 1224848"/>
                <a:gd name="connsiteX158" fmla="*/ 846741 w 1474000"/>
                <a:gd name="connsiteY158" fmla="*/ 680571 h 1224848"/>
                <a:gd name="connsiteX159" fmla="*/ 867639 w 1474000"/>
                <a:gd name="connsiteY159" fmla="*/ 668472 h 1224848"/>
                <a:gd name="connsiteX160" fmla="*/ 875082 w 1474000"/>
                <a:gd name="connsiteY160" fmla="*/ 671095 h 1224848"/>
                <a:gd name="connsiteX161" fmla="*/ 876264 w 1474000"/>
                <a:gd name="connsiteY161" fmla="*/ 667543 h 1224848"/>
                <a:gd name="connsiteX162" fmla="*/ 873306 w 1474000"/>
                <a:gd name="connsiteY162" fmla="*/ 658067 h 1224848"/>
                <a:gd name="connsiteX163" fmla="*/ 891833 w 1474000"/>
                <a:gd name="connsiteY163" fmla="*/ 634464 h 1224848"/>
                <a:gd name="connsiteX164" fmla="*/ 899446 w 1474000"/>
                <a:gd name="connsiteY164" fmla="*/ 607395 h 1224848"/>
                <a:gd name="connsiteX165" fmla="*/ 942674 w 1474000"/>
                <a:gd name="connsiteY165" fmla="*/ 562724 h 1224848"/>
                <a:gd name="connsiteX166" fmla="*/ 904014 w 1474000"/>
                <a:gd name="connsiteY166" fmla="*/ 543777 h 1224848"/>
                <a:gd name="connsiteX167" fmla="*/ 924065 w 1474000"/>
                <a:gd name="connsiteY167" fmla="*/ 517802 h 1224848"/>
                <a:gd name="connsiteX168" fmla="*/ 922372 w 1474000"/>
                <a:gd name="connsiteY168" fmla="*/ 480836 h 1224848"/>
                <a:gd name="connsiteX169" fmla="*/ 941493 w 1474000"/>
                <a:gd name="connsiteY169" fmla="*/ 476098 h 1224848"/>
                <a:gd name="connsiteX170" fmla="*/ 965939 w 1474000"/>
                <a:gd name="connsiteY170" fmla="*/ 500631 h 1224848"/>
                <a:gd name="connsiteX171" fmla="*/ 961370 w 1474000"/>
                <a:gd name="connsiteY171" fmla="*/ 473896 h 1224848"/>
                <a:gd name="connsiteX172" fmla="*/ 994028 w 1474000"/>
                <a:gd name="connsiteY172" fmla="*/ 446740 h 1224848"/>
                <a:gd name="connsiteX173" fmla="*/ 998089 w 1474000"/>
                <a:gd name="connsiteY173" fmla="*/ 421956 h 1224848"/>
                <a:gd name="connsiteX174" fmla="*/ 1009085 w 1474000"/>
                <a:gd name="connsiteY174" fmla="*/ 409097 h 1224848"/>
                <a:gd name="connsiteX175" fmla="*/ 1010270 w 1474000"/>
                <a:gd name="connsiteY175" fmla="*/ 405375 h 1224848"/>
                <a:gd name="connsiteX176" fmla="*/ 1006631 w 1474000"/>
                <a:gd name="connsiteY176" fmla="*/ 366203 h 1224848"/>
                <a:gd name="connsiteX177" fmla="*/ 1039710 w 1474000"/>
                <a:gd name="connsiteY177" fmla="*/ 387183 h 1224848"/>
                <a:gd name="connsiteX178" fmla="*/ 1062046 w 1474000"/>
                <a:gd name="connsiteY178" fmla="*/ 384390 h 1224848"/>
                <a:gd name="connsiteX179" fmla="*/ 1074397 w 1474000"/>
                <a:gd name="connsiteY179" fmla="*/ 392850 h 1224848"/>
                <a:gd name="connsiteX180" fmla="*/ 1106794 w 1474000"/>
                <a:gd name="connsiteY180" fmla="*/ 389554 h 1224848"/>
                <a:gd name="connsiteX181" fmla="*/ 1108405 w 1474000"/>
                <a:gd name="connsiteY181" fmla="*/ 406474 h 1224848"/>
                <a:gd name="connsiteX182" fmla="*/ 1133107 w 1474000"/>
                <a:gd name="connsiteY182" fmla="*/ 426859 h 1224848"/>
                <a:gd name="connsiteX183" fmla="*/ 1140299 w 1474000"/>
                <a:gd name="connsiteY183" fmla="*/ 436591 h 1224848"/>
                <a:gd name="connsiteX184" fmla="*/ 1149771 w 1474000"/>
                <a:gd name="connsiteY184" fmla="*/ 422716 h 1224848"/>
                <a:gd name="connsiteX185" fmla="*/ 1181751 w 1474000"/>
                <a:gd name="connsiteY185" fmla="*/ 431176 h 1224848"/>
                <a:gd name="connsiteX186" fmla="*/ 1218635 w 1474000"/>
                <a:gd name="connsiteY186" fmla="*/ 429482 h 1224848"/>
                <a:gd name="connsiteX187" fmla="*/ 1245370 w 1474000"/>
                <a:gd name="connsiteY187" fmla="*/ 408589 h 1224848"/>
                <a:gd name="connsiteX188" fmla="*/ 1258142 w 1474000"/>
                <a:gd name="connsiteY188" fmla="*/ 416284 h 1224848"/>
                <a:gd name="connsiteX189" fmla="*/ 1285046 w 1474000"/>
                <a:gd name="connsiteY189" fmla="*/ 415016 h 1224848"/>
                <a:gd name="connsiteX190" fmla="*/ 1299850 w 1474000"/>
                <a:gd name="connsiteY190" fmla="*/ 471781 h 1224848"/>
                <a:gd name="connsiteX191" fmla="*/ 1278531 w 1474000"/>
                <a:gd name="connsiteY191" fmla="*/ 498177 h 1224848"/>
                <a:gd name="connsiteX192" fmla="*/ 1292828 w 1474000"/>
                <a:gd name="connsiteY192" fmla="*/ 512222 h 1224848"/>
                <a:gd name="connsiteX193" fmla="*/ 1299850 w 1474000"/>
                <a:gd name="connsiteY193" fmla="*/ 556718 h 1224848"/>
                <a:gd name="connsiteX194" fmla="*/ 1343587 w 1474000"/>
                <a:gd name="connsiteY194" fmla="*/ 579813 h 1224848"/>
                <a:gd name="connsiteX195" fmla="*/ 1353315 w 1474000"/>
                <a:gd name="connsiteY195" fmla="*/ 574402 h 1224848"/>
                <a:gd name="connsiteX196" fmla="*/ 1356698 w 1474000"/>
                <a:gd name="connsiteY196" fmla="*/ 554095 h 122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474000" h="1224848">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w="16893" cap="flat">
              <a:solidFill>
                <a:srgbClr val="FFFFFF"/>
              </a:solidFill>
              <a:prstDash val="solid"/>
              <a:miter/>
            </a:ln>
          </p:spPr>
          <p:txBody>
            <a:bodyPr rtlCol="0" anchor="ctr"/>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127983" y="5464954"/>
            <a:ext cx="496604" cy="829210"/>
          </a:xfrm>
          <a:custGeom>
            <a:avLst/>
            <a:gdLst>
              <a:gd name="connsiteX0" fmla="*/ 459448 w 496604"/>
              <a:gd name="connsiteY0" fmla="*/ 803807 h 829210"/>
              <a:gd name="connsiteX1" fmla="*/ 453103 w 496604"/>
              <a:gd name="connsiteY1" fmla="*/ 792046 h 829210"/>
              <a:gd name="connsiteX2" fmla="*/ 468841 w 496604"/>
              <a:gd name="connsiteY2" fmla="*/ 783587 h 829210"/>
              <a:gd name="connsiteX3" fmla="*/ 478738 w 496604"/>
              <a:gd name="connsiteY3" fmla="*/ 749156 h 829210"/>
              <a:gd name="connsiteX4" fmla="*/ 459786 w 496604"/>
              <a:gd name="connsiteY4" fmla="*/ 733336 h 829210"/>
              <a:gd name="connsiteX5" fmla="*/ 462071 w 496604"/>
              <a:gd name="connsiteY5" fmla="*/ 709394 h 829210"/>
              <a:gd name="connsiteX6" fmla="*/ 445151 w 496604"/>
              <a:gd name="connsiteY6" fmla="*/ 681730 h 829210"/>
              <a:gd name="connsiteX7" fmla="*/ 470531 w 496604"/>
              <a:gd name="connsiteY7" fmla="*/ 633003 h 829210"/>
              <a:gd name="connsiteX8" fmla="*/ 477722 w 496604"/>
              <a:gd name="connsiteY8" fmla="*/ 606694 h 829210"/>
              <a:gd name="connsiteX9" fmla="*/ 487876 w 496604"/>
              <a:gd name="connsiteY9" fmla="*/ 578861 h 829210"/>
              <a:gd name="connsiteX10" fmla="*/ 455726 w 496604"/>
              <a:gd name="connsiteY10" fmla="*/ 574800 h 829210"/>
              <a:gd name="connsiteX11" fmla="*/ 464186 w 496604"/>
              <a:gd name="connsiteY11" fmla="*/ 500182 h 829210"/>
              <a:gd name="connsiteX12" fmla="*/ 449976 w 496604"/>
              <a:gd name="connsiteY12" fmla="*/ 464397 h 829210"/>
              <a:gd name="connsiteX13" fmla="*/ 462917 w 496604"/>
              <a:gd name="connsiteY13" fmla="*/ 455347 h 829210"/>
              <a:gd name="connsiteX14" fmla="*/ 432800 w 496604"/>
              <a:gd name="connsiteY14" fmla="*/ 429967 h 829210"/>
              <a:gd name="connsiteX15" fmla="*/ 387287 w 496604"/>
              <a:gd name="connsiteY15" fmla="*/ 448832 h 829210"/>
              <a:gd name="connsiteX16" fmla="*/ 380521 w 496604"/>
              <a:gd name="connsiteY16" fmla="*/ 432334 h 829210"/>
              <a:gd name="connsiteX17" fmla="*/ 368761 w 496604"/>
              <a:gd name="connsiteY17" fmla="*/ 419054 h 829210"/>
              <a:gd name="connsiteX18" fmla="*/ 376630 w 496604"/>
              <a:gd name="connsiteY18" fmla="*/ 395620 h 829210"/>
              <a:gd name="connsiteX19" fmla="*/ 381533 w 496604"/>
              <a:gd name="connsiteY19" fmla="*/ 344861 h 829210"/>
              <a:gd name="connsiteX20" fmla="*/ 336276 w 496604"/>
              <a:gd name="connsiteY20" fmla="*/ 312546 h 829210"/>
              <a:gd name="connsiteX21" fmla="*/ 359962 w 496604"/>
              <a:gd name="connsiteY21" fmla="*/ 279466 h 829210"/>
              <a:gd name="connsiteX22" fmla="*/ 298207 w 496604"/>
              <a:gd name="connsiteY22" fmla="*/ 273460 h 829210"/>
              <a:gd name="connsiteX23" fmla="*/ 317576 w 496604"/>
              <a:gd name="connsiteY23" fmla="*/ 246556 h 829210"/>
              <a:gd name="connsiteX24" fmla="*/ 303618 w 496604"/>
              <a:gd name="connsiteY24" fmla="*/ 246556 h 829210"/>
              <a:gd name="connsiteX25" fmla="*/ 289408 w 496604"/>
              <a:gd name="connsiteY25" fmla="*/ 230232 h 829210"/>
              <a:gd name="connsiteX26" fmla="*/ 260472 w 496604"/>
              <a:gd name="connsiteY26" fmla="*/ 221772 h 829210"/>
              <a:gd name="connsiteX27" fmla="*/ 240595 w 496604"/>
              <a:gd name="connsiteY27" fmla="*/ 215171 h 829210"/>
              <a:gd name="connsiteX28" fmla="*/ 285517 w 496604"/>
              <a:gd name="connsiteY28" fmla="*/ 164412 h 829210"/>
              <a:gd name="connsiteX29" fmla="*/ 256668 w 496604"/>
              <a:gd name="connsiteY29" fmla="*/ 164412 h 829210"/>
              <a:gd name="connsiteX30" fmla="*/ 244399 w 496604"/>
              <a:gd name="connsiteY30" fmla="*/ 147492 h 829210"/>
              <a:gd name="connsiteX31" fmla="*/ 231710 w 496604"/>
              <a:gd name="connsiteY31" fmla="*/ 153754 h 829210"/>
              <a:gd name="connsiteX32" fmla="*/ 227310 w 496604"/>
              <a:gd name="connsiteY32" fmla="*/ 131927 h 829210"/>
              <a:gd name="connsiteX33" fmla="*/ 179600 w 496604"/>
              <a:gd name="connsiteY33" fmla="*/ 134720 h 829210"/>
              <a:gd name="connsiteX34" fmla="*/ 165468 w 496604"/>
              <a:gd name="connsiteY34" fmla="*/ 107308 h 829210"/>
              <a:gd name="connsiteX35" fmla="*/ 147450 w 496604"/>
              <a:gd name="connsiteY35" fmla="*/ 111116 h 829210"/>
              <a:gd name="connsiteX36" fmla="*/ 125792 w 496604"/>
              <a:gd name="connsiteY36" fmla="*/ 94197 h 829210"/>
              <a:gd name="connsiteX37" fmla="*/ 107096 w 496604"/>
              <a:gd name="connsiteY37" fmla="*/ 95213 h 829210"/>
              <a:gd name="connsiteX38" fmla="*/ 100669 w 496604"/>
              <a:gd name="connsiteY38" fmla="*/ 74993 h 829210"/>
              <a:gd name="connsiteX39" fmla="*/ 81126 w 496604"/>
              <a:gd name="connsiteY39" fmla="*/ 65686 h 829210"/>
              <a:gd name="connsiteX40" fmla="*/ 74021 w 496604"/>
              <a:gd name="connsiteY40" fmla="*/ 42678 h 829210"/>
              <a:gd name="connsiteX41" fmla="*/ 57102 w 496604"/>
              <a:gd name="connsiteY41" fmla="*/ 39121 h 829210"/>
              <a:gd name="connsiteX42" fmla="*/ 53293 w 496604"/>
              <a:gd name="connsiteY42" fmla="*/ 10867 h 829210"/>
              <a:gd name="connsiteX43" fmla="*/ 39504 w 496604"/>
              <a:gd name="connsiteY43" fmla="*/ 9512 h 829210"/>
              <a:gd name="connsiteX44" fmla="*/ 1857 w 496604"/>
              <a:gd name="connsiteY44" fmla="*/ -5293 h 829210"/>
              <a:gd name="connsiteX45" fmla="*/ -3642 w 496604"/>
              <a:gd name="connsiteY45" fmla="*/ -6813 h 829210"/>
              <a:gd name="connsiteX46" fmla="*/ -6942 w 496604"/>
              <a:gd name="connsiteY46" fmla="*/ -6222 h 829210"/>
              <a:gd name="connsiteX47" fmla="*/ 18437 w 496604"/>
              <a:gd name="connsiteY47" fmla="*/ 45045 h 829210"/>
              <a:gd name="connsiteX48" fmla="*/ 59638 w 496604"/>
              <a:gd name="connsiteY48" fmla="*/ 110691 h 829210"/>
              <a:gd name="connsiteX49" fmla="*/ 111582 w 496604"/>
              <a:gd name="connsiteY49" fmla="*/ 181840 h 829210"/>
              <a:gd name="connsiteX50" fmla="*/ 136454 w 496604"/>
              <a:gd name="connsiteY50" fmla="*/ 234036 h 829210"/>
              <a:gd name="connsiteX51" fmla="*/ 167753 w 496604"/>
              <a:gd name="connsiteY51" fmla="*/ 285811 h 829210"/>
              <a:gd name="connsiteX52" fmla="*/ 196263 w 496604"/>
              <a:gd name="connsiteY52" fmla="*/ 350359 h 829210"/>
              <a:gd name="connsiteX53" fmla="*/ 219359 w 496604"/>
              <a:gd name="connsiteY53" fmla="*/ 407971 h 829210"/>
              <a:gd name="connsiteX54" fmla="*/ 245667 w 496604"/>
              <a:gd name="connsiteY54" fmla="*/ 456871 h 829210"/>
              <a:gd name="connsiteX55" fmla="*/ 271811 w 496604"/>
              <a:gd name="connsiteY55" fmla="*/ 506358 h 829210"/>
              <a:gd name="connsiteX56" fmla="*/ 274178 w 496604"/>
              <a:gd name="connsiteY56" fmla="*/ 561347 h 829210"/>
              <a:gd name="connsiteX57" fmla="*/ 288731 w 496604"/>
              <a:gd name="connsiteY57" fmla="*/ 618281 h 829210"/>
              <a:gd name="connsiteX58" fmla="*/ 327391 w 496604"/>
              <a:gd name="connsiteY58" fmla="*/ 690528 h 829210"/>
              <a:gd name="connsiteX59" fmla="*/ 391686 w 496604"/>
              <a:gd name="connsiteY59" fmla="*/ 761764 h 829210"/>
              <a:gd name="connsiteX60" fmla="*/ 437199 w 496604"/>
              <a:gd name="connsiteY60" fmla="*/ 815819 h 829210"/>
              <a:gd name="connsiteX61" fmla="*/ 447014 w 496604"/>
              <a:gd name="connsiteY61" fmla="*/ 822333 h 829210"/>
              <a:gd name="connsiteX62" fmla="*/ 459448 w 496604"/>
              <a:gd name="connsiteY62" fmla="*/ 803807 h 8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6604" h="829210">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w="16893" cap="flat">
            <a:solidFill>
              <a:srgbClr val="FFFFFF"/>
            </a:solidFill>
            <a:prstDash val="solid"/>
            <a:miter/>
          </a:ln>
        </p:spPr>
        <p:txBody>
          <a:bodyPr rtlCol="0" anchor="ctr"/>
          <a:lstStyle/>
          <a:p>
            <a:endParaRPr lang="en-GB"/>
          </a:p>
        </p:txBody>
      </p:sp>
      <p:sp>
        <p:nvSpPr>
          <p:cNvPr id="37" name="Rectangle: Rounded Corners 36">
            <a:extLst>
              <a:ext uri="{FF2B5EF4-FFF2-40B4-BE49-F238E27FC236}">
                <a16:creationId xmlns:a16="http://schemas.microsoft.com/office/drawing/2014/main" id="{64D2A368-9321-458D-99BB-AEB68861CA15}"/>
              </a:ext>
            </a:extLst>
          </p:cNvPr>
          <p:cNvSpPr/>
          <p:nvPr/>
        </p:nvSpPr>
        <p:spPr>
          <a:xfrm>
            <a:off x="-11155445" y="2795118"/>
            <a:ext cx="2990906" cy="92344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First DHIS2 implementation</a:t>
            </a:r>
          </a:p>
        </p:txBody>
      </p:sp>
      <p:pic>
        <p:nvPicPr>
          <p:cNvPr id="57" name="Graphic 56" descr="Pregnant lady outline">
            <a:extLst>
              <a:ext uri="{FF2B5EF4-FFF2-40B4-BE49-F238E27FC236}">
                <a16:creationId xmlns:a16="http://schemas.microsoft.com/office/drawing/2014/main" id="{D818DA50-95B2-48DE-815C-B493A09592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12434" y="2152101"/>
            <a:ext cx="2976511" cy="2976511"/>
          </a:xfrm>
          <a:prstGeom prst="rect">
            <a:avLst/>
          </a:prstGeom>
        </p:spPr>
      </p:pic>
      <p:sp>
        <p:nvSpPr>
          <p:cNvPr id="58" name="Oval 57">
            <a:extLst>
              <a:ext uri="{FF2B5EF4-FFF2-40B4-BE49-F238E27FC236}">
                <a16:creationId xmlns:a16="http://schemas.microsoft.com/office/drawing/2014/main" id="{FC6579CC-E0BB-477F-9862-2B673FA085A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2009</a:t>
            </a:r>
          </a:p>
        </p:txBody>
      </p:sp>
      <p:sp>
        <p:nvSpPr>
          <p:cNvPr id="59" name="Oval 58">
            <a:extLst>
              <a:ext uri="{FF2B5EF4-FFF2-40B4-BE49-F238E27FC236}">
                <a16:creationId xmlns:a16="http://schemas.microsoft.com/office/drawing/2014/main" id="{C9705A96-B029-43B8-9E4F-F4AA9BE5679A}"/>
              </a:ext>
            </a:extLst>
          </p:cNvPr>
          <p:cNvSpPr/>
          <p:nvPr/>
        </p:nvSpPr>
        <p:spPr>
          <a:xfrm>
            <a:off x="-11858961" y="4899984"/>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2006</a:t>
            </a:r>
          </a:p>
        </p:txBody>
      </p:sp>
    </p:spTree>
    <p:custDataLst>
      <p:tags r:id="rId1"/>
    </p:custDataLst>
    <p:extLst>
      <p:ext uri="{BB962C8B-B14F-4D97-AF65-F5344CB8AC3E}">
        <p14:creationId xmlns:p14="http://schemas.microsoft.com/office/powerpoint/2010/main" val="1763147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25" advTm="11773">
        <p159:morph option="byObject"/>
      </p:transition>
    </mc:Choice>
    <mc:Fallback>
      <p:transition spd="med" advTm="117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1+#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anim calcmode="lin" valueType="num">
                                      <p:cBhvr>
                                        <p:cTn id="17" dur="500" fill="hold"/>
                                        <p:tgtEl>
                                          <p:spTgt spid="56"/>
                                        </p:tgtEl>
                                        <p:attrNameLst>
                                          <p:attrName>ppt_x</p:attrName>
                                        </p:attrNameLst>
                                      </p:cBhvr>
                                      <p:tavLst>
                                        <p:tav tm="0">
                                          <p:val>
                                            <p:strVal val="#ppt_x"/>
                                          </p:val>
                                        </p:tav>
                                        <p:tav tm="100000">
                                          <p:val>
                                            <p:strVal val="#ppt_x"/>
                                          </p:val>
                                        </p:tav>
                                      </p:tavLst>
                                    </p:anim>
                                    <p:anim calcmode="lin" valueType="num">
                                      <p:cBhvr>
                                        <p:cTn id="18" dur="5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a:r>
              <a:rPr lang="en-GB"/>
              <a:t>DHIS2 functionalities</a:t>
            </a:r>
            <a:endParaRPr lang="en-GB" dirty="0"/>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CD78E91A-8378-4775-AE5B-A0D3869D8C49}"/>
              </a:ext>
            </a:extLst>
          </p:cNvPr>
          <p:cNvGrpSpPr/>
          <p:nvPr/>
        </p:nvGrpSpPr>
        <p:grpSpPr>
          <a:xfrm>
            <a:off x="-11260466" y="2243448"/>
            <a:ext cx="3898394" cy="2835177"/>
            <a:chOff x="4351702" y="2396945"/>
            <a:chExt cx="3898394" cy="2835177"/>
          </a:xfrm>
        </p:grpSpPr>
        <p:pic>
          <p:nvPicPr>
            <p:cNvPr id="43" name="Picture 42" descr="Icon&#10;&#10;Description automatically generated">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id="44" name="Graphic 9" descr="Server outline">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id="45" name="Graphic 9" descr="Server outline">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name="connsiteX0" fmla="*/ 2243138 w 2243137"/>
                  <a:gd name="connsiteY0" fmla="*/ 1962745 h 2149673"/>
                  <a:gd name="connsiteX1" fmla="*/ 1370806 w 2243137"/>
                  <a:gd name="connsiteY1" fmla="*/ 1962745 h 2149673"/>
                  <a:gd name="connsiteX2" fmla="*/ 1370806 w 2243137"/>
                  <a:gd name="connsiteY2" fmla="*/ 1838127 h 2149673"/>
                  <a:gd name="connsiteX3" fmla="*/ 1152724 w 2243137"/>
                  <a:gd name="connsiteY3" fmla="*/ 1838127 h 2149673"/>
                  <a:gd name="connsiteX4" fmla="*/ 1152724 w 2243137"/>
                  <a:gd name="connsiteY4" fmla="*/ 1557734 h 2149673"/>
                  <a:gd name="connsiteX5" fmla="*/ 1993900 w 2243137"/>
                  <a:gd name="connsiteY5" fmla="*/ 1557734 h 2149673"/>
                  <a:gd name="connsiteX6" fmla="*/ 2118519 w 2243137"/>
                  <a:gd name="connsiteY6" fmla="*/ 1433116 h 2149673"/>
                  <a:gd name="connsiteX7" fmla="*/ 2118519 w 2243137"/>
                  <a:gd name="connsiteY7" fmla="*/ 1121569 h 2149673"/>
                  <a:gd name="connsiteX8" fmla="*/ 2075463 w 2243137"/>
                  <a:gd name="connsiteY8" fmla="*/ 1028105 h 2149673"/>
                  <a:gd name="connsiteX9" fmla="*/ 2118519 w 2243137"/>
                  <a:gd name="connsiteY9" fmla="*/ 934641 h 2149673"/>
                  <a:gd name="connsiteX10" fmla="*/ 2118519 w 2243137"/>
                  <a:gd name="connsiteY10" fmla="*/ 623094 h 2149673"/>
                  <a:gd name="connsiteX11" fmla="*/ 2075463 w 2243137"/>
                  <a:gd name="connsiteY11" fmla="*/ 529630 h 2149673"/>
                  <a:gd name="connsiteX12" fmla="*/ 2118519 w 2243137"/>
                  <a:gd name="connsiteY12" fmla="*/ 436166 h 2149673"/>
                  <a:gd name="connsiteX13" fmla="*/ 2118519 w 2243137"/>
                  <a:gd name="connsiteY13" fmla="*/ 124619 h 2149673"/>
                  <a:gd name="connsiteX14" fmla="*/ 1993900 w 2243137"/>
                  <a:gd name="connsiteY14" fmla="*/ 0 h 2149673"/>
                  <a:gd name="connsiteX15" fmla="*/ 249238 w 2243137"/>
                  <a:gd name="connsiteY15" fmla="*/ 0 h 2149673"/>
                  <a:gd name="connsiteX16" fmla="*/ 124619 w 2243137"/>
                  <a:gd name="connsiteY16" fmla="*/ 124619 h 2149673"/>
                  <a:gd name="connsiteX17" fmla="*/ 124619 w 2243137"/>
                  <a:gd name="connsiteY17" fmla="*/ 436166 h 2149673"/>
                  <a:gd name="connsiteX18" fmla="*/ 167675 w 2243137"/>
                  <a:gd name="connsiteY18" fmla="*/ 529630 h 2149673"/>
                  <a:gd name="connsiteX19" fmla="*/ 124619 w 2243137"/>
                  <a:gd name="connsiteY19" fmla="*/ 623094 h 2149673"/>
                  <a:gd name="connsiteX20" fmla="*/ 124619 w 2243137"/>
                  <a:gd name="connsiteY20" fmla="*/ 934641 h 2149673"/>
                  <a:gd name="connsiteX21" fmla="*/ 167675 w 2243137"/>
                  <a:gd name="connsiteY21" fmla="*/ 1028105 h 2149673"/>
                  <a:gd name="connsiteX22" fmla="*/ 124619 w 2243137"/>
                  <a:gd name="connsiteY22" fmla="*/ 1121569 h 2149673"/>
                  <a:gd name="connsiteX23" fmla="*/ 124619 w 2243137"/>
                  <a:gd name="connsiteY23" fmla="*/ 1433116 h 2149673"/>
                  <a:gd name="connsiteX24" fmla="*/ 249238 w 2243137"/>
                  <a:gd name="connsiteY24" fmla="*/ 1557734 h 2149673"/>
                  <a:gd name="connsiteX25" fmla="*/ 1090414 w 2243137"/>
                  <a:gd name="connsiteY25" fmla="*/ 1557734 h 2149673"/>
                  <a:gd name="connsiteX26" fmla="*/ 1090414 w 2243137"/>
                  <a:gd name="connsiteY26" fmla="*/ 1838127 h 2149673"/>
                  <a:gd name="connsiteX27" fmla="*/ 872331 w 2243137"/>
                  <a:gd name="connsiteY27" fmla="*/ 1838127 h 2149673"/>
                  <a:gd name="connsiteX28" fmla="*/ 872331 w 2243137"/>
                  <a:gd name="connsiteY28" fmla="*/ 1962745 h 2149673"/>
                  <a:gd name="connsiteX29" fmla="*/ 0 w 2243137"/>
                  <a:gd name="connsiteY29" fmla="*/ 1962745 h 2149673"/>
                  <a:gd name="connsiteX30" fmla="*/ 0 w 2243137"/>
                  <a:gd name="connsiteY30" fmla="*/ 2025055 h 2149673"/>
                  <a:gd name="connsiteX31" fmla="*/ 872331 w 2243137"/>
                  <a:gd name="connsiteY31" fmla="*/ 2025055 h 2149673"/>
                  <a:gd name="connsiteX32" fmla="*/ 872331 w 2243137"/>
                  <a:gd name="connsiteY32" fmla="*/ 2149674 h 2149673"/>
                  <a:gd name="connsiteX33" fmla="*/ 1370806 w 2243137"/>
                  <a:gd name="connsiteY33" fmla="*/ 2149674 h 2149673"/>
                  <a:gd name="connsiteX34" fmla="*/ 1370806 w 2243137"/>
                  <a:gd name="connsiteY34" fmla="*/ 2025055 h 2149673"/>
                  <a:gd name="connsiteX35" fmla="*/ 2243138 w 2243137"/>
                  <a:gd name="connsiteY35" fmla="*/ 2025055 h 2149673"/>
                  <a:gd name="connsiteX36" fmla="*/ 186928 w 2243137"/>
                  <a:gd name="connsiteY36" fmla="*/ 436166 h 2149673"/>
                  <a:gd name="connsiteX37" fmla="*/ 186928 w 2243137"/>
                  <a:gd name="connsiteY37" fmla="*/ 124619 h 2149673"/>
                  <a:gd name="connsiteX38" fmla="*/ 249238 w 2243137"/>
                  <a:gd name="connsiteY38" fmla="*/ 62309 h 2149673"/>
                  <a:gd name="connsiteX39" fmla="*/ 1993900 w 2243137"/>
                  <a:gd name="connsiteY39" fmla="*/ 62309 h 2149673"/>
                  <a:gd name="connsiteX40" fmla="*/ 2056209 w 2243137"/>
                  <a:gd name="connsiteY40" fmla="*/ 124619 h 2149673"/>
                  <a:gd name="connsiteX41" fmla="*/ 2056209 w 2243137"/>
                  <a:gd name="connsiteY41" fmla="*/ 436166 h 2149673"/>
                  <a:gd name="connsiteX42" fmla="*/ 1993900 w 2243137"/>
                  <a:gd name="connsiteY42" fmla="*/ 498475 h 2149673"/>
                  <a:gd name="connsiteX43" fmla="*/ 249238 w 2243137"/>
                  <a:gd name="connsiteY43" fmla="*/ 498475 h 2149673"/>
                  <a:gd name="connsiteX44" fmla="*/ 186928 w 2243137"/>
                  <a:gd name="connsiteY44" fmla="*/ 436166 h 2149673"/>
                  <a:gd name="connsiteX45" fmla="*/ 186928 w 2243137"/>
                  <a:gd name="connsiteY45" fmla="*/ 934641 h 2149673"/>
                  <a:gd name="connsiteX46" fmla="*/ 186928 w 2243137"/>
                  <a:gd name="connsiteY46" fmla="*/ 623094 h 2149673"/>
                  <a:gd name="connsiteX47" fmla="*/ 249238 w 2243137"/>
                  <a:gd name="connsiteY47" fmla="*/ 560784 h 2149673"/>
                  <a:gd name="connsiteX48" fmla="*/ 1993900 w 2243137"/>
                  <a:gd name="connsiteY48" fmla="*/ 560784 h 2149673"/>
                  <a:gd name="connsiteX49" fmla="*/ 2056209 w 2243137"/>
                  <a:gd name="connsiteY49" fmla="*/ 623094 h 2149673"/>
                  <a:gd name="connsiteX50" fmla="*/ 2056209 w 2243137"/>
                  <a:gd name="connsiteY50" fmla="*/ 934641 h 2149673"/>
                  <a:gd name="connsiteX51" fmla="*/ 1993900 w 2243137"/>
                  <a:gd name="connsiteY51" fmla="*/ 996950 h 2149673"/>
                  <a:gd name="connsiteX52" fmla="*/ 249238 w 2243137"/>
                  <a:gd name="connsiteY52" fmla="*/ 996950 h 2149673"/>
                  <a:gd name="connsiteX53" fmla="*/ 186928 w 2243137"/>
                  <a:gd name="connsiteY53" fmla="*/ 934641 h 2149673"/>
                  <a:gd name="connsiteX54" fmla="*/ 186928 w 2243137"/>
                  <a:gd name="connsiteY54" fmla="*/ 1433116 h 2149673"/>
                  <a:gd name="connsiteX55" fmla="*/ 186928 w 2243137"/>
                  <a:gd name="connsiteY55" fmla="*/ 1121569 h 2149673"/>
                  <a:gd name="connsiteX56" fmla="*/ 249238 w 2243137"/>
                  <a:gd name="connsiteY56" fmla="*/ 1059259 h 2149673"/>
                  <a:gd name="connsiteX57" fmla="*/ 1993900 w 2243137"/>
                  <a:gd name="connsiteY57" fmla="*/ 1059259 h 2149673"/>
                  <a:gd name="connsiteX58" fmla="*/ 2056209 w 2243137"/>
                  <a:gd name="connsiteY58" fmla="*/ 1121569 h 2149673"/>
                  <a:gd name="connsiteX59" fmla="*/ 2056209 w 2243137"/>
                  <a:gd name="connsiteY59" fmla="*/ 1433116 h 2149673"/>
                  <a:gd name="connsiteX60" fmla="*/ 1993900 w 2243137"/>
                  <a:gd name="connsiteY60" fmla="*/ 1495425 h 2149673"/>
                  <a:gd name="connsiteX61" fmla="*/ 249238 w 2243137"/>
                  <a:gd name="connsiteY61" fmla="*/ 1495425 h 2149673"/>
                  <a:gd name="connsiteX62" fmla="*/ 186928 w 2243137"/>
                  <a:gd name="connsiteY62" fmla="*/ 1433116 h 2149673"/>
                  <a:gd name="connsiteX63" fmla="*/ 1308497 w 2243137"/>
                  <a:gd name="connsiteY63" fmla="*/ 2087364 h 2149673"/>
                  <a:gd name="connsiteX64" fmla="*/ 934641 w 2243137"/>
                  <a:gd name="connsiteY64" fmla="*/ 2087364 h 2149673"/>
                  <a:gd name="connsiteX65" fmla="*/ 934641 w 2243137"/>
                  <a:gd name="connsiteY65" fmla="*/ 1900436 h 2149673"/>
                  <a:gd name="connsiteX66" fmla="*/ 1308497 w 2243137"/>
                  <a:gd name="connsiteY66" fmla="*/ 1900436 h 214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43137" h="2149673">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w="31155" cap="flat">
                <a:noFill/>
                <a:prstDash val="solid"/>
                <a:miter/>
              </a:ln>
            </p:spPr>
            <p:txBody>
              <a:bodyPr rtlCol="0" anchor="ctr"/>
              <a:lstStyle/>
              <a:p>
                <a:endParaRPr lang="en-GB"/>
              </a:p>
            </p:txBody>
          </p:sp>
          <p:sp>
            <p:nvSpPr>
              <p:cNvPr id="46" name="Graphic 9" descr="Server outline">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47" name="Graphic 9" descr="Server outline">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48" name="Graphic 9" descr="Server outline">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w="31155" cap="flat">
                <a:noFill/>
                <a:prstDash val="solid"/>
                <a:miter/>
              </a:ln>
            </p:spPr>
            <p:txBody>
              <a:bodyPr rtlCol="0" anchor="ctr"/>
              <a:lstStyle/>
              <a:p>
                <a:endParaRPr lang="en-GB"/>
              </a:p>
            </p:txBody>
          </p:sp>
          <p:sp>
            <p:nvSpPr>
              <p:cNvPr id="49" name="Graphic 9" descr="Server outline">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50" name="Graphic 9" descr="Server outline">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51" name="Graphic 9" descr="Server outline">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w="31155" cap="flat">
                <a:noFill/>
                <a:prstDash val="solid"/>
                <a:miter/>
              </a:ln>
            </p:spPr>
            <p:txBody>
              <a:bodyPr rtlCol="0" anchor="ctr"/>
              <a:lstStyle/>
              <a:p>
                <a:endParaRPr lang="en-GB"/>
              </a:p>
            </p:txBody>
          </p:sp>
          <p:sp>
            <p:nvSpPr>
              <p:cNvPr id="52" name="Graphic 9" descr="Server outline">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53" name="Graphic 9" descr="Server outline">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w="31155" cap="flat">
                <a:noFill/>
                <a:prstDash val="solid"/>
                <a:miter/>
              </a:ln>
            </p:spPr>
            <p:txBody>
              <a:bodyPr rtlCol="0" anchor="ctr"/>
              <a:lstStyle/>
              <a:p>
                <a:endParaRPr lang="en-GB"/>
              </a:p>
            </p:txBody>
          </p:sp>
          <p:sp>
            <p:nvSpPr>
              <p:cNvPr id="54" name="Graphic 9" descr="Server outline">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name="connsiteX0" fmla="*/ 124619 w 124618"/>
                  <a:gd name="connsiteY0" fmla="*/ 62309 h 124618"/>
                  <a:gd name="connsiteX1" fmla="*/ 62309 w 124618"/>
                  <a:gd name="connsiteY1" fmla="*/ 124619 h 124618"/>
                  <a:gd name="connsiteX2" fmla="*/ 0 w 124618"/>
                  <a:gd name="connsiteY2" fmla="*/ 62309 h 124618"/>
                  <a:gd name="connsiteX3" fmla="*/ 62309 w 124618"/>
                  <a:gd name="connsiteY3" fmla="*/ 0 h 124618"/>
                  <a:gd name="connsiteX4" fmla="*/ 124619 w 124618"/>
                  <a:gd name="connsiteY4" fmla="*/ 62309 h 124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 h="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w="31155" cap="flat">
                <a:noFill/>
                <a:prstDash val="solid"/>
                <a:miter/>
              </a:ln>
            </p:spPr>
            <p:txBody>
              <a:bodyPr rtlCol="0" anchor="ctr"/>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11400066" y="4820801"/>
            <a:ext cx="4151870" cy="461665"/>
          </a:xfrm>
          <a:prstGeom prst="rect">
            <a:avLst/>
          </a:prstGeom>
          <a:noFill/>
        </p:spPr>
        <p:txBody>
          <a:bodyPr wrap="square" rtlCol="0">
            <a:spAutoFit/>
          </a:bodyPr>
          <a:lstStyle/>
          <a:p>
            <a:pPr algn="l">
              <a:buClr>
                <a:srgbClr val="008CCF"/>
              </a:buClr>
            </a:pPr>
            <a:r>
              <a:rPr lang="en-GB" sz="2400" dirty="0"/>
              <a:t>Collection of individual data</a:t>
            </a:r>
          </a:p>
        </p:txBody>
      </p:sp>
      <p:pic>
        <p:nvPicPr>
          <p:cNvPr id="10" name="Graphic 9" descr="Pregnant lady outline">
            <a:extLst>
              <a:ext uri="{FF2B5EF4-FFF2-40B4-BE49-F238E27FC236}">
                <a16:creationId xmlns:a16="http://schemas.microsoft.com/office/drawing/2014/main" id="{9EC4348C-7FBE-4D99-861F-F2D249540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1644" y="2196729"/>
            <a:ext cx="2976511" cy="2976511"/>
          </a:xfrm>
          <a:prstGeom prst="rect">
            <a:avLst/>
          </a:prstGeom>
        </p:spPr>
      </p:pic>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5207000" y="3657600"/>
            <a:ext cx="2247900" cy="0"/>
          </a:xfrm>
          <a:prstGeom prst="straightConnector1">
            <a:avLst/>
          </a:prstGeom>
          <a:ln w="762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60" name="Graphic 59" descr="Doctor female outline">
            <a:extLst>
              <a:ext uri="{FF2B5EF4-FFF2-40B4-BE49-F238E27FC236}">
                <a16:creationId xmlns:a16="http://schemas.microsoft.com/office/drawing/2014/main" id="{055FDB15-3D30-4FA2-A013-0E1747B9D0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2066" y="2170047"/>
            <a:ext cx="2975105" cy="2975105"/>
          </a:xfrm>
          <a:prstGeom prst="rect">
            <a:avLst/>
          </a:prstGeom>
        </p:spPr>
      </p:pic>
      <p:pic>
        <p:nvPicPr>
          <p:cNvPr id="61" name="Picture 60" descr="Graphical user interface&#10;&#10;Description automatically generated with low confidence">
            <a:extLst>
              <a:ext uri="{FF2B5EF4-FFF2-40B4-BE49-F238E27FC236}">
                <a16:creationId xmlns:a16="http://schemas.microsoft.com/office/drawing/2014/main" id="{FF4707C7-4092-4105-9E1F-923C5E120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61865" y="1003021"/>
            <a:ext cx="4630525" cy="4630525"/>
          </a:xfrm>
          <a:prstGeom prst="rect">
            <a:avLst/>
          </a:prstGeom>
        </p:spPr>
      </p:pic>
      <p:sp>
        <p:nvSpPr>
          <p:cNvPr id="62" name="Oval 61">
            <a:extLst>
              <a:ext uri="{FF2B5EF4-FFF2-40B4-BE49-F238E27FC236}">
                <a16:creationId xmlns:a16="http://schemas.microsoft.com/office/drawing/2014/main" id="{B9BA98F4-342A-4C0E-B00C-D1FF728147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2009</a:t>
            </a:r>
          </a:p>
        </p:txBody>
      </p:sp>
    </p:spTree>
    <p:custDataLst>
      <p:tags r:id="rId1"/>
    </p:custDataLst>
    <p:extLst>
      <p:ext uri="{BB962C8B-B14F-4D97-AF65-F5344CB8AC3E}">
        <p14:creationId xmlns:p14="http://schemas.microsoft.com/office/powerpoint/2010/main" val="58151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65" advTm="4994">
        <p159:morph option="byObject"/>
      </p:transition>
    </mc:Choice>
    <mc:Fallback>
      <p:transition spd="slow" advTm="499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par>
                          <p:cTn id="11" fill="hold">
                            <p:stCondLst>
                              <p:cond delay="500"/>
                            </p:stCondLst>
                            <p:childTnLst>
                              <p:par>
                                <p:cTn id="12" presetID="22" presetClass="exit" presetSubtype="8" fill="hold" nodeType="afterEffect">
                                  <p:stCondLst>
                                    <p:cond delay="0"/>
                                  </p:stCondLst>
                                  <p:childTnLst>
                                    <p:animEffect transition="out" filter="wipe(left)">
                                      <p:cBhvr>
                                        <p:cTn id="13" dur="500"/>
                                        <p:tgtEl>
                                          <p:spTgt spid="58"/>
                                        </p:tgtEl>
                                      </p:cBhvr>
                                    </p:animEffect>
                                    <p:set>
                                      <p:cBhvr>
                                        <p:cTn id="1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Pregnant lady outline">
            <a:extLst>
              <a:ext uri="{FF2B5EF4-FFF2-40B4-BE49-F238E27FC236}">
                <a16:creationId xmlns:a16="http://schemas.microsoft.com/office/drawing/2014/main" id="{9EC4348C-7FBE-4D99-861F-F2D249540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5295" y="2227475"/>
            <a:ext cx="2976511" cy="2976511"/>
          </a:xfrm>
          <a:prstGeom prst="rect">
            <a:avLst/>
          </a:prstGeom>
        </p:spPr>
      </p:pic>
      <p:pic>
        <p:nvPicPr>
          <p:cNvPr id="60" name="Graphic 59" descr="Doctor female outline">
            <a:extLst>
              <a:ext uri="{FF2B5EF4-FFF2-40B4-BE49-F238E27FC236}">
                <a16:creationId xmlns:a16="http://schemas.microsoft.com/office/drawing/2014/main" id="{055FDB15-3D30-4FA2-A013-0E1747B9D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4873" y="2200793"/>
            <a:ext cx="2975105" cy="2975105"/>
          </a:xfrm>
          <a:prstGeom prst="rect">
            <a:avLst/>
          </a:prstGeom>
        </p:spPr>
      </p:pic>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a:r>
              <a:rPr lang="en-GB"/>
              <a:t>DHIS2 functionalities</a:t>
            </a:r>
            <a:endParaRPr lang="en-GB" dirty="0"/>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8786396" y="3688346"/>
            <a:ext cx="2247900" cy="0"/>
          </a:xfrm>
          <a:prstGeom prst="straightConnector1">
            <a:avLst/>
          </a:prstGeom>
          <a:ln w="762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10;&#10;Description automatically generated with low confidence">
            <a:extLst>
              <a:ext uri="{FF2B5EF4-FFF2-40B4-BE49-F238E27FC236}">
                <a16:creationId xmlns:a16="http://schemas.microsoft.com/office/drawing/2014/main" id="{AD292919-49E3-4A78-96BC-10CF5CA378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7166" y="1836827"/>
            <a:ext cx="3597668" cy="3597668"/>
          </a:xfrm>
          <a:prstGeom prst="rect">
            <a:avLst/>
          </a:prstGeom>
        </p:spPr>
      </p:pic>
      <p:sp>
        <p:nvSpPr>
          <p:cNvPr id="6" name="TextBox 5">
            <a:extLst>
              <a:ext uri="{FF2B5EF4-FFF2-40B4-BE49-F238E27FC236}">
                <a16:creationId xmlns:a16="http://schemas.microsoft.com/office/drawing/2014/main" id="{F8D285E7-6EE7-4932-AC9B-26C0A331057D}"/>
              </a:ext>
            </a:extLst>
          </p:cNvPr>
          <p:cNvSpPr txBox="1"/>
          <p:nvPr/>
        </p:nvSpPr>
        <p:spPr>
          <a:xfrm>
            <a:off x="4957417" y="5142331"/>
            <a:ext cx="2277163" cy="510778"/>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l">
              <a:buClr>
                <a:srgbClr val="008CCF"/>
              </a:buClr>
            </a:pPr>
            <a:r>
              <a:rPr lang="en-GB" sz="2400" dirty="0"/>
              <a:t>DHIS2 Tracker</a:t>
            </a:r>
          </a:p>
        </p:txBody>
      </p:sp>
      <p:sp>
        <p:nvSpPr>
          <p:cNvPr id="29" name="Oval 28">
            <a:extLst>
              <a:ext uri="{FF2B5EF4-FFF2-40B4-BE49-F238E27FC236}">
                <a16:creationId xmlns:a16="http://schemas.microsoft.com/office/drawing/2014/main" id="{794147AB-5822-46C6-9658-2126340DCBDE}"/>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2009</a:t>
            </a:r>
          </a:p>
        </p:txBody>
      </p:sp>
    </p:spTree>
    <p:custDataLst>
      <p:tags r:id="rId1"/>
    </p:custDataLst>
    <p:extLst>
      <p:ext uri="{BB962C8B-B14F-4D97-AF65-F5344CB8AC3E}">
        <p14:creationId xmlns:p14="http://schemas.microsoft.com/office/powerpoint/2010/main" val="1654242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89" advTm="5191">
        <p159:morph option="byObject"/>
      </p:transition>
    </mc:Choice>
    <mc:Fallback>
      <p:transition spd="slow" advTm="519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a:r>
              <a:rPr lang="en-GB" dirty="0"/>
              <a:t>DHIS2 – </a:t>
            </a:r>
            <a:r>
              <a:rPr lang="en-GB"/>
              <a:t>Branching out</a:t>
            </a:r>
            <a:endParaRPr lang="en-GB" dirty="0"/>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4248623" y="502238"/>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name="connsiteX0" fmla="*/ 513383 w 623636"/>
                <a:gd name="connsiteY0" fmla="*/ 18840 h 1099406"/>
                <a:gd name="connsiteX1" fmla="*/ 544330 w 623636"/>
                <a:gd name="connsiteY1" fmla="*/ 0 h 1099406"/>
                <a:gd name="connsiteX2" fmla="*/ 599423 w 623636"/>
                <a:gd name="connsiteY2" fmla="*/ 59106 h 1099406"/>
                <a:gd name="connsiteX3" fmla="*/ 623636 w 623636"/>
                <a:gd name="connsiteY3" fmla="*/ 274171 h 1099406"/>
                <a:gd name="connsiteX4" fmla="*/ 610169 w 623636"/>
                <a:gd name="connsiteY4" fmla="*/ 306411 h 1099406"/>
                <a:gd name="connsiteX5" fmla="*/ 596702 w 623636"/>
                <a:gd name="connsiteY5" fmla="*/ 305118 h 1099406"/>
                <a:gd name="connsiteX6" fmla="*/ 581943 w 623636"/>
                <a:gd name="connsiteY6" fmla="*/ 263425 h 1099406"/>
                <a:gd name="connsiteX7" fmla="*/ 568476 w 623636"/>
                <a:gd name="connsiteY7" fmla="*/ 263425 h 1099406"/>
                <a:gd name="connsiteX8" fmla="*/ 557729 w 623636"/>
                <a:gd name="connsiteY8" fmla="*/ 327972 h 1099406"/>
                <a:gd name="connsiteX9" fmla="*/ 565823 w 623636"/>
                <a:gd name="connsiteY9" fmla="*/ 338718 h 1099406"/>
                <a:gd name="connsiteX10" fmla="*/ 563102 w 623636"/>
                <a:gd name="connsiteY10" fmla="*/ 380344 h 1099406"/>
                <a:gd name="connsiteX11" fmla="*/ 533584 w 623636"/>
                <a:gd name="connsiteY11" fmla="*/ 415304 h 1099406"/>
                <a:gd name="connsiteX12" fmla="*/ 516103 w 623636"/>
                <a:gd name="connsiteY12" fmla="*/ 495971 h 1099406"/>
                <a:gd name="connsiteX13" fmla="*/ 458290 w 623636"/>
                <a:gd name="connsiteY13" fmla="*/ 630370 h 1099406"/>
                <a:gd name="connsiteX14" fmla="*/ 344024 w 623636"/>
                <a:gd name="connsiteY14" fmla="*/ 884409 h 1099406"/>
                <a:gd name="connsiteX15" fmla="*/ 302398 w 623636"/>
                <a:gd name="connsiteY15" fmla="*/ 987860 h 1099406"/>
                <a:gd name="connsiteX16" fmla="*/ 258052 w 623636"/>
                <a:gd name="connsiteY16" fmla="*/ 1049687 h 1099406"/>
                <a:gd name="connsiteX17" fmla="*/ 241864 w 623636"/>
                <a:gd name="connsiteY17" fmla="*/ 1057781 h 1099406"/>
                <a:gd name="connsiteX18" fmla="*/ 185479 w 623636"/>
                <a:gd name="connsiteY18" fmla="*/ 1069887 h 1099406"/>
                <a:gd name="connsiteX19" fmla="*/ 124945 w 623636"/>
                <a:gd name="connsiteY19" fmla="*/ 1095393 h 1099406"/>
                <a:gd name="connsiteX20" fmla="*/ 100799 w 623636"/>
                <a:gd name="connsiteY20" fmla="*/ 1099406 h 1099406"/>
                <a:gd name="connsiteX21" fmla="*/ 57745 w 623636"/>
                <a:gd name="connsiteY21" fmla="*/ 1056420 h 1099406"/>
                <a:gd name="connsiteX22" fmla="*/ 22785 w 623636"/>
                <a:gd name="connsiteY22" fmla="*/ 1028194 h 1099406"/>
                <a:gd name="connsiteX23" fmla="*/ 5373 w 623636"/>
                <a:gd name="connsiteY23" fmla="*/ 963715 h 1099406"/>
                <a:gd name="connsiteX24" fmla="*/ 18772 w 623636"/>
                <a:gd name="connsiteY24" fmla="*/ 923382 h 1099406"/>
                <a:gd name="connsiteX25" fmla="*/ 13399 w 623636"/>
                <a:gd name="connsiteY25" fmla="*/ 888422 h 1099406"/>
                <a:gd name="connsiteX26" fmla="*/ 0 w 623636"/>
                <a:gd name="connsiteY26" fmla="*/ 870941 h 1099406"/>
                <a:gd name="connsiteX27" fmla="*/ 0 w 623636"/>
                <a:gd name="connsiteY27" fmla="*/ 799729 h 1099406"/>
                <a:gd name="connsiteX28" fmla="*/ 32239 w 623636"/>
                <a:gd name="connsiteY28" fmla="*/ 739195 h 1099406"/>
                <a:gd name="connsiteX29" fmla="*/ 52372 w 623636"/>
                <a:gd name="connsiteY29" fmla="*/ 737903 h 1099406"/>
                <a:gd name="connsiteX30" fmla="*/ 60466 w 623636"/>
                <a:gd name="connsiteY30" fmla="*/ 701582 h 1099406"/>
                <a:gd name="connsiteX31" fmla="*/ 107465 w 623636"/>
                <a:gd name="connsiteY31" fmla="*/ 631730 h 1099406"/>
                <a:gd name="connsiteX32" fmla="*/ 120932 w 623636"/>
                <a:gd name="connsiteY32" fmla="*/ 595410 h 1099406"/>
                <a:gd name="connsiteX33" fmla="*/ 104812 w 623636"/>
                <a:gd name="connsiteY33" fmla="*/ 564531 h 1099406"/>
                <a:gd name="connsiteX34" fmla="*/ 98079 w 623636"/>
                <a:gd name="connsiteY34" fmla="*/ 498623 h 1099406"/>
                <a:gd name="connsiteX35" fmla="*/ 102092 w 623636"/>
                <a:gd name="connsiteY35" fmla="*/ 447543 h 1099406"/>
                <a:gd name="connsiteX36" fmla="*/ 88692 w 623636"/>
                <a:gd name="connsiteY36" fmla="*/ 434145 h 1099406"/>
                <a:gd name="connsiteX37" fmla="*/ 133039 w 623636"/>
                <a:gd name="connsiteY37" fmla="*/ 357491 h 1099406"/>
                <a:gd name="connsiteX38" fmla="*/ 142425 w 623636"/>
                <a:gd name="connsiteY38" fmla="*/ 323891 h 1099406"/>
                <a:gd name="connsiteX39" fmla="*/ 184119 w 623636"/>
                <a:gd name="connsiteY39" fmla="*/ 325251 h 1099406"/>
                <a:gd name="connsiteX40" fmla="*/ 197518 w 623636"/>
                <a:gd name="connsiteY40" fmla="*/ 310492 h 1099406"/>
                <a:gd name="connsiteX41" fmla="*/ 210985 w 623636"/>
                <a:gd name="connsiteY41" fmla="*/ 314505 h 1099406"/>
                <a:gd name="connsiteX42" fmla="*/ 225744 w 623636"/>
                <a:gd name="connsiteY42" fmla="*/ 314505 h 1099406"/>
                <a:gd name="connsiteX43" fmla="*/ 245945 w 623636"/>
                <a:gd name="connsiteY43" fmla="*/ 294304 h 1099406"/>
                <a:gd name="connsiteX44" fmla="*/ 282197 w 623636"/>
                <a:gd name="connsiteY44" fmla="*/ 294304 h 1099406"/>
                <a:gd name="connsiteX45" fmla="*/ 292944 w 623636"/>
                <a:gd name="connsiteY45" fmla="*/ 314505 h 1099406"/>
                <a:gd name="connsiteX46" fmla="*/ 315797 w 623636"/>
                <a:gd name="connsiteY46" fmla="*/ 314505 h 1099406"/>
                <a:gd name="connsiteX47" fmla="*/ 298317 w 623636"/>
                <a:gd name="connsiteY47" fmla="*/ 287639 h 1099406"/>
                <a:gd name="connsiteX48" fmla="*/ 298317 w 623636"/>
                <a:gd name="connsiteY48" fmla="*/ 272811 h 1099406"/>
                <a:gd name="connsiteX49" fmla="*/ 337290 w 623636"/>
                <a:gd name="connsiteY49" fmla="*/ 249958 h 1099406"/>
                <a:gd name="connsiteX50" fmla="*/ 346744 w 623636"/>
                <a:gd name="connsiteY50" fmla="*/ 252679 h 1099406"/>
                <a:gd name="connsiteX51" fmla="*/ 352118 w 623636"/>
                <a:gd name="connsiteY51" fmla="*/ 271519 h 1099406"/>
                <a:gd name="connsiteX52" fmla="*/ 372250 w 623636"/>
                <a:gd name="connsiteY52" fmla="*/ 272811 h 1099406"/>
                <a:gd name="connsiteX53" fmla="*/ 362864 w 623636"/>
                <a:gd name="connsiteY53" fmla="*/ 241932 h 1099406"/>
                <a:gd name="connsiteX54" fmla="*/ 381704 w 623636"/>
                <a:gd name="connsiteY54" fmla="*/ 217718 h 1099406"/>
                <a:gd name="connsiteX55" fmla="*/ 389730 w 623636"/>
                <a:gd name="connsiteY55" fmla="*/ 205612 h 1099406"/>
                <a:gd name="connsiteX56" fmla="*/ 397824 w 623636"/>
                <a:gd name="connsiteY56" fmla="*/ 228465 h 1099406"/>
                <a:gd name="connsiteX57" fmla="*/ 415304 w 623636"/>
                <a:gd name="connsiteY57" fmla="*/ 200238 h 1099406"/>
                <a:gd name="connsiteX58" fmla="*/ 432784 w 623636"/>
                <a:gd name="connsiteY58" fmla="*/ 194865 h 1099406"/>
                <a:gd name="connsiteX59" fmla="*/ 411223 w 623636"/>
                <a:gd name="connsiteY59" fmla="*/ 176093 h 1099406"/>
                <a:gd name="connsiteX60" fmla="*/ 424690 w 623636"/>
                <a:gd name="connsiteY60" fmla="*/ 159905 h 1099406"/>
                <a:gd name="connsiteX61" fmla="*/ 442170 w 623636"/>
                <a:gd name="connsiteY61" fmla="*/ 158613 h 1099406"/>
                <a:gd name="connsiteX62" fmla="*/ 436797 w 623636"/>
                <a:gd name="connsiteY62" fmla="*/ 110186 h 1099406"/>
                <a:gd name="connsiteX63" fmla="*/ 448904 w 623636"/>
                <a:gd name="connsiteY63" fmla="*/ 110186 h 1099406"/>
                <a:gd name="connsiteX64" fmla="*/ 458290 w 623636"/>
                <a:gd name="connsiteY64" fmla="*/ 127666 h 1099406"/>
                <a:gd name="connsiteX65" fmla="*/ 485156 w 623636"/>
                <a:gd name="connsiteY65" fmla="*/ 88693 h 1099406"/>
                <a:gd name="connsiteX66" fmla="*/ 512090 w 623636"/>
                <a:gd name="connsiteY66" fmla="*/ 91413 h 1099406"/>
                <a:gd name="connsiteX67" fmla="*/ 521477 w 623636"/>
                <a:gd name="connsiteY67" fmla="*/ 44346 h 1099406"/>
                <a:gd name="connsiteX68" fmla="*/ 513383 w 623636"/>
                <a:gd name="connsiteY68" fmla="*/ 18840 h 109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3636" h="109940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name="connsiteX0" fmla="*/ 0 w 11630"/>
                <a:gd name="connsiteY0" fmla="*/ 35368 h 38768"/>
                <a:gd name="connsiteX1" fmla="*/ 1905 w 11630"/>
                <a:gd name="connsiteY1" fmla="*/ 0 h 38768"/>
                <a:gd name="connsiteX2" fmla="*/ 11631 w 11630"/>
                <a:gd name="connsiteY2" fmla="*/ 476 h 38768"/>
                <a:gd name="connsiteX3" fmla="*/ 11155 w 11630"/>
                <a:gd name="connsiteY3" fmla="*/ 34892 h 38768"/>
                <a:gd name="connsiteX4" fmla="*/ 6258 w 11630"/>
                <a:gd name="connsiteY4" fmla="*/ 38769 h 38768"/>
                <a:gd name="connsiteX5" fmla="*/ 0 w 11630"/>
                <a:gd name="connsiteY5" fmla="*/ 35368 h 3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0" h="38768">
                  <a:moveTo>
                    <a:pt x="0" y="35368"/>
                  </a:moveTo>
                  <a:lnTo>
                    <a:pt x="1905" y="0"/>
                  </a:lnTo>
                  <a:lnTo>
                    <a:pt x="11631" y="476"/>
                  </a:lnTo>
                  <a:lnTo>
                    <a:pt x="11155" y="34892"/>
                  </a:lnTo>
                  <a:lnTo>
                    <a:pt x="6258" y="38769"/>
                  </a:lnTo>
                  <a:lnTo>
                    <a:pt x="0" y="353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name="connsiteX0" fmla="*/ 0 w 17480"/>
                <a:gd name="connsiteY0" fmla="*/ 0 h 48087"/>
                <a:gd name="connsiteX1" fmla="*/ 1020 w 17480"/>
                <a:gd name="connsiteY1" fmla="*/ 34960 h 48087"/>
                <a:gd name="connsiteX2" fmla="*/ 14555 w 17480"/>
                <a:gd name="connsiteY2" fmla="*/ 48087 h 48087"/>
                <a:gd name="connsiteX3" fmla="*/ 17480 w 17480"/>
                <a:gd name="connsiteY3" fmla="*/ 35912 h 48087"/>
                <a:gd name="connsiteX4" fmla="*/ 7278 w 17480"/>
                <a:gd name="connsiteY4" fmla="*/ 26254 h 48087"/>
                <a:gd name="connsiteX5" fmla="*/ 4897 w 17480"/>
                <a:gd name="connsiteY5" fmla="*/ 952 h 48087"/>
                <a:gd name="connsiteX6" fmla="*/ 0 w 17480"/>
                <a:gd name="connsiteY6" fmla="*/ 0 h 4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0" h="48087">
                  <a:moveTo>
                    <a:pt x="0" y="0"/>
                  </a:moveTo>
                  <a:lnTo>
                    <a:pt x="1020" y="34960"/>
                  </a:lnTo>
                  <a:lnTo>
                    <a:pt x="14555" y="48087"/>
                  </a:lnTo>
                  <a:lnTo>
                    <a:pt x="17480" y="35912"/>
                  </a:lnTo>
                  <a:lnTo>
                    <a:pt x="7278" y="26254"/>
                  </a:lnTo>
                  <a:lnTo>
                    <a:pt x="4897" y="952"/>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name="connsiteX0" fmla="*/ 4829 w 29586"/>
                <a:gd name="connsiteY0" fmla="*/ 0 h 13126"/>
                <a:gd name="connsiteX1" fmla="*/ 0 w 29586"/>
                <a:gd name="connsiteY1" fmla="*/ 12175 h 13126"/>
                <a:gd name="connsiteX2" fmla="*/ 18908 w 29586"/>
                <a:gd name="connsiteY2" fmla="*/ 13127 h 13126"/>
                <a:gd name="connsiteX3" fmla="*/ 29587 w 29586"/>
                <a:gd name="connsiteY3" fmla="*/ 2448 h 13126"/>
                <a:gd name="connsiteX4" fmla="*/ 4829 w 29586"/>
                <a:gd name="connsiteY4" fmla="*/ 0 h 1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6" h="13126">
                  <a:moveTo>
                    <a:pt x="4829" y="0"/>
                  </a:moveTo>
                  <a:lnTo>
                    <a:pt x="0" y="12175"/>
                  </a:lnTo>
                  <a:lnTo>
                    <a:pt x="18908" y="13127"/>
                  </a:lnTo>
                  <a:lnTo>
                    <a:pt x="29587" y="2448"/>
                  </a:lnTo>
                  <a:lnTo>
                    <a:pt x="4829"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name="connsiteX0" fmla="*/ 4353 w 15983"/>
                <a:gd name="connsiteY0" fmla="*/ 0 h 12583"/>
                <a:gd name="connsiteX1" fmla="*/ 0 w 15983"/>
                <a:gd name="connsiteY1" fmla="*/ 12583 h 12583"/>
                <a:gd name="connsiteX2" fmla="*/ 13127 w 15983"/>
                <a:gd name="connsiteY2" fmla="*/ 12107 h 12583"/>
                <a:gd name="connsiteX3" fmla="*/ 15984 w 15983"/>
                <a:gd name="connsiteY3" fmla="*/ 1428 h 12583"/>
                <a:gd name="connsiteX4" fmla="*/ 4353 w 15983"/>
                <a:gd name="connsiteY4" fmla="*/ 0 h 1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3" h="12583">
                  <a:moveTo>
                    <a:pt x="4353" y="0"/>
                  </a:moveTo>
                  <a:lnTo>
                    <a:pt x="0" y="12583"/>
                  </a:lnTo>
                  <a:lnTo>
                    <a:pt x="13127" y="12107"/>
                  </a:lnTo>
                  <a:lnTo>
                    <a:pt x="15984" y="1428"/>
                  </a:lnTo>
                  <a:lnTo>
                    <a:pt x="4353"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name="connsiteX0" fmla="*/ 10679 w 18908"/>
                <a:gd name="connsiteY0" fmla="*/ 42714 h 42713"/>
                <a:gd name="connsiteX1" fmla="*/ 0 w 18908"/>
                <a:gd name="connsiteY1" fmla="*/ 23261 h 42713"/>
                <a:gd name="connsiteX2" fmla="*/ 9250 w 18908"/>
                <a:gd name="connsiteY2" fmla="*/ 0 h 42713"/>
                <a:gd name="connsiteX3" fmla="*/ 16528 w 18908"/>
                <a:gd name="connsiteY3" fmla="*/ 2925 h 42713"/>
                <a:gd name="connsiteX4" fmla="*/ 13127 w 18908"/>
                <a:gd name="connsiteY4" fmla="*/ 20813 h 42713"/>
                <a:gd name="connsiteX5" fmla="*/ 18908 w 18908"/>
                <a:gd name="connsiteY5" fmla="*/ 34892 h 42713"/>
                <a:gd name="connsiteX6" fmla="*/ 18908 w 18908"/>
                <a:gd name="connsiteY6" fmla="*/ 42714 h 42713"/>
                <a:gd name="connsiteX7" fmla="*/ 10679 w 18908"/>
                <a:gd name="connsiteY7" fmla="*/ 42714 h 4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08" h="42713">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name="connsiteX0" fmla="*/ 0 w 21833"/>
                <a:gd name="connsiteY0" fmla="*/ 0 h 17956"/>
                <a:gd name="connsiteX1" fmla="*/ 4421 w 21833"/>
                <a:gd name="connsiteY1" fmla="*/ 13127 h 17956"/>
                <a:gd name="connsiteX2" fmla="*/ 21833 w 21833"/>
                <a:gd name="connsiteY2" fmla="*/ 17956 h 17956"/>
                <a:gd name="connsiteX3" fmla="*/ 14555 w 21833"/>
                <a:gd name="connsiteY3" fmla="*/ 3877 h 17956"/>
                <a:gd name="connsiteX4" fmla="*/ 0 w 21833"/>
                <a:gd name="connsiteY4" fmla="*/ 0 h 1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3" h="17956">
                  <a:moveTo>
                    <a:pt x="0" y="0"/>
                  </a:moveTo>
                  <a:lnTo>
                    <a:pt x="4421" y="13127"/>
                  </a:lnTo>
                  <a:lnTo>
                    <a:pt x="21833" y="17956"/>
                  </a:lnTo>
                  <a:lnTo>
                    <a:pt x="14555" y="3877"/>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name="connsiteX0" fmla="*/ 17004 w 17003"/>
                <a:gd name="connsiteY0" fmla="*/ 22309 h 22309"/>
                <a:gd name="connsiteX1" fmla="*/ 0 w 17003"/>
                <a:gd name="connsiteY1" fmla="*/ 11631 h 22309"/>
                <a:gd name="connsiteX2" fmla="*/ 15984 w 17003"/>
                <a:gd name="connsiteY2" fmla="*/ 0 h 22309"/>
                <a:gd name="connsiteX3" fmla="*/ 17004 w 17003"/>
                <a:gd name="connsiteY3" fmla="*/ 22309 h 22309"/>
              </a:gdLst>
              <a:ahLst/>
              <a:cxnLst>
                <a:cxn ang="0">
                  <a:pos x="connsiteX0" y="connsiteY0"/>
                </a:cxn>
                <a:cxn ang="0">
                  <a:pos x="connsiteX1" y="connsiteY1"/>
                </a:cxn>
                <a:cxn ang="0">
                  <a:pos x="connsiteX2" y="connsiteY2"/>
                </a:cxn>
                <a:cxn ang="0">
                  <a:pos x="connsiteX3" y="connsiteY3"/>
                </a:cxn>
              </a:cxnLst>
              <a:rect l="l" t="t" r="r" b="b"/>
              <a:pathLst>
                <a:path w="17003" h="22309">
                  <a:moveTo>
                    <a:pt x="17004" y="22309"/>
                  </a:moveTo>
                  <a:lnTo>
                    <a:pt x="0" y="11631"/>
                  </a:lnTo>
                  <a:lnTo>
                    <a:pt x="15984" y="0"/>
                  </a:lnTo>
                  <a:lnTo>
                    <a:pt x="17004" y="223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name="connsiteX0" fmla="*/ 0 w 13058"/>
                <a:gd name="connsiteY0" fmla="*/ 21833 h 23261"/>
                <a:gd name="connsiteX1" fmla="*/ 952 w 13058"/>
                <a:gd name="connsiteY1" fmla="*/ 0 h 23261"/>
                <a:gd name="connsiteX2" fmla="*/ 13059 w 13058"/>
                <a:gd name="connsiteY2" fmla="*/ 7754 h 23261"/>
                <a:gd name="connsiteX3" fmla="*/ 8706 w 13058"/>
                <a:gd name="connsiteY3" fmla="*/ 23261 h 23261"/>
                <a:gd name="connsiteX4" fmla="*/ 0 w 13058"/>
                <a:gd name="connsiteY4" fmla="*/ 21833 h 23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8" h="23261">
                  <a:moveTo>
                    <a:pt x="0" y="21833"/>
                  </a:moveTo>
                  <a:lnTo>
                    <a:pt x="952" y="0"/>
                  </a:lnTo>
                  <a:lnTo>
                    <a:pt x="13059" y="7754"/>
                  </a:lnTo>
                  <a:lnTo>
                    <a:pt x="8706" y="23261"/>
                  </a:lnTo>
                  <a:lnTo>
                    <a:pt x="0" y="2183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name="connsiteX0" fmla="*/ 476 w 8229"/>
                <a:gd name="connsiteY0" fmla="*/ 11630 h 15031"/>
                <a:gd name="connsiteX1" fmla="*/ 0 w 8229"/>
                <a:gd name="connsiteY1" fmla="*/ 0 h 15031"/>
                <a:gd name="connsiteX2" fmla="*/ 7753 w 8229"/>
                <a:gd name="connsiteY2" fmla="*/ 0 h 15031"/>
                <a:gd name="connsiteX3" fmla="*/ 8230 w 8229"/>
                <a:gd name="connsiteY3" fmla="*/ 15031 h 15031"/>
                <a:gd name="connsiteX4" fmla="*/ 476 w 8229"/>
                <a:gd name="connsiteY4" fmla="*/ 11630 h 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15031">
                  <a:moveTo>
                    <a:pt x="476" y="11630"/>
                  </a:moveTo>
                  <a:lnTo>
                    <a:pt x="0" y="0"/>
                  </a:lnTo>
                  <a:lnTo>
                    <a:pt x="7753" y="0"/>
                  </a:lnTo>
                  <a:lnTo>
                    <a:pt x="8230" y="15031"/>
                  </a:lnTo>
                  <a:lnTo>
                    <a:pt x="476" y="1163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name="connsiteX0" fmla="*/ 0 w 18432"/>
                <a:gd name="connsiteY0" fmla="*/ 11155 h 14079"/>
                <a:gd name="connsiteX1" fmla="*/ 1497 w 18432"/>
                <a:gd name="connsiteY1" fmla="*/ 0 h 14079"/>
                <a:gd name="connsiteX2" fmla="*/ 18432 w 18432"/>
                <a:gd name="connsiteY2" fmla="*/ 5305 h 14079"/>
                <a:gd name="connsiteX3" fmla="*/ 11699 w 18432"/>
                <a:gd name="connsiteY3" fmla="*/ 14079 h 14079"/>
                <a:gd name="connsiteX4" fmla="*/ 0 w 18432"/>
                <a:gd name="connsiteY4" fmla="*/ 11155 h 1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2" h="14079">
                  <a:moveTo>
                    <a:pt x="0" y="11155"/>
                  </a:moveTo>
                  <a:lnTo>
                    <a:pt x="1497" y="0"/>
                  </a:lnTo>
                  <a:lnTo>
                    <a:pt x="18432" y="5305"/>
                  </a:lnTo>
                  <a:lnTo>
                    <a:pt x="11699" y="14079"/>
                  </a:lnTo>
                  <a:lnTo>
                    <a:pt x="0" y="111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name="connsiteX0" fmla="*/ 6325 w 12650"/>
                <a:gd name="connsiteY0" fmla="*/ 19384 h 19384"/>
                <a:gd name="connsiteX1" fmla="*/ 0 w 12650"/>
                <a:gd name="connsiteY1" fmla="*/ 15032 h 19384"/>
                <a:gd name="connsiteX2" fmla="*/ 1972 w 12650"/>
                <a:gd name="connsiteY2" fmla="*/ 0 h 19384"/>
                <a:gd name="connsiteX3" fmla="*/ 12175 w 12650"/>
                <a:gd name="connsiteY3" fmla="*/ 0 h 19384"/>
                <a:gd name="connsiteX4" fmla="*/ 12651 w 12650"/>
                <a:gd name="connsiteY4" fmla="*/ 14555 h 19384"/>
                <a:gd name="connsiteX5" fmla="*/ 6325 w 12650"/>
                <a:gd name="connsiteY5" fmla="*/ 19384 h 1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0" h="19384">
                  <a:moveTo>
                    <a:pt x="6325" y="19384"/>
                  </a:moveTo>
                  <a:lnTo>
                    <a:pt x="0" y="15032"/>
                  </a:lnTo>
                  <a:lnTo>
                    <a:pt x="1972" y="0"/>
                  </a:lnTo>
                  <a:lnTo>
                    <a:pt x="12175" y="0"/>
                  </a:lnTo>
                  <a:lnTo>
                    <a:pt x="12651" y="14555"/>
                  </a:lnTo>
                  <a:lnTo>
                    <a:pt x="6325" y="193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name="connsiteX0" fmla="*/ 0 w 13126"/>
                <a:gd name="connsiteY0" fmla="*/ 14555 h 17480"/>
                <a:gd name="connsiteX1" fmla="*/ 2925 w 13126"/>
                <a:gd name="connsiteY1" fmla="*/ 0 h 17480"/>
                <a:gd name="connsiteX2" fmla="*/ 10679 w 13126"/>
                <a:gd name="connsiteY2" fmla="*/ 1904 h 17480"/>
                <a:gd name="connsiteX3" fmla="*/ 13127 w 13126"/>
                <a:gd name="connsiteY3" fmla="*/ 12107 h 17480"/>
                <a:gd name="connsiteX4" fmla="*/ 7278 w 13126"/>
                <a:gd name="connsiteY4" fmla="*/ 17480 h 17480"/>
                <a:gd name="connsiteX5" fmla="*/ 0 w 13126"/>
                <a:gd name="connsiteY5" fmla="*/ 14555 h 1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 h="17480">
                  <a:moveTo>
                    <a:pt x="0" y="14555"/>
                  </a:moveTo>
                  <a:lnTo>
                    <a:pt x="2925" y="0"/>
                  </a:lnTo>
                  <a:lnTo>
                    <a:pt x="10679" y="1904"/>
                  </a:lnTo>
                  <a:lnTo>
                    <a:pt x="13127" y="12107"/>
                  </a:lnTo>
                  <a:lnTo>
                    <a:pt x="7278" y="17480"/>
                  </a:lnTo>
                  <a:lnTo>
                    <a:pt x="0" y="145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name="connsiteX0" fmla="*/ 4353 w 11630"/>
                <a:gd name="connsiteY0" fmla="*/ 16528 h 16527"/>
                <a:gd name="connsiteX1" fmla="*/ 0 w 11630"/>
                <a:gd name="connsiteY1" fmla="*/ 9250 h 16527"/>
                <a:gd name="connsiteX2" fmla="*/ 0 w 11630"/>
                <a:gd name="connsiteY2" fmla="*/ 0 h 16527"/>
                <a:gd name="connsiteX3" fmla="*/ 7278 w 11630"/>
                <a:gd name="connsiteY3" fmla="*/ 0 h 16527"/>
                <a:gd name="connsiteX4" fmla="*/ 11631 w 11630"/>
                <a:gd name="connsiteY4" fmla="*/ 6325 h 16527"/>
                <a:gd name="connsiteX5" fmla="*/ 11631 w 11630"/>
                <a:gd name="connsiteY5" fmla="*/ 15031 h 16527"/>
                <a:gd name="connsiteX6" fmla="*/ 4353 w 11630"/>
                <a:gd name="connsiteY6" fmla="*/ 16528 h 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30" h="16527">
                  <a:moveTo>
                    <a:pt x="4353" y="16528"/>
                  </a:moveTo>
                  <a:lnTo>
                    <a:pt x="0" y="9250"/>
                  </a:lnTo>
                  <a:lnTo>
                    <a:pt x="0" y="0"/>
                  </a:lnTo>
                  <a:lnTo>
                    <a:pt x="7278" y="0"/>
                  </a:lnTo>
                  <a:lnTo>
                    <a:pt x="11631" y="6325"/>
                  </a:lnTo>
                  <a:lnTo>
                    <a:pt x="11631" y="15031"/>
                  </a:lnTo>
                  <a:lnTo>
                    <a:pt x="4353" y="165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name="connsiteX0" fmla="*/ 2925 w 11630"/>
                <a:gd name="connsiteY0" fmla="*/ 16936 h 18908"/>
                <a:gd name="connsiteX1" fmla="*/ 0 w 11630"/>
                <a:gd name="connsiteY1" fmla="*/ 1428 h 18908"/>
                <a:gd name="connsiteX2" fmla="*/ 5782 w 11630"/>
                <a:gd name="connsiteY2" fmla="*/ 0 h 18908"/>
                <a:gd name="connsiteX3" fmla="*/ 11631 w 11630"/>
                <a:gd name="connsiteY3" fmla="*/ 10134 h 18908"/>
                <a:gd name="connsiteX4" fmla="*/ 10202 w 11630"/>
                <a:gd name="connsiteY4" fmla="*/ 18909 h 18908"/>
                <a:gd name="connsiteX5" fmla="*/ 2925 w 11630"/>
                <a:gd name="connsiteY5" fmla="*/ 16936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0" h="18908">
                  <a:moveTo>
                    <a:pt x="2925" y="16936"/>
                  </a:moveTo>
                  <a:lnTo>
                    <a:pt x="0" y="1428"/>
                  </a:lnTo>
                  <a:lnTo>
                    <a:pt x="5782" y="0"/>
                  </a:lnTo>
                  <a:lnTo>
                    <a:pt x="11631" y="10134"/>
                  </a:lnTo>
                  <a:lnTo>
                    <a:pt x="10202" y="18909"/>
                  </a:lnTo>
                  <a:lnTo>
                    <a:pt x="2925" y="1693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name="connsiteX0" fmla="*/ 3877 w 13603"/>
                <a:gd name="connsiteY0" fmla="*/ 16052 h 17480"/>
                <a:gd name="connsiteX1" fmla="*/ 0 w 13603"/>
                <a:gd name="connsiteY1" fmla="*/ 1020 h 17480"/>
                <a:gd name="connsiteX2" fmla="*/ 11155 w 13603"/>
                <a:gd name="connsiteY2" fmla="*/ 0 h 17480"/>
                <a:gd name="connsiteX3" fmla="*/ 13603 w 13603"/>
                <a:gd name="connsiteY3" fmla="*/ 17480 h 17480"/>
                <a:gd name="connsiteX4" fmla="*/ 3877 w 13603"/>
                <a:gd name="connsiteY4" fmla="*/ 16052 h 1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3" h="17480">
                  <a:moveTo>
                    <a:pt x="3877" y="16052"/>
                  </a:moveTo>
                  <a:lnTo>
                    <a:pt x="0" y="1020"/>
                  </a:lnTo>
                  <a:lnTo>
                    <a:pt x="11155" y="0"/>
                  </a:lnTo>
                  <a:lnTo>
                    <a:pt x="13603" y="17480"/>
                  </a:lnTo>
                  <a:lnTo>
                    <a:pt x="3877" y="1605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name="connsiteX0" fmla="*/ 2449 w 11630"/>
                <a:gd name="connsiteY0" fmla="*/ 15032 h 15031"/>
                <a:gd name="connsiteX1" fmla="*/ 0 w 11630"/>
                <a:gd name="connsiteY1" fmla="*/ 1497 h 15031"/>
                <a:gd name="connsiteX2" fmla="*/ 11155 w 11630"/>
                <a:gd name="connsiteY2" fmla="*/ 0 h 15031"/>
                <a:gd name="connsiteX3" fmla="*/ 11631 w 11630"/>
                <a:gd name="connsiteY3" fmla="*/ 11631 h 15031"/>
                <a:gd name="connsiteX4" fmla="*/ 2449 w 11630"/>
                <a:gd name="connsiteY4" fmla="*/ 15032 h 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0" h="15031">
                  <a:moveTo>
                    <a:pt x="2449" y="15032"/>
                  </a:moveTo>
                  <a:lnTo>
                    <a:pt x="0" y="1497"/>
                  </a:lnTo>
                  <a:lnTo>
                    <a:pt x="11155" y="0"/>
                  </a:lnTo>
                  <a:lnTo>
                    <a:pt x="11631" y="11631"/>
                  </a:lnTo>
                  <a:lnTo>
                    <a:pt x="2449" y="1503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name="connsiteX0" fmla="*/ 8230 w 13399"/>
                <a:gd name="connsiteY0" fmla="*/ 21629 h 21628"/>
                <a:gd name="connsiteX1" fmla="*/ 0 w 13399"/>
                <a:gd name="connsiteY1" fmla="*/ 13875 h 21628"/>
                <a:gd name="connsiteX2" fmla="*/ 476 w 13399"/>
                <a:gd name="connsiteY2" fmla="*/ 0 h 21628"/>
                <a:gd name="connsiteX3" fmla="*/ 13399 w 13399"/>
                <a:gd name="connsiteY3" fmla="*/ 6189 h 21628"/>
                <a:gd name="connsiteX4" fmla="*/ 8230 w 13399"/>
                <a:gd name="connsiteY4" fmla="*/ 21629 h 2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9" h="21628">
                  <a:moveTo>
                    <a:pt x="8230" y="21629"/>
                  </a:moveTo>
                  <a:lnTo>
                    <a:pt x="0" y="13875"/>
                  </a:lnTo>
                  <a:lnTo>
                    <a:pt x="476" y="0"/>
                  </a:lnTo>
                  <a:lnTo>
                    <a:pt x="13399" y="6189"/>
                  </a:lnTo>
                  <a:lnTo>
                    <a:pt x="8230" y="2162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name="connsiteX0" fmla="*/ 3061 w 19044"/>
                <a:gd name="connsiteY0" fmla="*/ 15984 h 15983"/>
                <a:gd name="connsiteX1" fmla="*/ 0 w 19044"/>
                <a:gd name="connsiteY1" fmla="*/ 10815 h 15983"/>
                <a:gd name="connsiteX2" fmla="*/ 1565 w 19044"/>
                <a:gd name="connsiteY2" fmla="*/ 0 h 15983"/>
                <a:gd name="connsiteX3" fmla="*/ 19045 w 19044"/>
                <a:gd name="connsiteY3" fmla="*/ 1020 h 15983"/>
                <a:gd name="connsiteX4" fmla="*/ 16460 w 19044"/>
                <a:gd name="connsiteY4" fmla="*/ 9794 h 15983"/>
                <a:gd name="connsiteX5" fmla="*/ 7210 w 19044"/>
                <a:gd name="connsiteY5" fmla="*/ 14419 h 15983"/>
                <a:gd name="connsiteX6" fmla="*/ 3061 w 19044"/>
                <a:gd name="connsiteY6" fmla="*/ 15984 h 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44" h="15983">
                  <a:moveTo>
                    <a:pt x="3061" y="15984"/>
                  </a:moveTo>
                  <a:lnTo>
                    <a:pt x="0" y="10815"/>
                  </a:lnTo>
                  <a:lnTo>
                    <a:pt x="1565" y="0"/>
                  </a:lnTo>
                  <a:lnTo>
                    <a:pt x="19045" y="1020"/>
                  </a:lnTo>
                  <a:lnTo>
                    <a:pt x="16460" y="9794"/>
                  </a:lnTo>
                  <a:lnTo>
                    <a:pt x="7210" y="14419"/>
                  </a:lnTo>
                  <a:lnTo>
                    <a:pt x="3061" y="159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name="connsiteX0" fmla="*/ 9794 w 23737"/>
                <a:gd name="connsiteY0" fmla="*/ 14419 h 14419"/>
                <a:gd name="connsiteX1" fmla="*/ 0 w 23737"/>
                <a:gd name="connsiteY1" fmla="*/ 7686 h 14419"/>
                <a:gd name="connsiteX2" fmla="*/ 9318 w 23737"/>
                <a:gd name="connsiteY2" fmla="*/ 0 h 14419"/>
                <a:gd name="connsiteX3" fmla="*/ 23737 w 23737"/>
                <a:gd name="connsiteY3" fmla="*/ 1496 h 14419"/>
                <a:gd name="connsiteX4" fmla="*/ 20133 w 23737"/>
                <a:gd name="connsiteY4" fmla="*/ 14419 h 14419"/>
                <a:gd name="connsiteX5" fmla="*/ 9794 w 23737"/>
                <a:gd name="connsiteY5" fmla="*/ 14419 h 1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7" h="14419">
                  <a:moveTo>
                    <a:pt x="9794" y="14419"/>
                  </a:moveTo>
                  <a:lnTo>
                    <a:pt x="0" y="7686"/>
                  </a:lnTo>
                  <a:lnTo>
                    <a:pt x="9318" y="0"/>
                  </a:lnTo>
                  <a:lnTo>
                    <a:pt x="23737" y="1496"/>
                  </a:lnTo>
                  <a:lnTo>
                    <a:pt x="20133" y="14419"/>
                  </a:lnTo>
                  <a:lnTo>
                    <a:pt x="9794" y="1441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name="connsiteX0" fmla="*/ -6707 w 26617"/>
                <a:gd name="connsiteY0" fmla="*/ 8742 h 17545"/>
                <a:gd name="connsiteX1" fmla="*/ -5684 w 26617"/>
                <a:gd name="connsiteY1" fmla="*/ 446 h 17545"/>
                <a:gd name="connsiteX2" fmla="*/ 7919 w 26617"/>
                <a:gd name="connsiteY2" fmla="*/ -6764 h 17545"/>
                <a:gd name="connsiteX3" fmla="*/ 19752 w 26617"/>
                <a:gd name="connsiteY3" fmla="*/ 3574 h 17545"/>
                <a:gd name="connsiteX4" fmla="*/ 8394 w 26617"/>
                <a:gd name="connsiteY4" fmla="*/ 10781 h 17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7" h="17545">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name="connsiteX0" fmla="*/ 5169 w 17003"/>
                <a:gd name="connsiteY0" fmla="*/ 21629 h 21628"/>
                <a:gd name="connsiteX1" fmla="*/ 0 w 17003"/>
                <a:gd name="connsiteY1" fmla="*/ 4693 h 21628"/>
                <a:gd name="connsiteX2" fmla="*/ 7686 w 17003"/>
                <a:gd name="connsiteY2" fmla="*/ 0 h 21628"/>
                <a:gd name="connsiteX3" fmla="*/ 17004 w 17003"/>
                <a:gd name="connsiteY3" fmla="*/ 20132 h 21628"/>
                <a:gd name="connsiteX4" fmla="*/ 5169 w 17003"/>
                <a:gd name="connsiteY4" fmla="*/ 21629 h 2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3" h="21628">
                  <a:moveTo>
                    <a:pt x="5169" y="21629"/>
                  </a:moveTo>
                  <a:lnTo>
                    <a:pt x="0" y="4693"/>
                  </a:lnTo>
                  <a:lnTo>
                    <a:pt x="7686" y="0"/>
                  </a:lnTo>
                  <a:lnTo>
                    <a:pt x="17004" y="20132"/>
                  </a:lnTo>
                  <a:lnTo>
                    <a:pt x="5169" y="2162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name="connsiteX0" fmla="*/ 13875 w 26253"/>
                <a:gd name="connsiteY0" fmla="*/ 25234 h 25709"/>
                <a:gd name="connsiteX1" fmla="*/ 0 w 26253"/>
                <a:gd name="connsiteY1" fmla="*/ 3061 h 25709"/>
                <a:gd name="connsiteX2" fmla="*/ 6122 w 26253"/>
                <a:gd name="connsiteY2" fmla="*/ 0 h 25709"/>
                <a:gd name="connsiteX3" fmla="*/ 26254 w 26253"/>
                <a:gd name="connsiteY3" fmla="*/ 13331 h 25709"/>
                <a:gd name="connsiteX4" fmla="*/ 25234 w 26253"/>
                <a:gd name="connsiteY4" fmla="*/ 25710 h 25709"/>
                <a:gd name="connsiteX5" fmla="*/ 13875 w 26253"/>
                <a:gd name="connsiteY5" fmla="*/ 25234 h 2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53" h="25709">
                  <a:moveTo>
                    <a:pt x="13875" y="25234"/>
                  </a:moveTo>
                  <a:lnTo>
                    <a:pt x="0" y="3061"/>
                  </a:lnTo>
                  <a:lnTo>
                    <a:pt x="6122" y="0"/>
                  </a:lnTo>
                  <a:lnTo>
                    <a:pt x="26254" y="13331"/>
                  </a:lnTo>
                  <a:lnTo>
                    <a:pt x="25234" y="25710"/>
                  </a:lnTo>
                  <a:lnTo>
                    <a:pt x="13875" y="2523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name="connsiteX0" fmla="*/ 476 w 10814"/>
                <a:gd name="connsiteY0" fmla="*/ 13943 h 13943"/>
                <a:gd name="connsiteX1" fmla="*/ 0 w 10814"/>
                <a:gd name="connsiteY1" fmla="*/ 6189 h 13943"/>
                <a:gd name="connsiteX2" fmla="*/ 8230 w 10814"/>
                <a:gd name="connsiteY2" fmla="*/ 0 h 13943"/>
                <a:gd name="connsiteX3" fmla="*/ 10815 w 10814"/>
                <a:gd name="connsiteY3" fmla="*/ 10339 h 13943"/>
                <a:gd name="connsiteX4" fmla="*/ 476 w 10814"/>
                <a:gd name="connsiteY4" fmla="*/ 13943 h 1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 h="13943">
                  <a:moveTo>
                    <a:pt x="476" y="13943"/>
                  </a:moveTo>
                  <a:lnTo>
                    <a:pt x="0" y="6189"/>
                  </a:lnTo>
                  <a:lnTo>
                    <a:pt x="8230" y="0"/>
                  </a:lnTo>
                  <a:lnTo>
                    <a:pt x="10815" y="10339"/>
                  </a:lnTo>
                  <a:lnTo>
                    <a:pt x="476" y="1394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name="connsiteX0" fmla="*/ 8774 w 17547"/>
                <a:gd name="connsiteY0" fmla="*/ 20065 h 20064"/>
                <a:gd name="connsiteX1" fmla="*/ 0 w 17547"/>
                <a:gd name="connsiteY1" fmla="*/ 11290 h 20064"/>
                <a:gd name="connsiteX2" fmla="*/ 544 w 17547"/>
                <a:gd name="connsiteY2" fmla="*/ 0 h 20064"/>
                <a:gd name="connsiteX3" fmla="*/ 12378 w 17547"/>
                <a:gd name="connsiteY3" fmla="*/ 476 h 20064"/>
                <a:gd name="connsiteX4" fmla="*/ 14419 w 17547"/>
                <a:gd name="connsiteY4" fmla="*/ 9250 h 20064"/>
                <a:gd name="connsiteX5" fmla="*/ 17548 w 17547"/>
                <a:gd name="connsiteY5" fmla="*/ 17480 h 20064"/>
                <a:gd name="connsiteX6" fmla="*/ 8774 w 17547"/>
                <a:gd name="connsiteY6" fmla="*/ 20065 h 2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7" h="20064">
                  <a:moveTo>
                    <a:pt x="8774" y="20065"/>
                  </a:moveTo>
                  <a:lnTo>
                    <a:pt x="0" y="11290"/>
                  </a:lnTo>
                  <a:lnTo>
                    <a:pt x="544" y="0"/>
                  </a:lnTo>
                  <a:lnTo>
                    <a:pt x="12378" y="476"/>
                  </a:lnTo>
                  <a:lnTo>
                    <a:pt x="14419" y="9250"/>
                  </a:lnTo>
                  <a:lnTo>
                    <a:pt x="17548" y="17480"/>
                  </a:lnTo>
                  <a:lnTo>
                    <a:pt x="8774" y="2006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name="connsiteX0" fmla="*/ 0 w 43802"/>
                <a:gd name="connsiteY0" fmla="*/ 5917 h 42509"/>
                <a:gd name="connsiteX1" fmla="*/ 31016 w 43802"/>
                <a:gd name="connsiteY1" fmla="*/ 0 h 42509"/>
                <a:gd name="connsiteX2" fmla="*/ 43802 w 43802"/>
                <a:gd name="connsiteY2" fmla="*/ 17412 h 42509"/>
                <a:gd name="connsiteX3" fmla="*/ 39993 w 43802"/>
                <a:gd name="connsiteY3" fmla="*/ 42510 h 42509"/>
                <a:gd name="connsiteX4" fmla="*/ 13603 w 43802"/>
                <a:gd name="connsiteY4" fmla="*/ 38701 h 42509"/>
                <a:gd name="connsiteX5" fmla="*/ 0 w 43802"/>
                <a:gd name="connsiteY5" fmla="*/ 5917 h 4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2" h="42509">
                  <a:moveTo>
                    <a:pt x="0" y="5917"/>
                  </a:moveTo>
                  <a:lnTo>
                    <a:pt x="31016" y="0"/>
                  </a:lnTo>
                  <a:lnTo>
                    <a:pt x="43802" y="17412"/>
                  </a:lnTo>
                  <a:lnTo>
                    <a:pt x="39993" y="42510"/>
                  </a:lnTo>
                  <a:lnTo>
                    <a:pt x="13603" y="38701"/>
                  </a:lnTo>
                  <a:lnTo>
                    <a:pt x="0" y="591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name="connsiteX0" fmla="*/ 1700 w 31083"/>
                <a:gd name="connsiteY0" fmla="*/ 40809 h 40809"/>
                <a:gd name="connsiteX1" fmla="*/ 0 w 31083"/>
                <a:gd name="connsiteY1" fmla="*/ 24690 h 40809"/>
                <a:gd name="connsiteX2" fmla="*/ 22105 w 31083"/>
                <a:gd name="connsiteY2" fmla="*/ 0 h 40809"/>
                <a:gd name="connsiteX3" fmla="*/ 31083 w 31083"/>
                <a:gd name="connsiteY3" fmla="*/ 15712 h 40809"/>
                <a:gd name="connsiteX4" fmla="*/ 26798 w 31083"/>
                <a:gd name="connsiteY4" fmla="*/ 33192 h 40809"/>
                <a:gd name="connsiteX5" fmla="*/ 1700 w 31083"/>
                <a:gd name="connsiteY5" fmla="*/ 40809 h 4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3" h="40809">
                  <a:moveTo>
                    <a:pt x="1700" y="40809"/>
                  </a:moveTo>
                  <a:lnTo>
                    <a:pt x="0" y="24690"/>
                  </a:lnTo>
                  <a:lnTo>
                    <a:pt x="22105" y="0"/>
                  </a:lnTo>
                  <a:lnTo>
                    <a:pt x="31083" y="15712"/>
                  </a:lnTo>
                  <a:lnTo>
                    <a:pt x="26798" y="33192"/>
                  </a:lnTo>
                  <a:lnTo>
                    <a:pt x="1700" y="408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name="connsiteX0" fmla="*/ 0 w 22173"/>
                <a:gd name="connsiteY0" fmla="*/ 7142 h 14351"/>
                <a:gd name="connsiteX1" fmla="*/ 2448 w 22173"/>
                <a:gd name="connsiteY1" fmla="*/ 0 h 14351"/>
                <a:gd name="connsiteX2" fmla="*/ 17956 w 22173"/>
                <a:gd name="connsiteY2" fmla="*/ 0 h 14351"/>
                <a:gd name="connsiteX3" fmla="*/ 22173 w 22173"/>
                <a:gd name="connsiteY3" fmla="*/ 14351 h 14351"/>
                <a:gd name="connsiteX4" fmla="*/ 10202 w 22173"/>
                <a:gd name="connsiteY4" fmla="*/ 14351 h 14351"/>
                <a:gd name="connsiteX5" fmla="*/ 0 w 22173"/>
                <a:gd name="connsiteY5" fmla="*/ 7142 h 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 h="14351">
                  <a:moveTo>
                    <a:pt x="0" y="7142"/>
                  </a:moveTo>
                  <a:lnTo>
                    <a:pt x="2448" y="0"/>
                  </a:lnTo>
                  <a:lnTo>
                    <a:pt x="17956" y="0"/>
                  </a:lnTo>
                  <a:lnTo>
                    <a:pt x="22173" y="14351"/>
                  </a:lnTo>
                  <a:lnTo>
                    <a:pt x="10202" y="14351"/>
                  </a:lnTo>
                  <a:lnTo>
                    <a:pt x="0" y="714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name="connsiteX0" fmla="*/ 7210 w 16187"/>
                <a:gd name="connsiteY0" fmla="*/ 17344 h 20268"/>
                <a:gd name="connsiteX1" fmla="*/ 0 w 16187"/>
                <a:gd name="connsiteY1" fmla="*/ 7142 h 20268"/>
                <a:gd name="connsiteX2" fmla="*/ 5985 w 16187"/>
                <a:gd name="connsiteY2" fmla="*/ 0 h 20268"/>
                <a:gd name="connsiteX3" fmla="*/ 16188 w 16187"/>
                <a:gd name="connsiteY3" fmla="*/ 5917 h 20268"/>
                <a:gd name="connsiteX4" fmla="*/ 11970 w 16187"/>
                <a:gd name="connsiteY4" fmla="*/ 20269 h 20268"/>
                <a:gd name="connsiteX5" fmla="*/ 7210 w 16187"/>
                <a:gd name="connsiteY5" fmla="*/ 17344 h 2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7" h="20268">
                  <a:moveTo>
                    <a:pt x="7210" y="17344"/>
                  </a:moveTo>
                  <a:lnTo>
                    <a:pt x="0" y="7142"/>
                  </a:lnTo>
                  <a:lnTo>
                    <a:pt x="5985" y="0"/>
                  </a:lnTo>
                  <a:lnTo>
                    <a:pt x="16188" y="5917"/>
                  </a:lnTo>
                  <a:lnTo>
                    <a:pt x="11970" y="20269"/>
                  </a:lnTo>
                  <a:lnTo>
                    <a:pt x="7210" y="1734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name="connsiteX0" fmla="*/ 0 w 10814"/>
                <a:gd name="connsiteY0" fmla="*/ 15507 h 16119"/>
                <a:gd name="connsiteX1" fmla="*/ 2380 w 10814"/>
                <a:gd name="connsiteY1" fmla="*/ 544 h 16119"/>
                <a:gd name="connsiteX2" fmla="*/ 9590 w 10814"/>
                <a:gd name="connsiteY2" fmla="*/ 0 h 16119"/>
                <a:gd name="connsiteX3" fmla="*/ 10815 w 10814"/>
                <a:gd name="connsiteY3" fmla="*/ 16120 h 16119"/>
                <a:gd name="connsiteX4" fmla="*/ 0 w 10814"/>
                <a:gd name="connsiteY4" fmla="*/ 15507 h 1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 h="16119">
                  <a:moveTo>
                    <a:pt x="0" y="15507"/>
                  </a:moveTo>
                  <a:lnTo>
                    <a:pt x="2380" y="544"/>
                  </a:lnTo>
                  <a:lnTo>
                    <a:pt x="9590" y="0"/>
                  </a:lnTo>
                  <a:lnTo>
                    <a:pt x="10815" y="16120"/>
                  </a:lnTo>
                  <a:lnTo>
                    <a:pt x="0" y="1550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name="connsiteX0" fmla="*/ 9522 w 18500"/>
                <a:gd name="connsiteY0" fmla="*/ 14963 h 14963"/>
                <a:gd name="connsiteX1" fmla="*/ 0 w 18500"/>
                <a:gd name="connsiteY1" fmla="*/ 7142 h 14963"/>
                <a:gd name="connsiteX2" fmla="*/ 9522 w 18500"/>
                <a:gd name="connsiteY2" fmla="*/ 0 h 14963"/>
                <a:gd name="connsiteX3" fmla="*/ 18500 w 18500"/>
                <a:gd name="connsiteY3" fmla="*/ 10746 h 14963"/>
                <a:gd name="connsiteX4" fmla="*/ 9522 w 18500"/>
                <a:gd name="connsiteY4" fmla="*/ 14963 h 1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0" h="14963">
                  <a:moveTo>
                    <a:pt x="9522" y="14963"/>
                  </a:moveTo>
                  <a:lnTo>
                    <a:pt x="0" y="7142"/>
                  </a:lnTo>
                  <a:lnTo>
                    <a:pt x="9522" y="0"/>
                  </a:lnTo>
                  <a:lnTo>
                    <a:pt x="18500" y="10746"/>
                  </a:lnTo>
                  <a:lnTo>
                    <a:pt x="9522" y="1496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name="connsiteX0" fmla="*/ 1224 w 32715"/>
                <a:gd name="connsiteY0" fmla="*/ 22173 h 36116"/>
                <a:gd name="connsiteX1" fmla="*/ 0 w 32715"/>
                <a:gd name="connsiteY1" fmla="*/ 1156 h 36116"/>
                <a:gd name="connsiteX2" fmla="*/ 17548 w 32715"/>
                <a:gd name="connsiteY2" fmla="*/ 0 h 36116"/>
                <a:gd name="connsiteX3" fmla="*/ 32716 w 32715"/>
                <a:gd name="connsiteY3" fmla="*/ 34960 h 36116"/>
                <a:gd name="connsiteX4" fmla="*/ 23329 w 32715"/>
                <a:gd name="connsiteY4" fmla="*/ 36116 h 36116"/>
                <a:gd name="connsiteX5" fmla="*/ 1224 w 32715"/>
                <a:gd name="connsiteY5" fmla="*/ 22173 h 3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15" h="36116">
                  <a:moveTo>
                    <a:pt x="1224" y="22173"/>
                  </a:moveTo>
                  <a:lnTo>
                    <a:pt x="0" y="1156"/>
                  </a:lnTo>
                  <a:lnTo>
                    <a:pt x="17548" y="0"/>
                  </a:lnTo>
                  <a:lnTo>
                    <a:pt x="32716" y="34960"/>
                  </a:lnTo>
                  <a:lnTo>
                    <a:pt x="23329" y="36116"/>
                  </a:lnTo>
                  <a:lnTo>
                    <a:pt x="1224" y="2217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name="connsiteX0" fmla="*/ 0 w 22173"/>
                <a:gd name="connsiteY0" fmla="*/ 19861 h 22173"/>
                <a:gd name="connsiteX1" fmla="*/ 11631 w 22173"/>
                <a:gd name="connsiteY1" fmla="*/ 0 h 22173"/>
                <a:gd name="connsiteX2" fmla="*/ 22173 w 22173"/>
                <a:gd name="connsiteY2" fmla="*/ 7006 h 22173"/>
                <a:gd name="connsiteX3" fmla="*/ 12855 w 22173"/>
                <a:gd name="connsiteY3" fmla="*/ 22173 h 22173"/>
                <a:gd name="connsiteX4" fmla="*/ 0 w 22173"/>
                <a:gd name="connsiteY4" fmla="*/ 19861 h 2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22173">
                  <a:moveTo>
                    <a:pt x="0" y="19861"/>
                  </a:moveTo>
                  <a:lnTo>
                    <a:pt x="11631" y="0"/>
                  </a:lnTo>
                  <a:lnTo>
                    <a:pt x="22173" y="7006"/>
                  </a:lnTo>
                  <a:lnTo>
                    <a:pt x="12855" y="22173"/>
                  </a:lnTo>
                  <a:lnTo>
                    <a:pt x="0" y="1986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name="connsiteX0" fmla="*/ 0 w 11154"/>
                <a:gd name="connsiteY0" fmla="*/ 14419 h 14895"/>
                <a:gd name="connsiteX1" fmla="*/ 0 w 11154"/>
                <a:gd name="connsiteY1" fmla="*/ 0 h 14895"/>
                <a:gd name="connsiteX2" fmla="*/ 8842 w 11154"/>
                <a:gd name="connsiteY2" fmla="*/ 2313 h 14895"/>
                <a:gd name="connsiteX3" fmla="*/ 11155 w 11154"/>
                <a:gd name="connsiteY3" fmla="*/ 14895 h 14895"/>
                <a:gd name="connsiteX4" fmla="*/ 0 w 11154"/>
                <a:gd name="connsiteY4" fmla="*/ 14419 h 1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4" h="14895">
                  <a:moveTo>
                    <a:pt x="0" y="14419"/>
                  </a:moveTo>
                  <a:lnTo>
                    <a:pt x="0" y="0"/>
                  </a:lnTo>
                  <a:lnTo>
                    <a:pt x="8842" y="2313"/>
                  </a:lnTo>
                  <a:lnTo>
                    <a:pt x="11155" y="14895"/>
                  </a:lnTo>
                  <a:lnTo>
                    <a:pt x="0" y="1441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name="connsiteX0" fmla="*/ 3265 w 9318"/>
                <a:gd name="connsiteY0" fmla="*/ 17616 h 20404"/>
                <a:gd name="connsiteX1" fmla="*/ 0 w 9318"/>
                <a:gd name="connsiteY1" fmla="*/ 0 h 20404"/>
                <a:gd name="connsiteX2" fmla="*/ 6530 w 9318"/>
                <a:gd name="connsiteY2" fmla="*/ 884 h 20404"/>
                <a:gd name="connsiteX3" fmla="*/ 9318 w 9318"/>
                <a:gd name="connsiteY3" fmla="*/ 20405 h 20404"/>
                <a:gd name="connsiteX4" fmla="*/ 3265 w 9318"/>
                <a:gd name="connsiteY4" fmla="*/ 17616 h 20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8" h="20404">
                  <a:moveTo>
                    <a:pt x="3265" y="17616"/>
                  </a:moveTo>
                  <a:lnTo>
                    <a:pt x="0" y="0"/>
                  </a:lnTo>
                  <a:lnTo>
                    <a:pt x="6530" y="884"/>
                  </a:lnTo>
                  <a:lnTo>
                    <a:pt x="9318" y="20405"/>
                  </a:lnTo>
                  <a:lnTo>
                    <a:pt x="3265" y="1761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name="connsiteX0" fmla="*/ 5169 w 9318"/>
                <a:gd name="connsiteY0" fmla="*/ 10678 h 10678"/>
                <a:gd name="connsiteX1" fmla="*/ 0 w 9318"/>
                <a:gd name="connsiteY1" fmla="*/ 952 h 10678"/>
                <a:gd name="connsiteX2" fmla="*/ 6530 w 9318"/>
                <a:gd name="connsiteY2" fmla="*/ 0 h 10678"/>
                <a:gd name="connsiteX3" fmla="*/ 9318 w 9318"/>
                <a:gd name="connsiteY3" fmla="*/ 10202 h 10678"/>
                <a:gd name="connsiteX4" fmla="*/ 5169 w 9318"/>
                <a:gd name="connsiteY4" fmla="*/ 10678 h 10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8" h="10678">
                  <a:moveTo>
                    <a:pt x="5169" y="10678"/>
                  </a:moveTo>
                  <a:lnTo>
                    <a:pt x="0" y="952"/>
                  </a:lnTo>
                  <a:lnTo>
                    <a:pt x="6530" y="0"/>
                  </a:lnTo>
                  <a:lnTo>
                    <a:pt x="9318" y="10202"/>
                  </a:lnTo>
                  <a:lnTo>
                    <a:pt x="5169" y="1067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name="connsiteX0" fmla="*/ 1360 w 8365"/>
                <a:gd name="connsiteY0" fmla="*/ 10270 h 11630"/>
                <a:gd name="connsiteX1" fmla="*/ 0 w 8365"/>
                <a:gd name="connsiteY1" fmla="*/ 0 h 11630"/>
                <a:gd name="connsiteX2" fmla="*/ 8366 w 8365"/>
                <a:gd name="connsiteY2" fmla="*/ 3741 h 11630"/>
                <a:gd name="connsiteX3" fmla="*/ 8366 w 8365"/>
                <a:gd name="connsiteY3" fmla="*/ 11631 h 11630"/>
                <a:gd name="connsiteX4" fmla="*/ 1360 w 8365"/>
                <a:gd name="connsiteY4" fmla="*/ 10270 h 11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5" h="11630">
                  <a:moveTo>
                    <a:pt x="1360" y="10270"/>
                  </a:moveTo>
                  <a:lnTo>
                    <a:pt x="0" y="0"/>
                  </a:lnTo>
                  <a:lnTo>
                    <a:pt x="8366" y="3741"/>
                  </a:lnTo>
                  <a:lnTo>
                    <a:pt x="8366" y="11631"/>
                  </a:lnTo>
                  <a:lnTo>
                    <a:pt x="1360" y="1027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name="connsiteX0" fmla="*/ 2789 w 9250"/>
                <a:gd name="connsiteY0" fmla="*/ 9726 h 10202"/>
                <a:gd name="connsiteX1" fmla="*/ 0 w 9250"/>
                <a:gd name="connsiteY1" fmla="*/ 0 h 10202"/>
                <a:gd name="connsiteX2" fmla="*/ 7890 w 9250"/>
                <a:gd name="connsiteY2" fmla="*/ 2313 h 10202"/>
                <a:gd name="connsiteX3" fmla="*/ 9250 w 9250"/>
                <a:gd name="connsiteY3" fmla="*/ 10202 h 10202"/>
                <a:gd name="connsiteX4" fmla="*/ 2789 w 9250"/>
                <a:gd name="connsiteY4" fmla="*/ 9726 h 10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0" h="10202">
                  <a:moveTo>
                    <a:pt x="2789" y="9726"/>
                  </a:moveTo>
                  <a:lnTo>
                    <a:pt x="0" y="0"/>
                  </a:lnTo>
                  <a:lnTo>
                    <a:pt x="7890" y="2313"/>
                  </a:lnTo>
                  <a:lnTo>
                    <a:pt x="9250" y="10202"/>
                  </a:lnTo>
                  <a:lnTo>
                    <a:pt x="2789" y="97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name="connsiteX0" fmla="*/ 0 w 26526"/>
                <a:gd name="connsiteY0" fmla="*/ 0 h 9386"/>
                <a:gd name="connsiteX1" fmla="*/ 26526 w 26526"/>
                <a:gd name="connsiteY1" fmla="*/ 7006 h 9386"/>
                <a:gd name="connsiteX2" fmla="*/ 19520 w 26526"/>
                <a:gd name="connsiteY2" fmla="*/ 9386 h 9386"/>
                <a:gd name="connsiteX3" fmla="*/ 2313 w 26526"/>
                <a:gd name="connsiteY3" fmla="*/ 7006 h 9386"/>
                <a:gd name="connsiteX4" fmla="*/ 0 w 26526"/>
                <a:gd name="connsiteY4" fmla="*/ 0 h 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6" h="9386">
                  <a:moveTo>
                    <a:pt x="0" y="0"/>
                  </a:moveTo>
                  <a:lnTo>
                    <a:pt x="26526" y="7006"/>
                  </a:lnTo>
                  <a:lnTo>
                    <a:pt x="19520" y="9386"/>
                  </a:lnTo>
                  <a:lnTo>
                    <a:pt x="2313" y="7006"/>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name="connsiteX0" fmla="*/ 0 w 10134"/>
                <a:gd name="connsiteY0" fmla="*/ 6189 h 6189"/>
                <a:gd name="connsiteX1" fmla="*/ 9386 w 10134"/>
                <a:gd name="connsiteY1" fmla="*/ 0 h 6189"/>
                <a:gd name="connsiteX2" fmla="*/ 10134 w 10134"/>
                <a:gd name="connsiteY2" fmla="*/ 4625 h 6189"/>
                <a:gd name="connsiteX3" fmla="*/ 0 w 10134"/>
                <a:gd name="connsiteY3" fmla="*/ 6189 h 6189"/>
              </a:gdLst>
              <a:ahLst/>
              <a:cxnLst>
                <a:cxn ang="0">
                  <a:pos x="connsiteX0" y="connsiteY0"/>
                </a:cxn>
                <a:cxn ang="0">
                  <a:pos x="connsiteX1" y="connsiteY1"/>
                </a:cxn>
                <a:cxn ang="0">
                  <a:pos x="connsiteX2" y="connsiteY2"/>
                </a:cxn>
                <a:cxn ang="0">
                  <a:pos x="connsiteX3" y="connsiteY3"/>
                </a:cxn>
              </a:cxnLst>
              <a:rect l="l" t="t" r="r" b="b"/>
              <a:pathLst>
                <a:path w="10134" h="6189">
                  <a:moveTo>
                    <a:pt x="0" y="6189"/>
                  </a:moveTo>
                  <a:lnTo>
                    <a:pt x="9386" y="0"/>
                  </a:lnTo>
                  <a:lnTo>
                    <a:pt x="10134" y="4625"/>
                  </a:lnTo>
                  <a:lnTo>
                    <a:pt x="0" y="618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name="connsiteX0" fmla="*/ 0 w 40673"/>
                <a:gd name="connsiteY0" fmla="*/ 40061 h 44618"/>
                <a:gd name="connsiteX1" fmla="*/ 35028 w 40673"/>
                <a:gd name="connsiteY1" fmla="*/ 0 h 44618"/>
                <a:gd name="connsiteX2" fmla="*/ 40673 w 40673"/>
                <a:gd name="connsiteY2" fmla="*/ 12447 h 44618"/>
                <a:gd name="connsiteX3" fmla="*/ 23125 w 40673"/>
                <a:gd name="connsiteY3" fmla="*/ 37817 h 44618"/>
                <a:gd name="connsiteX4" fmla="*/ 2245 w 40673"/>
                <a:gd name="connsiteY4" fmla="*/ 44618 h 44618"/>
                <a:gd name="connsiteX5" fmla="*/ 0 w 40673"/>
                <a:gd name="connsiteY5" fmla="*/ 40061 h 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73" h="44618">
                  <a:moveTo>
                    <a:pt x="0" y="40061"/>
                  </a:moveTo>
                  <a:lnTo>
                    <a:pt x="35028" y="0"/>
                  </a:lnTo>
                  <a:lnTo>
                    <a:pt x="40673" y="12447"/>
                  </a:lnTo>
                  <a:lnTo>
                    <a:pt x="23125" y="37817"/>
                  </a:lnTo>
                  <a:lnTo>
                    <a:pt x="2245" y="44618"/>
                  </a:lnTo>
                  <a:lnTo>
                    <a:pt x="0" y="4006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name="connsiteX0" fmla="*/ 0 w 31015"/>
                <a:gd name="connsiteY0" fmla="*/ 20337 h 23669"/>
                <a:gd name="connsiteX1" fmla="*/ 31015 w 31015"/>
                <a:gd name="connsiteY1" fmla="*/ 0 h 23669"/>
                <a:gd name="connsiteX2" fmla="*/ 31015 w 31015"/>
                <a:gd name="connsiteY2" fmla="*/ 7346 h 23669"/>
                <a:gd name="connsiteX3" fmla="*/ 6189 w 31015"/>
                <a:gd name="connsiteY3" fmla="*/ 23669 h 23669"/>
                <a:gd name="connsiteX4" fmla="*/ 0 w 31015"/>
                <a:gd name="connsiteY4" fmla="*/ 20337 h 2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15" h="23669">
                  <a:moveTo>
                    <a:pt x="0" y="20337"/>
                  </a:moveTo>
                  <a:lnTo>
                    <a:pt x="31015" y="0"/>
                  </a:lnTo>
                  <a:lnTo>
                    <a:pt x="31015" y="7346"/>
                  </a:lnTo>
                  <a:lnTo>
                    <a:pt x="6189" y="23669"/>
                  </a:lnTo>
                  <a:lnTo>
                    <a:pt x="0" y="2033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name="connsiteX0" fmla="*/ 4489 w 38904"/>
                <a:gd name="connsiteY0" fmla="*/ 28226 h 30471"/>
                <a:gd name="connsiteX1" fmla="*/ 0 w 38904"/>
                <a:gd name="connsiteY1" fmla="*/ 16392 h 30471"/>
                <a:gd name="connsiteX2" fmla="*/ 19180 w 38904"/>
                <a:gd name="connsiteY2" fmla="*/ 0 h 30471"/>
                <a:gd name="connsiteX3" fmla="*/ 38905 w 38904"/>
                <a:gd name="connsiteY3" fmla="*/ 7346 h 30471"/>
                <a:gd name="connsiteX4" fmla="*/ 30471 w 38904"/>
                <a:gd name="connsiteY4" fmla="*/ 19793 h 30471"/>
                <a:gd name="connsiteX5" fmla="*/ 21425 w 38904"/>
                <a:gd name="connsiteY5" fmla="*/ 30471 h 30471"/>
                <a:gd name="connsiteX6" fmla="*/ 4489 w 38904"/>
                <a:gd name="connsiteY6" fmla="*/ 28226 h 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04" h="30471">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name="connsiteX0" fmla="*/ 11291 w 55908"/>
                <a:gd name="connsiteY0" fmla="*/ 44550 h 44550"/>
                <a:gd name="connsiteX1" fmla="*/ 0 w 55908"/>
                <a:gd name="connsiteY1" fmla="*/ 36116 h 44550"/>
                <a:gd name="connsiteX2" fmla="*/ 1156 w 55908"/>
                <a:gd name="connsiteY2" fmla="*/ 15780 h 44550"/>
                <a:gd name="connsiteX3" fmla="*/ 12991 w 55908"/>
                <a:gd name="connsiteY3" fmla="*/ 12991 h 44550"/>
                <a:gd name="connsiteX4" fmla="*/ 46863 w 55908"/>
                <a:gd name="connsiteY4" fmla="*/ 0 h 44550"/>
                <a:gd name="connsiteX5" fmla="*/ 55909 w 55908"/>
                <a:gd name="connsiteY5" fmla="*/ 7346 h 44550"/>
                <a:gd name="connsiteX6" fmla="*/ 33872 w 55908"/>
                <a:gd name="connsiteY6" fmla="*/ 18636 h 44550"/>
                <a:gd name="connsiteX7" fmla="*/ 25370 w 55908"/>
                <a:gd name="connsiteY7" fmla="*/ 37817 h 44550"/>
                <a:gd name="connsiteX8" fmla="*/ 19725 w 55908"/>
                <a:gd name="connsiteY8" fmla="*/ 44550 h 44550"/>
                <a:gd name="connsiteX9" fmla="*/ 11291 w 55908"/>
                <a:gd name="connsiteY9" fmla="*/ 44550 h 4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08" h="44550">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name="connsiteX0" fmla="*/ 0 w 1053631"/>
                <a:gd name="connsiteY0" fmla="*/ 491346 h 649414"/>
                <a:gd name="connsiteX1" fmla="*/ 56997 w 1053631"/>
                <a:gd name="connsiteY1" fmla="*/ 595138 h 649414"/>
                <a:gd name="connsiteX2" fmla="*/ 120728 w 1053631"/>
                <a:gd name="connsiteY2" fmla="*/ 649414 h 649414"/>
                <a:gd name="connsiteX3" fmla="*/ 208264 w 1053631"/>
                <a:gd name="connsiteY3" fmla="*/ 584731 h 649414"/>
                <a:gd name="connsiteX4" fmla="*/ 251386 w 1053631"/>
                <a:gd name="connsiteY4" fmla="*/ 589356 h 649414"/>
                <a:gd name="connsiteX5" fmla="*/ 276960 w 1053631"/>
                <a:gd name="connsiteY5" fmla="*/ 606428 h 649414"/>
                <a:gd name="connsiteX6" fmla="*/ 331645 w 1053631"/>
                <a:gd name="connsiteY6" fmla="*/ 588200 h 649414"/>
                <a:gd name="connsiteX7" fmla="*/ 331713 w 1053631"/>
                <a:gd name="connsiteY7" fmla="*/ 588472 h 649414"/>
                <a:gd name="connsiteX8" fmla="*/ 345316 w 1053631"/>
                <a:gd name="connsiteY8" fmla="*/ 517940 h 649414"/>
                <a:gd name="connsiteX9" fmla="*/ 397552 w 1053631"/>
                <a:gd name="connsiteY9" fmla="*/ 461351 h 649414"/>
                <a:gd name="connsiteX10" fmla="*/ 451284 w 1053631"/>
                <a:gd name="connsiteY10" fmla="*/ 461351 h 649414"/>
                <a:gd name="connsiteX11" fmla="*/ 493182 w 1053631"/>
                <a:gd name="connsiteY11" fmla="*/ 512771 h 649414"/>
                <a:gd name="connsiteX12" fmla="*/ 502364 w 1053631"/>
                <a:gd name="connsiteY12" fmla="*/ 515831 h 649414"/>
                <a:gd name="connsiteX13" fmla="*/ 521137 w 1053631"/>
                <a:gd name="connsiteY13" fmla="*/ 506513 h 649414"/>
                <a:gd name="connsiteX14" fmla="*/ 585276 w 1053631"/>
                <a:gd name="connsiteY14" fmla="*/ 532427 h 649414"/>
                <a:gd name="connsiteX15" fmla="*/ 650162 w 1053631"/>
                <a:gd name="connsiteY15" fmla="*/ 531203 h 649414"/>
                <a:gd name="connsiteX16" fmla="*/ 663629 w 1053631"/>
                <a:gd name="connsiteY16" fmla="*/ 494883 h 649414"/>
                <a:gd name="connsiteX17" fmla="*/ 723416 w 1053631"/>
                <a:gd name="connsiteY17" fmla="*/ 500732 h 649414"/>
                <a:gd name="connsiteX18" fmla="*/ 824963 w 1053631"/>
                <a:gd name="connsiteY18" fmla="*/ 474342 h 649414"/>
                <a:gd name="connsiteX19" fmla="*/ 864276 w 1053631"/>
                <a:gd name="connsiteY19" fmla="*/ 480327 h 649414"/>
                <a:gd name="connsiteX20" fmla="*/ 878355 w 1053631"/>
                <a:gd name="connsiteY20" fmla="*/ 459855 h 649414"/>
                <a:gd name="connsiteX21" fmla="*/ 945147 w 1053631"/>
                <a:gd name="connsiteY21" fmla="*/ 462643 h 649414"/>
                <a:gd name="connsiteX22" fmla="*/ 972693 w 1053631"/>
                <a:gd name="connsiteY22" fmla="*/ 453461 h 649414"/>
                <a:gd name="connsiteX23" fmla="*/ 993574 w 1053631"/>
                <a:gd name="connsiteY23" fmla="*/ 472981 h 649414"/>
                <a:gd name="connsiteX24" fmla="*/ 1001260 w 1053631"/>
                <a:gd name="connsiteY24" fmla="*/ 470125 h 649414"/>
                <a:gd name="connsiteX25" fmla="*/ 1014591 w 1053631"/>
                <a:gd name="connsiteY25" fmla="*/ 473458 h 649414"/>
                <a:gd name="connsiteX26" fmla="*/ 1030711 w 1053631"/>
                <a:gd name="connsiteY26" fmla="*/ 457338 h 649414"/>
                <a:gd name="connsiteX27" fmla="*/ 1053632 w 1053631"/>
                <a:gd name="connsiteY27" fmla="*/ 457746 h 649414"/>
                <a:gd name="connsiteX28" fmla="*/ 1053632 w 1053631"/>
                <a:gd name="connsiteY28" fmla="*/ 446455 h 649414"/>
                <a:gd name="connsiteX29" fmla="*/ 990853 w 1053631"/>
                <a:gd name="connsiteY29" fmla="*/ 394151 h 649414"/>
                <a:gd name="connsiteX30" fmla="*/ 960518 w 1053631"/>
                <a:gd name="connsiteY30" fmla="*/ 342187 h 649414"/>
                <a:gd name="connsiteX31" fmla="*/ 877675 w 1053631"/>
                <a:gd name="connsiteY31" fmla="*/ 272335 h 649414"/>
                <a:gd name="connsiteX32" fmla="*/ 863596 w 1053631"/>
                <a:gd name="connsiteY32" fmla="*/ 236287 h 649414"/>
                <a:gd name="connsiteX33" fmla="*/ 799593 w 1053631"/>
                <a:gd name="connsiteY33" fmla="*/ 225608 h 649414"/>
                <a:gd name="connsiteX34" fmla="*/ 781569 w 1053631"/>
                <a:gd name="connsiteY34" fmla="*/ 194049 h 649414"/>
                <a:gd name="connsiteX35" fmla="*/ 711785 w 1053631"/>
                <a:gd name="connsiteY35" fmla="*/ 163850 h 649414"/>
                <a:gd name="connsiteX36" fmla="*/ 732326 w 1053631"/>
                <a:gd name="connsiteY36" fmla="*/ 88557 h 649414"/>
                <a:gd name="connsiteX37" fmla="*/ 671315 w 1053631"/>
                <a:gd name="connsiteY37" fmla="*/ 0 h 649414"/>
                <a:gd name="connsiteX38" fmla="*/ 614250 w 1053631"/>
                <a:gd name="connsiteY38" fmla="*/ 9046 h 649414"/>
                <a:gd name="connsiteX39" fmla="*/ 591465 w 1053631"/>
                <a:gd name="connsiteY39" fmla="*/ 67200 h 649414"/>
                <a:gd name="connsiteX40" fmla="*/ 538685 w 1053631"/>
                <a:gd name="connsiteY40" fmla="*/ 102432 h 649414"/>
                <a:gd name="connsiteX41" fmla="*/ 498759 w 1053631"/>
                <a:gd name="connsiteY41" fmla="*/ 147866 h 649414"/>
                <a:gd name="connsiteX42" fmla="*/ 378031 w 1053631"/>
                <a:gd name="connsiteY42" fmla="*/ 158341 h 649414"/>
                <a:gd name="connsiteX43" fmla="*/ 366673 w 1053631"/>
                <a:gd name="connsiteY43" fmla="*/ 172896 h 649414"/>
                <a:gd name="connsiteX44" fmla="*/ 381908 w 1053631"/>
                <a:gd name="connsiteY44" fmla="*/ 195069 h 649414"/>
                <a:gd name="connsiteX45" fmla="*/ 336678 w 1053631"/>
                <a:gd name="connsiteY45" fmla="*/ 237103 h 649414"/>
                <a:gd name="connsiteX46" fmla="*/ 279681 w 1053631"/>
                <a:gd name="connsiteY46" fmla="*/ 246557 h 649414"/>
                <a:gd name="connsiteX47" fmla="*/ 183030 w 1053631"/>
                <a:gd name="connsiteY47" fmla="*/ 289203 h 649414"/>
                <a:gd name="connsiteX48" fmla="*/ 165482 w 1053631"/>
                <a:gd name="connsiteY48" fmla="*/ 257032 h 649414"/>
                <a:gd name="connsiteX49" fmla="*/ 157796 w 1053631"/>
                <a:gd name="connsiteY49" fmla="*/ 256487 h 649414"/>
                <a:gd name="connsiteX50" fmla="*/ 143581 w 1053631"/>
                <a:gd name="connsiteY50" fmla="*/ 275532 h 649414"/>
                <a:gd name="connsiteX51" fmla="*/ 110798 w 1053631"/>
                <a:gd name="connsiteY51" fmla="*/ 287979 h 649414"/>
                <a:gd name="connsiteX52" fmla="*/ 67880 w 1053631"/>
                <a:gd name="connsiteY52" fmla="*/ 281245 h 649414"/>
                <a:gd name="connsiteX53" fmla="*/ 59922 w 1053631"/>
                <a:gd name="connsiteY53" fmla="*/ 330421 h 649414"/>
                <a:gd name="connsiteX54" fmla="*/ 4965 w 1053631"/>
                <a:gd name="connsiteY54" fmla="*/ 406258 h 649414"/>
                <a:gd name="connsiteX55" fmla="*/ 0 w 1053631"/>
                <a:gd name="connsiteY55" fmla="*/ 491346 h 6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53631" h="649414">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name="connsiteX0" fmla="*/ 482980 w 1296447"/>
                <a:gd name="connsiteY0" fmla="*/ 1168306 h 1192179"/>
                <a:gd name="connsiteX1" fmla="*/ 513995 w 1296447"/>
                <a:gd name="connsiteY1" fmla="*/ 1179665 h 1192179"/>
                <a:gd name="connsiteX2" fmla="*/ 522429 w 1296447"/>
                <a:gd name="connsiteY2" fmla="*/ 1087368 h 1192179"/>
                <a:gd name="connsiteX3" fmla="*/ 601395 w 1296447"/>
                <a:gd name="connsiteY3" fmla="*/ 1023569 h 1192179"/>
                <a:gd name="connsiteX4" fmla="*/ 650979 w 1296447"/>
                <a:gd name="connsiteY4" fmla="*/ 946643 h 1192179"/>
                <a:gd name="connsiteX5" fmla="*/ 764769 w 1296447"/>
                <a:gd name="connsiteY5" fmla="*/ 916716 h 1192179"/>
                <a:gd name="connsiteX6" fmla="*/ 857066 w 1296447"/>
                <a:gd name="connsiteY6" fmla="*/ 830336 h 1192179"/>
                <a:gd name="connsiteX7" fmla="*/ 934672 w 1296447"/>
                <a:gd name="connsiteY7" fmla="*/ 799253 h 1192179"/>
                <a:gd name="connsiteX8" fmla="*/ 967864 w 1296447"/>
                <a:gd name="connsiteY8" fmla="*/ 800409 h 1192179"/>
                <a:gd name="connsiteX9" fmla="*/ 967932 w 1296447"/>
                <a:gd name="connsiteY9" fmla="*/ 800137 h 1192179"/>
                <a:gd name="connsiteX10" fmla="*/ 1031663 w 1296447"/>
                <a:gd name="connsiteY10" fmla="*/ 804286 h 1192179"/>
                <a:gd name="connsiteX11" fmla="*/ 1059005 w 1296447"/>
                <a:gd name="connsiteY11" fmla="*/ 774359 h 1192179"/>
                <a:gd name="connsiteX12" fmla="*/ 1230541 w 1296447"/>
                <a:gd name="connsiteY12" fmla="*/ 771775 h 1192179"/>
                <a:gd name="connsiteX13" fmla="*/ 1289170 w 1296447"/>
                <a:gd name="connsiteY13" fmla="*/ 717906 h 1192179"/>
                <a:gd name="connsiteX14" fmla="*/ 1296448 w 1296447"/>
                <a:gd name="connsiteY14" fmla="*/ 490053 h 1192179"/>
                <a:gd name="connsiteX15" fmla="*/ 1255299 w 1296447"/>
                <a:gd name="connsiteY15" fmla="*/ 507397 h 1192179"/>
                <a:gd name="connsiteX16" fmla="*/ 1213469 w 1296447"/>
                <a:gd name="connsiteY16" fmla="*/ 474274 h 1192179"/>
                <a:gd name="connsiteX17" fmla="*/ 1234214 w 1296447"/>
                <a:gd name="connsiteY17" fmla="*/ 419725 h 1192179"/>
                <a:gd name="connsiteX18" fmla="*/ 1210748 w 1296447"/>
                <a:gd name="connsiteY18" fmla="*/ 404694 h 1192179"/>
                <a:gd name="connsiteX19" fmla="*/ 1179869 w 1296447"/>
                <a:gd name="connsiteY19" fmla="*/ 406054 h 1192179"/>
                <a:gd name="connsiteX20" fmla="*/ 1151575 w 1296447"/>
                <a:gd name="connsiteY20" fmla="*/ 383405 h 1192179"/>
                <a:gd name="connsiteX21" fmla="*/ 1123960 w 1296447"/>
                <a:gd name="connsiteY21" fmla="*/ 370278 h 1192179"/>
                <a:gd name="connsiteX22" fmla="*/ 1076485 w 1296447"/>
                <a:gd name="connsiteY22" fmla="*/ 332869 h 1192179"/>
                <a:gd name="connsiteX23" fmla="*/ 1072540 w 1296447"/>
                <a:gd name="connsiteY23" fmla="*/ 301446 h 1192179"/>
                <a:gd name="connsiteX24" fmla="*/ 666690 w 1296447"/>
                <a:gd name="connsiteY24" fmla="*/ 0 h 1192179"/>
                <a:gd name="connsiteX25" fmla="*/ 539501 w 1296447"/>
                <a:gd name="connsiteY25" fmla="*/ 2721 h 1192179"/>
                <a:gd name="connsiteX26" fmla="*/ 523109 w 1296447"/>
                <a:gd name="connsiteY26" fmla="*/ 680361 h 1192179"/>
                <a:gd name="connsiteX27" fmla="*/ 558681 w 1296447"/>
                <a:gd name="connsiteY27" fmla="*/ 701922 h 1192179"/>
                <a:gd name="connsiteX28" fmla="*/ 518960 w 1296447"/>
                <a:gd name="connsiteY28" fmla="*/ 777828 h 1192179"/>
                <a:gd name="connsiteX29" fmla="*/ 162966 w 1296447"/>
                <a:gd name="connsiteY29" fmla="*/ 765925 h 1192179"/>
                <a:gd name="connsiteX30" fmla="*/ 126713 w 1296447"/>
                <a:gd name="connsiteY30" fmla="*/ 804150 h 1192179"/>
                <a:gd name="connsiteX31" fmla="*/ 85496 w 1296447"/>
                <a:gd name="connsiteY31" fmla="*/ 795920 h 1192179"/>
                <a:gd name="connsiteX32" fmla="*/ 74409 w 1296447"/>
                <a:gd name="connsiteY32" fmla="*/ 747493 h 1192179"/>
                <a:gd name="connsiteX33" fmla="*/ 63935 w 1296447"/>
                <a:gd name="connsiteY33" fmla="*/ 743548 h 1192179"/>
                <a:gd name="connsiteX34" fmla="*/ 35640 w 1296447"/>
                <a:gd name="connsiteY34" fmla="*/ 799321 h 1192179"/>
                <a:gd name="connsiteX35" fmla="*/ 0 w 1296447"/>
                <a:gd name="connsiteY35" fmla="*/ 834077 h 1192179"/>
                <a:gd name="connsiteX36" fmla="*/ 2040 w 1296447"/>
                <a:gd name="connsiteY36" fmla="*/ 860331 h 1192179"/>
                <a:gd name="connsiteX37" fmla="*/ 13195 w 1296447"/>
                <a:gd name="connsiteY37" fmla="*/ 881144 h 1192179"/>
                <a:gd name="connsiteX38" fmla="*/ 8026 w 1296447"/>
                <a:gd name="connsiteY38" fmla="*/ 913247 h 1192179"/>
                <a:gd name="connsiteX39" fmla="*/ 31355 w 1296447"/>
                <a:gd name="connsiteY39" fmla="*/ 945283 h 1192179"/>
                <a:gd name="connsiteX40" fmla="*/ 51760 w 1296447"/>
                <a:gd name="connsiteY40" fmla="*/ 983167 h 1192179"/>
                <a:gd name="connsiteX41" fmla="*/ 33328 w 1296447"/>
                <a:gd name="connsiteY41" fmla="*/ 1042069 h 1192179"/>
                <a:gd name="connsiteX42" fmla="*/ 45503 w 1296447"/>
                <a:gd name="connsiteY42" fmla="*/ 1047851 h 1192179"/>
                <a:gd name="connsiteX43" fmla="*/ 70532 w 1296447"/>
                <a:gd name="connsiteY43" fmla="*/ 1031187 h 1192179"/>
                <a:gd name="connsiteX44" fmla="*/ 95290 w 1296447"/>
                <a:gd name="connsiteY44" fmla="*/ 1050979 h 1192179"/>
                <a:gd name="connsiteX45" fmla="*/ 123925 w 1296447"/>
                <a:gd name="connsiteY45" fmla="*/ 1019828 h 1192179"/>
                <a:gd name="connsiteX46" fmla="*/ 163374 w 1296447"/>
                <a:gd name="connsiteY46" fmla="*/ 1035608 h 1192179"/>
                <a:gd name="connsiteX47" fmla="*/ 200374 w 1296447"/>
                <a:gd name="connsiteY47" fmla="*/ 994798 h 1192179"/>
                <a:gd name="connsiteX48" fmla="*/ 243360 w 1296447"/>
                <a:gd name="connsiteY48" fmla="*/ 1000375 h 1192179"/>
                <a:gd name="connsiteX49" fmla="*/ 253087 w 1296447"/>
                <a:gd name="connsiteY49" fmla="*/ 1081926 h 1192179"/>
                <a:gd name="connsiteX50" fmla="*/ 280905 w 1296447"/>
                <a:gd name="connsiteY50" fmla="*/ 1106480 h 1192179"/>
                <a:gd name="connsiteX51" fmla="*/ 256623 w 1296447"/>
                <a:gd name="connsiteY51" fmla="*/ 1128245 h 1192179"/>
                <a:gd name="connsiteX52" fmla="*/ 282197 w 1296447"/>
                <a:gd name="connsiteY52" fmla="*/ 1147425 h 1192179"/>
                <a:gd name="connsiteX53" fmla="*/ 284442 w 1296447"/>
                <a:gd name="connsiteY53" fmla="*/ 1181705 h 1192179"/>
                <a:gd name="connsiteX54" fmla="*/ 326884 w 1296447"/>
                <a:gd name="connsiteY54" fmla="*/ 1179393 h 1192179"/>
                <a:gd name="connsiteX55" fmla="*/ 344772 w 1296447"/>
                <a:gd name="connsiteY55" fmla="*/ 1192180 h 1192179"/>
                <a:gd name="connsiteX56" fmla="*/ 380684 w 1296447"/>
                <a:gd name="connsiteY56" fmla="*/ 1185990 h 1192179"/>
                <a:gd name="connsiteX57" fmla="*/ 391567 w 1296447"/>
                <a:gd name="connsiteY57" fmla="*/ 1147766 h 1192179"/>
                <a:gd name="connsiteX58" fmla="*/ 451624 w 1296447"/>
                <a:gd name="connsiteY58" fmla="*/ 1149602 h 1192179"/>
                <a:gd name="connsiteX59" fmla="*/ 449380 w 1296447"/>
                <a:gd name="connsiteY59" fmla="*/ 1182182 h 1192179"/>
                <a:gd name="connsiteX60" fmla="*/ 482980 w 1296447"/>
                <a:gd name="connsiteY60" fmla="*/ 1168306 h 11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96447" h="1192179">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name="connsiteX0" fmla="*/ 26620 w 978679"/>
                <a:gd name="connsiteY0" fmla="*/ 843094 h 997994"/>
                <a:gd name="connsiteX1" fmla="*/ 28390 w 978679"/>
                <a:gd name="connsiteY1" fmla="*/ 842210 h 997994"/>
                <a:gd name="connsiteX2" fmla="*/ 173601 w 978679"/>
                <a:gd name="connsiteY2" fmla="*/ 828265 h 997994"/>
                <a:gd name="connsiteX3" fmla="*/ 197204 w 978679"/>
                <a:gd name="connsiteY3" fmla="*/ 871522 h 997994"/>
                <a:gd name="connsiteX4" fmla="*/ 231212 w 978679"/>
                <a:gd name="connsiteY4" fmla="*/ 867444 h 997994"/>
                <a:gd name="connsiteX5" fmla="*/ 250663 w 978679"/>
                <a:gd name="connsiteY5" fmla="*/ 917569 h 997994"/>
                <a:gd name="connsiteX6" fmla="*/ 276916 w 978679"/>
                <a:gd name="connsiteY6" fmla="*/ 925799 h 997994"/>
                <a:gd name="connsiteX7" fmla="*/ 282632 w 978679"/>
                <a:gd name="connsiteY7" fmla="*/ 959807 h 997994"/>
                <a:gd name="connsiteX8" fmla="*/ 320313 w 978679"/>
                <a:gd name="connsiteY8" fmla="*/ 991231 h 997994"/>
                <a:gd name="connsiteX9" fmla="*/ 350578 w 978679"/>
                <a:gd name="connsiteY9" fmla="*/ 961779 h 997994"/>
                <a:gd name="connsiteX10" fmla="*/ 385539 w 978679"/>
                <a:gd name="connsiteY10" fmla="*/ 893289 h 997994"/>
                <a:gd name="connsiteX11" fmla="*/ 422403 w 978679"/>
                <a:gd name="connsiteY11" fmla="*/ 906892 h 997994"/>
                <a:gd name="connsiteX12" fmla="*/ 433014 w 978679"/>
                <a:gd name="connsiteY12" fmla="*/ 953211 h 997994"/>
                <a:gd name="connsiteX13" fmla="*/ 451037 w 978679"/>
                <a:gd name="connsiteY13" fmla="*/ 956814 h 997994"/>
                <a:gd name="connsiteX14" fmla="*/ 485862 w 978679"/>
                <a:gd name="connsiteY14" fmla="*/ 920020 h 997994"/>
                <a:gd name="connsiteX15" fmla="*/ 838388 w 978679"/>
                <a:gd name="connsiteY15" fmla="*/ 931853 h 997994"/>
                <a:gd name="connsiteX16" fmla="*/ 863758 w 978679"/>
                <a:gd name="connsiteY16" fmla="*/ 883359 h 997994"/>
                <a:gd name="connsiteX17" fmla="*/ 834240 w 978679"/>
                <a:gd name="connsiteY17" fmla="*/ 865471 h 997994"/>
                <a:gd name="connsiteX18" fmla="*/ 851380 w 978679"/>
                <a:gd name="connsiteY18" fmla="*/ 157563 h 997994"/>
                <a:gd name="connsiteX19" fmla="*/ 971972 w 978679"/>
                <a:gd name="connsiteY19" fmla="*/ 154979 h 997994"/>
                <a:gd name="connsiteX20" fmla="*/ 754322 w 978679"/>
                <a:gd name="connsiteY20" fmla="*/ -6764 h 997994"/>
                <a:gd name="connsiteX21" fmla="*/ 740104 w 978679"/>
                <a:gd name="connsiteY21" fmla="*/ 85399 h 997994"/>
                <a:gd name="connsiteX22" fmla="*/ 497629 w 978679"/>
                <a:gd name="connsiteY22" fmla="*/ 84104 h 997994"/>
                <a:gd name="connsiteX23" fmla="*/ 457294 w 978679"/>
                <a:gd name="connsiteY23" fmla="*/ 284276 h 997994"/>
                <a:gd name="connsiteX24" fmla="*/ 377920 w 978679"/>
                <a:gd name="connsiteY24" fmla="*/ 311482 h 997994"/>
                <a:gd name="connsiteX25" fmla="*/ 355679 w 978679"/>
                <a:gd name="connsiteY25" fmla="*/ 334812 h 997994"/>
                <a:gd name="connsiteX26" fmla="*/ 347383 w 978679"/>
                <a:gd name="connsiteY26" fmla="*/ 448058 h 997994"/>
                <a:gd name="connsiteX27" fmla="*/ 55935 w 978679"/>
                <a:gd name="connsiteY27" fmla="*/ 458735 h 997994"/>
                <a:gd name="connsiteX28" fmla="*/ 34032 w 978679"/>
                <a:gd name="connsiteY28" fmla="*/ 483085 h 997994"/>
                <a:gd name="connsiteX29" fmla="*/ 39951 w 978679"/>
                <a:gd name="connsiteY29" fmla="*/ 506891 h 997994"/>
                <a:gd name="connsiteX30" fmla="*/ 55526 w 978679"/>
                <a:gd name="connsiteY30" fmla="*/ 509817 h 997994"/>
                <a:gd name="connsiteX31" fmla="*/ 63892 w 978679"/>
                <a:gd name="connsiteY31" fmla="*/ 541307 h 997994"/>
                <a:gd name="connsiteX32" fmla="*/ 58861 w 978679"/>
                <a:gd name="connsiteY32" fmla="*/ 570622 h 997994"/>
                <a:gd name="connsiteX33" fmla="*/ 44168 w 978679"/>
                <a:gd name="connsiteY33" fmla="*/ 603813 h 997994"/>
                <a:gd name="connsiteX34" fmla="*/ 31585 w 978679"/>
                <a:gd name="connsiteY34" fmla="*/ 604630 h 997994"/>
                <a:gd name="connsiteX35" fmla="*/ 32402 w 978679"/>
                <a:gd name="connsiteY35" fmla="*/ 618914 h 997994"/>
                <a:gd name="connsiteX36" fmla="*/ 53418 w 978679"/>
                <a:gd name="connsiteY36" fmla="*/ 649930 h 997994"/>
                <a:gd name="connsiteX37" fmla="*/ 51309 w 978679"/>
                <a:gd name="connsiteY37" fmla="*/ 693526 h 997994"/>
                <a:gd name="connsiteX38" fmla="*/ 44507 w 978679"/>
                <a:gd name="connsiteY38" fmla="*/ 748483 h 997994"/>
                <a:gd name="connsiteX39" fmla="*/ 14309 w 978679"/>
                <a:gd name="connsiteY39" fmla="*/ 809289 h 997994"/>
                <a:gd name="connsiteX40" fmla="*/ -6707 w 978679"/>
                <a:gd name="connsiteY40" fmla="*/ 860573 h 997994"/>
                <a:gd name="connsiteX41" fmla="*/ 26620 w 978679"/>
                <a:gd name="connsiteY41" fmla="*/ 843094 h 99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78679" h="997994">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name="connsiteX0" fmla="*/ 351369 w 589016"/>
                <a:gd name="connsiteY0" fmla="*/ 320898 h 441422"/>
                <a:gd name="connsiteX1" fmla="*/ 387214 w 589016"/>
                <a:gd name="connsiteY1" fmla="*/ 306887 h 441422"/>
                <a:gd name="connsiteX2" fmla="*/ 389186 w 589016"/>
                <a:gd name="connsiteY2" fmla="*/ 309948 h 441422"/>
                <a:gd name="connsiteX3" fmla="*/ 473390 w 589016"/>
                <a:gd name="connsiteY3" fmla="*/ 323007 h 441422"/>
                <a:gd name="connsiteX4" fmla="*/ 519776 w 589016"/>
                <a:gd name="connsiteY4" fmla="*/ 277912 h 441422"/>
                <a:gd name="connsiteX5" fmla="*/ 578134 w 589016"/>
                <a:gd name="connsiteY5" fmla="*/ 272811 h 441422"/>
                <a:gd name="connsiteX6" fmla="*/ 589016 w 589016"/>
                <a:gd name="connsiteY6" fmla="*/ 249210 h 441422"/>
                <a:gd name="connsiteX7" fmla="*/ 567251 w 589016"/>
                <a:gd name="connsiteY7" fmla="*/ 220711 h 441422"/>
                <a:gd name="connsiteX8" fmla="*/ 580174 w 589016"/>
                <a:gd name="connsiteY8" fmla="*/ 201394 h 441422"/>
                <a:gd name="connsiteX9" fmla="*/ 569768 w 589016"/>
                <a:gd name="connsiteY9" fmla="*/ 189560 h 441422"/>
                <a:gd name="connsiteX10" fmla="*/ 528550 w 589016"/>
                <a:gd name="connsiteY10" fmla="*/ 190852 h 441422"/>
                <a:gd name="connsiteX11" fmla="*/ 497127 w 589016"/>
                <a:gd name="connsiteY11" fmla="*/ 164122 h 441422"/>
                <a:gd name="connsiteX12" fmla="*/ 484000 w 589016"/>
                <a:gd name="connsiteY12" fmla="*/ 122088 h 441422"/>
                <a:gd name="connsiteX13" fmla="*/ 445299 w 589016"/>
                <a:gd name="connsiteY13" fmla="*/ 90053 h 441422"/>
                <a:gd name="connsiteX14" fmla="*/ 439790 w 589016"/>
                <a:gd name="connsiteY14" fmla="*/ 58221 h 441422"/>
                <a:gd name="connsiteX15" fmla="*/ 421290 w 589016"/>
                <a:gd name="connsiteY15" fmla="*/ 29859 h 441422"/>
                <a:gd name="connsiteX16" fmla="*/ 429588 w 589016"/>
                <a:gd name="connsiteY16" fmla="*/ 816 h 441422"/>
                <a:gd name="connsiteX17" fmla="*/ 405510 w 589016"/>
                <a:gd name="connsiteY17" fmla="*/ 0 h 441422"/>
                <a:gd name="connsiteX18" fmla="*/ 335114 w 589016"/>
                <a:gd name="connsiteY18" fmla="*/ 28158 h 441422"/>
                <a:gd name="connsiteX19" fmla="*/ 241864 w 589016"/>
                <a:gd name="connsiteY19" fmla="*/ 115423 h 441422"/>
                <a:gd name="connsiteX20" fmla="*/ 130658 w 589016"/>
                <a:gd name="connsiteY20" fmla="*/ 144669 h 441422"/>
                <a:gd name="connsiteX21" fmla="*/ 83523 w 589016"/>
                <a:gd name="connsiteY21" fmla="*/ 217786 h 441422"/>
                <a:gd name="connsiteX22" fmla="*/ 8570 w 589016"/>
                <a:gd name="connsiteY22" fmla="*/ 278320 h 441422"/>
                <a:gd name="connsiteX23" fmla="*/ 0 w 589016"/>
                <a:gd name="connsiteY23" fmla="*/ 372318 h 441422"/>
                <a:gd name="connsiteX24" fmla="*/ 26118 w 589016"/>
                <a:gd name="connsiteY24" fmla="*/ 423330 h 441422"/>
                <a:gd name="connsiteX25" fmla="*/ 45979 w 589016"/>
                <a:gd name="connsiteY25" fmla="*/ 422378 h 441422"/>
                <a:gd name="connsiteX26" fmla="*/ 120592 w 589016"/>
                <a:gd name="connsiteY26" fmla="*/ 397076 h 441422"/>
                <a:gd name="connsiteX27" fmla="*/ 156028 w 589016"/>
                <a:gd name="connsiteY27" fmla="*/ 402109 h 441422"/>
                <a:gd name="connsiteX28" fmla="*/ 172896 w 589016"/>
                <a:gd name="connsiteY28" fmla="*/ 441082 h 441422"/>
                <a:gd name="connsiteX29" fmla="*/ 178473 w 589016"/>
                <a:gd name="connsiteY29" fmla="*/ 441422 h 441422"/>
                <a:gd name="connsiteX30" fmla="*/ 167795 w 589016"/>
                <a:gd name="connsiteY30" fmla="*/ 335046 h 441422"/>
                <a:gd name="connsiteX31" fmla="*/ 187315 w 589016"/>
                <a:gd name="connsiteY31" fmla="*/ 315593 h 441422"/>
                <a:gd name="connsiteX32" fmla="*/ 351369 w 589016"/>
                <a:gd name="connsiteY32" fmla="*/ 320898 h 44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9016" h="441422">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name="connsiteX0" fmla="*/ 60017 w 999764"/>
                <a:gd name="connsiteY0" fmla="*/ 896689 h 969838"/>
                <a:gd name="connsiteX1" fmla="*/ 107628 w 999764"/>
                <a:gd name="connsiteY1" fmla="*/ 869483 h 969838"/>
                <a:gd name="connsiteX2" fmla="*/ 191628 w 999764"/>
                <a:gd name="connsiteY2" fmla="*/ 925052 h 969838"/>
                <a:gd name="connsiteX3" fmla="*/ 538100 w 999764"/>
                <a:gd name="connsiteY3" fmla="*/ 915802 h 969838"/>
                <a:gd name="connsiteX4" fmla="*/ 588022 w 999764"/>
                <a:gd name="connsiteY4" fmla="*/ 953958 h 969838"/>
                <a:gd name="connsiteX5" fmla="*/ 706641 w 999764"/>
                <a:gd name="connsiteY5" fmla="*/ 950082 h 969838"/>
                <a:gd name="connsiteX6" fmla="*/ 779489 w 999764"/>
                <a:gd name="connsiteY6" fmla="*/ 963075 h 969838"/>
                <a:gd name="connsiteX7" fmla="*/ 903618 w 999764"/>
                <a:gd name="connsiteY7" fmla="*/ 938452 h 969838"/>
                <a:gd name="connsiteX8" fmla="*/ 814311 w 999764"/>
                <a:gd name="connsiteY8" fmla="*/ 857717 h 969838"/>
                <a:gd name="connsiteX9" fmla="*/ 822610 w 999764"/>
                <a:gd name="connsiteY9" fmla="*/ 549673 h 969838"/>
                <a:gd name="connsiteX10" fmla="*/ 989929 w 999764"/>
                <a:gd name="connsiteY10" fmla="*/ 557358 h 969838"/>
                <a:gd name="connsiteX11" fmla="*/ 978638 w 999764"/>
                <a:gd name="connsiteY11" fmla="*/ 528249 h 969838"/>
                <a:gd name="connsiteX12" fmla="*/ 993058 w 999764"/>
                <a:gd name="connsiteY12" fmla="*/ 428945 h 969838"/>
                <a:gd name="connsiteX13" fmla="*/ 980404 w 999764"/>
                <a:gd name="connsiteY13" fmla="*/ 405684 h 969838"/>
                <a:gd name="connsiteX14" fmla="*/ 881034 w 999764"/>
                <a:gd name="connsiteY14" fmla="*/ 410447 h 969838"/>
                <a:gd name="connsiteX15" fmla="*/ 857910 w 999764"/>
                <a:gd name="connsiteY15" fmla="*/ 444455 h 969838"/>
                <a:gd name="connsiteX16" fmla="*/ 817439 w 999764"/>
                <a:gd name="connsiteY16" fmla="*/ 410447 h 969838"/>
                <a:gd name="connsiteX17" fmla="*/ 847026 w 999764"/>
                <a:gd name="connsiteY17" fmla="*/ 370929 h 969838"/>
                <a:gd name="connsiteX18" fmla="*/ 817100 w 999764"/>
                <a:gd name="connsiteY18" fmla="*/ 308559 h 969838"/>
                <a:gd name="connsiteX19" fmla="*/ 815808 w 999764"/>
                <a:gd name="connsiteY19" fmla="*/ 230680 h 969838"/>
                <a:gd name="connsiteX20" fmla="*/ 799824 w 999764"/>
                <a:gd name="connsiteY20" fmla="*/ 110224 h 969838"/>
                <a:gd name="connsiteX21" fmla="*/ 730380 w 999764"/>
                <a:gd name="connsiteY21" fmla="*/ 104578 h 969838"/>
                <a:gd name="connsiteX22" fmla="*/ 721131 w 999764"/>
                <a:gd name="connsiteY22" fmla="*/ 71454 h 969838"/>
                <a:gd name="connsiteX23" fmla="*/ 706236 w 999764"/>
                <a:gd name="connsiteY23" fmla="*/ 69890 h 969838"/>
                <a:gd name="connsiteX24" fmla="*/ 692088 w 999764"/>
                <a:gd name="connsiteY24" fmla="*/ 78870 h 969838"/>
                <a:gd name="connsiteX25" fmla="*/ 635361 w 999764"/>
                <a:gd name="connsiteY25" fmla="*/ 77645 h 969838"/>
                <a:gd name="connsiteX26" fmla="*/ 614142 w 999764"/>
                <a:gd name="connsiteY26" fmla="*/ 170349 h 969838"/>
                <a:gd name="connsiteX27" fmla="*/ 562108 w 999764"/>
                <a:gd name="connsiteY27" fmla="*/ 165726 h 969838"/>
                <a:gd name="connsiteX28" fmla="*/ 464644 w 999764"/>
                <a:gd name="connsiteY28" fmla="*/ 182185 h 969838"/>
                <a:gd name="connsiteX29" fmla="*/ 432267 w 999764"/>
                <a:gd name="connsiteY29" fmla="*/ 146750 h 969838"/>
                <a:gd name="connsiteX30" fmla="*/ 405060 w 999764"/>
                <a:gd name="connsiteY30" fmla="*/ 82948 h 969838"/>
                <a:gd name="connsiteX31" fmla="*/ 371936 w 999764"/>
                <a:gd name="connsiteY31" fmla="*/ -5472 h 969838"/>
                <a:gd name="connsiteX32" fmla="*/ 105588 w 999764"/>
                <a:gd name="connsiteY32" fmla="*/ -6764 h 969838"/>
                <a:gd name="connsiteX33" fmla="*/ 35394 w 999764"/>
                <a:gd name="connsiteY33" fmla="*/ 20442 h 969838"/>
                <a:gd name="connsiteX34" fmla="*/ 35394 w 999764"/>
                <a:gd name="connsiteY34" fmla="*/ 26022 h 969838"/>
                <a:gd name="connsiteX35" fmla="*/ 69402 w 999764"/>
                <a:gd name="connsiteY35" fmla="*/ 68395 h 969838"/>
                <a:gd name="connsiteX36" fmla="*/ 84433 w 999764"/>
                <a:gd name="connsiteY36" fmla="*/ 106415 h 969838"/>
                <a:gd name="connsiteX37" fmla="*/ 100962 w 999764"/>
                <a:gd name="connsiteY37" fmla="*/ 156680 h 969838"/>
                <a:gd name="connsiteX38" fmla="*/ 116063 w 999764"/>
                <a:gd name="connsiteY38" fmla="*/ 191843 h 969838"/>
                <a:gd name="connsiteX39" fmla="*/ 113885 w 999764"/>
                <a:gd name="connsiteY39" fmla="*/ 247886 h 969838"/>
                <a:gd name="connsiteX40" fmla="*/ 105316 w 999764"/>
                <a:gd name="connsiteY40" fmla="*/ 261490 h 969838"/>
                <a:gd name="connsiteX41" fmla="*/ 118919 w 999764"/>
                <a:gd name="connsiteY41" fmla="*/ 311073 h 969838"/>
                <a:gd name="connsiteX42" fmla="*/ 136196 w 999764"/>
                <a:gd name="connsiteY42" fmla="*/ 354128 h 969838"/>
                <a:gd name="connsiteX43" fmla="*/ 156258 w 999764"/>
                <a:gd name="connsiteY43" fmla="*/ 367731 h 969838"/>
                <a:gd name="connsiteX44" fmla="*/ 162721 w 999764"/>
                <a:gd name="connsiteY44" fmla="*/ 382762 h 969838"/>
                <a:gd name="connsiteX45" fmla="*/ 162721 w 999764"/>
                <a:gd name="connsiteY45" fmla="*/ 394256 h 969838"/>
                <a:gd name="connsiteX46" fmla="*/ 158437 w 999764"/>
                <a:gd name="connsiteY46" fmla="*/ 405751 h 969838"/>
                <a:gd name="connsiteX47" fmla="*/ 158437 w 999764"/>
                <a:gd name="connsiteY47" fmla="*/ 424252 h 969838"/>
                <a:gd name="connsiteX48" fmla="*/ 148371 w 999764"/>
                <a:gd name="connsiteY48" fmla="*/ 502537 h 969838"/>
                <a:gd name="connsiteX49" fmla="*/ 118919 w 999764"/>
                <a:gd name="connsiteY49" fmla="*/ 542735 h 969838"/>
                <a:gd name="connsiteX50" fmla="*/ 93822 w 999764"/>
                <a:gd name="connsiteY50" fmla="*/ 555658 h 969838"/>
                <a:gd name="connsiteX51" fmla="*/ 88787 w 999764"/>
                <a:gd name="connsiteY51" fmla="*/ 575724 h 969838"/>
                <a:gd name="connsiteX52" fmla="*/ 63623 w 999764"/>
                <a:gd name="connsiteY52" fmla="*/ 600140 h 969838"/>
                <a:gd name="connsiteX53" fmla="*/ 60764 w 999764"/>
                <a:gd name="connsiteY53" fmla="*/ 621701 h 969838"/>
                <a:gd name="connsiteX54" fmla="*/ 51448 w 999764"/>
                <a:gd name="connsiteY54" fmla="*/ 630339 h 969838"/>
                <a:gd name="connsiteX55" fmla="*/ 50698 w 999764"/>
                <a:gd name="connsiteY55" fmla="*/ 648977 h 969838"/>
                <a:gd name="connsiteX56" fmla="*/ 38523 w 999764"/>
                <a:gd name="connsiteY56" fmla="*/ 672646 h 969838"/>
                <a:gd name="connsiteX57" fmla="*/ 25600 w 999764"/>
                <a:gd name="connsiteY57" fmla="*/ 745899 h 969838"/>
                <a:gd name="connsiteX58" fmla="*/ 13359 w 999764"/>
                <a:gd name="connsiteY58" fmla="*/ 791876 h 969838"/>
                <a:gd name="connsiteX59" fmla="*/ 4040 w 999764"/>
                <a:gd name="connsiteY59" fmla="*/ 808405 h 969838"/>
                <a:gd name="connsiteX60" fmla="*/ 1184 w 999764"/>
                <a:gd name="connsiteY60" fmla="*/ 874448 h 969838"/>
                <a:gd name="connsiteX61" fmla="*/ -6707 w 999764"/>
                <a:gd name="connsiteY61" fmla="*/ 874448 h 969838"/>
                <a:gd name="connsiteX62" fmla="*/ -3715 w 999764"/>
                <a:gd name="connsiteY62" fmla="*/ 910768 h 969838"/>
                <a:gd name="connsiteX63" fmla="*/ 36756 w 999764"/>
                <a:gd name="connsiteY63" fmla="*/ 892063 h 969838"/>
                <a:gd name="connsiteX64" fmla="*/ 60017 w 999764"/>
                <a:gd name="connsiteY64" fmla="*/ 896689 h 969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99764" h="969838">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name="connsiteX0" fmla="*/ 113954 w 120661"/>
                <a:gd name="connsiteY0" fmla="*/ 55878 h 140793"/>
                <a:gd name="connsiteX1" fmla="*/ 113954 w 120661"/>
                <a:gd name="connsiteY1" fmla="*/ 33707 h 140793"/>
                <a:gd name="connsiteX2" fmla="*/ 98787 w 120661"/>
                <a:gd name="connsiteY2" fmla="*/ 14252 h 140793"/>
                <a:gd name="connsiteX3" fmla="*/ 98787 w 120661"/>
                <a:gd name="connsiteY3" fmla="*/ -6764 h 140793"/>
                <a:gd name="connsiteX4" fmla="*/ 64234 w 120661"/>
                <a:gd name="connsiteY4" fmla="*/ -5539 h 140793"/>
                <a:gd name="connsiteX5" fmla="*/ 55663 w 120661"/>
                <a:gd name="connsiteY5" fmla="*/ 24388 h 140793"/>
                <a:gd name="connsiteX6" fmla="*/ 20227 w 120661"/>
                <a:gd name="connsiteY6" fmla="*/ 27586 h 140793"/>
                <a:gd name="connsiteX7" fmla="*/ -4529 w 120661"/>
                <a:gd name="connsiteY7" fmla="*/ 785 h 140793"/>
                <a:gd name="connsiteX8" fmla="*/ -6707 w 120661"/>
                <a:gd name="connsiteY8" fmla="*/ 1602 h 140793"/>
                <a:gd name="connsiteX9" fmla="*/ 5740 w 120661"/>
                <a:gd name="connsiteY9" fmla="*/ 39352 h 140793"/>
                <a:gd name="connsiteX10" fmla="*/ 12542 w 120661"/>
                <a:gd name="connsiteY10" fmla="*/ 74516 h 140793"/>
                <a:gd name="connsiteX11" fmla="*/ 16554 w 120661"/>
                <a:gd name="connsiteY11" fmla="*/ 104578 h 140793"/>
                <a:gd name="connsiteX12" fmla="*/ 37300 w 120661"/>
                <a:gd name="connsiteY12" fmla="*/ 134030 h 140793"/>
                <a:gd name="connsiteX13" fmla="*/ 74301 w 120661"/>
                <a:gd name="connsiteY13" fmla="*/ 125594 h 14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661" h="140793">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name="connsiteX0" fmla="*/ 42306 w 69648"/>
                <a:gd name="connsiteY0" fmla="*/ 36116 h 106580"/>
                <a:gd name="connsiteX1" fmla="*/ 69648 w 69648"/>
                <a:gd name="connsiteY1" fmla="*/ 17888 h 106580"/>
                <a:gd name="connsiteX2" fmla="*/ 60330 w 69648"/>
                <a:gd name="connsiteY2" fmla="*/ 68 h 106580"/>
                <a:gd name="connsiteX3" fmla="*/ 59854 w 69648"/>
                <a:gd name="connsiteY3" fmla="*/ 0 h 106580"/>
                <a:gd name="connsiteX4" fmla="*/ 20065 w 69648"/>
                <a:gd name="connsiteY4" fmla="*/ 41013 h 106580"/>
                <a:gd name="connsiteX5" fmla="*/ 0 w 69648"/>
                <a:gd name="connsiteY5" fmla="*/ 51760 h 106580"/>
                <a:gd name="connsiteX6" fmla="*/ 5305 w 69648"/>
                <a:gd name="connsiteY6" fmla="*/ 61758 h 106580"/>
                <a:gd name="connsiteX7" fmla="*/ 10339 w 69648"/>
                <a:gd name="connsiteY7" fmla="*/ 106309 h 106580"/>
                <a:gd name="connsiteX8" fmla="*/ 10679 w 69648"/>
                <a:gd name="connsiteY8" fmla="*/ 106581 h 106580"/>
                <a:gd name="connsiteX9" fmla="*/ 26526 w 69648"/>
                <a:gd name="connsiteY9" fmla="*/ 95426 h 106580"/>
                <a:gd name="connsiteX10" fmla="*/ 42306 w 69648"/>
                <a:gd name="connsiteY10" fmla="*/ 36116 h 1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8" h="106580">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name="connsiteX0" fmla="*/ 81143 w 834213"/>
                <a:gd name="connsiteY0" fmla="*/ 1089000 h 1276791"/>
                <a:gd name="connsiteX1" fmla="*/ 46319 w 834213"/>
                <a:gd name="connsiteY1" fmla="*/ 1089952 h 1276791"/>
                <a:gd name="connsiteX2" fmla="*/ 54413 w 834213"/>
                <a:gd name="connsiteY2" fmla="*/ 1141712 h 1276791"/>
                <a:gd name="connsiteX3" fmla="*/ 114267 w 834213"/>
                <a:gd name="connsiteY3" fmla="*/ 1182046 h 1276791"/>
                <a:gd name="connsiteX4" fmla="*/ 142357 w 834213"/>
                <a:gd name="connsiteY4" fmla="*/ 1270262 h 1276791"/>
                <a:gd name="connsiteX5" fmla="*/ 183779 w 834213"/>
                <a:gd name="connsiteY5" fmla="*/ 1276791 h 1276791"/>
                <a:gd name="connsiteX6" fmla="*/ 206292 w 834213"/>
                <a:gd name="connsiteY6" fmla="*/ 1268221 h 1276791"/>
                <a:gd name="connsiteX7" fmla="*/ 223568 w 834213"/>
                <a:gd name="connsiteY7" fmla="*/ 1245164 h 1276791"/>
                <a:gd name="connsiteX8" fmla="*/ 252747 w 834213"/>
                <a:gd name="connsiteY8" fmla="*/ 1247273 h 1276791"/>
                <a:gd name="connsiteX9" fmla="*/ 266758 w 834213"/>
                <a:gd name="connsiteY9" fmla="*/ 1272983 h 1276791"/>
                <a:gd name="connsiteX10" fmla="*/ 349057 w 834213"/>
                <a:gd name="connsiteY10" fmla="*/ 1236662 h 1276791"/>
                <a:gd name="connsiteX11" fmla="*/ 402653 w 834213"/>
                <a:gd name="connsiteY11" fmla="*/ 1227752 h 1276791"/>
                <a:gd name="connsiteX12" fmla="*/ 431084 w 834213"/>
                <a:gd name="connsiteY12" fmla="*/ 1201362 h 1276791"/>
                <a:gd name="connsiteX13" fmla="*/ 417345 w 834213"/>
                <a:gd name="connsiteY13" fmla="*/ 1181365 h 1276791"/>
                <a:gd name="connsiteX14" fmla="*/ 442851 w 834213"/>
                <a:gd name="connsiteY14" fmla="*/ 1148582 h 1276791"/>
                <a:gd name="connsiteX15" fmla="*/ 564259 w 834213"/>
                <a:gd name="connsiteY15" fmla="*/ 1138039 h 1276791"/>
                <a:gd name="connsiteX16" fmla="*/ 600647 w 834213"/>
                <a:gd name="connsiteY16" fmla="*/ 1096618 h 1276791"/>
                <a:gd name="connsiteX17" fmla="*/ 650435 w 834213"/>
                <a:gd name="connsiteY17" fmla="*/ 1063426 h 1276791"/>
                <a:gd name="connsiteX18" fmla="*/ 675056 w 834213"/>
                <a:gd name="connsiteY18" fmla="*/ 1000512 h 1276791"/>
                <a:gd name="connsiteX19" fmla="*/ 744228 w 834213"/>
                <a:gd name="connsiteY19" fmla="*/ 989493 h 1276791"/>
                <a:gd name="connsiteX20" fmla="*/ 752322 w 834213"/>
                <a:gd name="connsiteY20" fmla="*/ 972013 h 1276791"/>
                <a:gd name="connsiteX21" fmla="*/ 704983 w 834213"/>
                <a:gd name="connsiteY21" fmla="*/ 918485 h 1276791"/>
                <a:gd name="connsiteX22" fmla="*/ 695257 w 834213"/>
                <a:gd name="connsiteY22" fmla="*/ 866112 h 1276791"/>
                <a:gd name="connsiteX23" fmla="*/ 665738 w 834213"/>
                <a:gd name="connsiteY23" fmla="*/ 868561 h 1276791"/>
                <a:gd name="connsiteX24" fmla="*/ 680974 w 834213"/>
                <a:gd name="connsiteY24" fmla="*/ 767150 h 1276791"/>
                <a:gd name="connsiteX25" fmla="*/ 693761 w 834213"/>
                <a:gd name="connsiteY25" fmla="*/ 750146 h 1276791"/>
                <a:gd name="connsiteX26" fmla="*/ 695801 w 834213"/>
                <a:gd name="connsiteY26" fmla="*/ 720695 h 1276791"/>
                <a:gd name="connsiteX27" fmla="*/ 755587 w 834213"/>
                <a:gd name="connsiteY27" fmla="*/ 605748 h 1276791"/>
                <a:gd name="connsiteX28" fmla="*/ 834213 w 834213"/>
                <a:gd name="connsiteY28" fmla="*/ 599559 h 1276791"/>
                <a:gd name="connsiteX29" fmla="*/ 834213 w 834213"/>
                <a:gd name="connsiteY29" fmla="*/ 313757 h 1276791"/>
                <a:gd name="connsiteX30" fmla="*/ 223908 w 834213"/>
                <a:gd name="connsiteY30" fmla="*/ 0 h 1276791"/>
                <a:gd name="connsiteX31" fmla="*/ 148274 w 834213"/>
                <a:gd name="connsiteY31" fmla="*/ 23329 h 1276791"/>
                <a:gd name="connsiteX32" fmla="*/ 139636 w 834213"/>
                <a:gd name="connsiteY32" fmla="*/ 128210 h 1276791"/>
                <a:gd name="connsiteX33" fmla="*/ 180650 w 834213"/>
                <a:gd name="connsiteY33" fmla="*/ 200170 h 1276791"/>
                <a:gd name="connsiteX34" fmla="*/ 217854 w 834213"/>
                <a:gd name="connsiteY34" fmla="*/ 229689 h 1276791"/>
                <a:gd name="connsiteX35" fmla="*/ 191668 w 834213"/>
                <a:gd name="connsiteY35" fmla="*/ 268254 h 1276791"/>
                <a:gd name="connsiteX36" fmla="*/ 158681 w 834213"/>
                <a:gd name="connsiteY36" fmla="*/ 524333 h 1276791"/>
                <a:gd name="connsiteX37" fmla="*/ 30607 w 834213"/>
                <a:gd name="connsiteY37" fmla="*/ 661657 h 1276791"/>
                <a:gd name="connsiteX38" fmla="*/ 19180 w 834213"/>
                <a:gd name="connsiteY38" fmla="*/ 704371 h 1276791"/>
                <a:gd name="connsiteX39" fmla="*/ 0 w 834213"/>
                <a:gd name="connsiteY39" fmla="*/ 709200 h 1276791"/>
                <a:gd name="connsiteX40" fmla="*/ 0 w 834213"/>
                <a:gd name="connsiteY40" fmla="*/ 724028 h 1276791"/>
                <a:gd name="connsiteX41" fmla="*/ 45775 w 834213"/>
                <a:gd name="connsiteY41" fmla="*/ 744364 h 1276791"/>
                <a:gd name="connsiteX42" fmla="*/ 55705 w 834213"/>
                <a:gd name="connsiteY42" fmla="*/ 780412 h 1276791"/>
                <a:gd name="connsiteX43" fmla="*/ 125421 w 834213"/>
                <a:gd name="connsiteY43" fmla="*/ 787010 h 1276791"/>
                <a:gd name="connsiteX44" fmla="*/ 136984 w 834213"/>
                <a:gd name="connsiteY44" fmla="*/ 829316 h 1276791"/>
                <a:gd name="connsiteX45" fmla="*/ 102092 w 834213"/>
                <a:gd name="connsiteY45" fmla="*/ 853393 h 1276791"/>
                <a:gd name="connsiteX46" fmla="*/ 111818 w 834213"/>
                <a:gd name="connsiteY46" fmla="*/ 915084 h 1276791"/>
                <a:gd name="connsiteX47" fmla="*/ 113110 w 834213"/>
                <a:gd name="connsiteY47" fmla="*/ 1004593 h 1276791"/>
                <a:gd name="connsiteX48" fmla="*/ 147526 w 834213"/>
                <a:gd name="connsiteY48" fmla="*/ 1048327 h 1276791"/>
                <a:gd name="connsiteX49" fmla="*/ 143921 w 834213"/>
                <a:gd name="connsiteY49" fmla="*/ 1104712 h 1276791"/>
                <a:gd name="connsiteX50" fmla="*/ 81143 w 834213"/>
                <a:gd name="connsiteY50" fmla="*/ 1089000 h 127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34213" h="1276791">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name="connsiteX0" fmla="*/ 217718 w 223499"/>
                <a:gd name="connsiteY0" fmla="*/ 514743 h 609761"/>
                <a:gd name="connsiteX1" fmla="*/ 223500 w 223499"/>
                <a:gd name="connsiteY1" fmla="*/ 428159 h 609761"/>
                <a:gd name="connsiteX2" fmla="*/ 189560 w 223499"/>
                <a:gd name="connsiteY2" fmla="*/ 401905 h 609761"/>
                <a:gd name="connsiteX3" fmla="*/ 158749 w 223499"/>
                <a:gd name="connsiteY3" fmla="*/ 401905 h 609761"/>
                <a:gd name="connsiteX4" fmla="*/ 122632 w 223499"/>
                <a:gd name="connsiteY4" fmla="*/ 381500 h 609761"/>
                <a:gd name="connsiteX5" fmla="*/ 111002 w 223499"/>
                <a:gd name="connsiteY5" fmla="*/ 339331 h 609761"/>
                <a:gd name="connsiteX6" fmla="*/ 78422 w 223499"/>
                <a:gd name="connsiteY6" fmla="*/ 218398 h 609761"/>
                <a:gd name="connsiteX7" fmla="*/ 107805 w 223499"/>
                <a:gd name="connsiteY7" fmla="*/ 164870 h 609761"/>
                <a:gd name="connsiteX8" fmla="*/ 99099 w 223499"/>
                <a:gd name="connsiteY8" fmla="*/ 67812 h 609761"/>
                <a:gd name="connsiteX9" fmla="*/ 77198 w 223499"/>
                <a:gd name="connsiteY9" fmla="*/ 35573 h 609761"/>
                <a:gd name="connsiteX10" fmla="*/ 69240 w 223499"/>
                <a:gd name="connsiteY10" fmla="*/ 3129 h 609761"/>
                <a:gd name="connsiteX11" fmla="*/ 39857 w 223499"/>
                <a:gd name="connsiteY11" fmla="*/ 0 h 609761"/>
                <a:gd name="connsiteX12" fmla="*/ 83183 w 223499"/>
                <a:gd name="connsiteY12" fmla="*/ 97127 h 609761"/>
                <a:gd name="connsiteX13" fmla="*/ 53665 w 223499"/>
                <a:gd name="connsiteY13" fmla="*/ 137936 h 609761"/>
                <a:gd name="connsiteX14" fmla="*/ 44278 w 223499"/>
                <a:gd name="connsiteY14" fmla="*/ 202279 h 609761"/>
                <a:gd name="connsiteX15" fmla="*/ 57201 w 223499"/>
                <a:gd name="connsiteY15" fmla="*/ 212617 h 609761"/>
                <a:gd name="connsiteX16" fmla="*/ 53528 w 223499"/>
                <a:gd name="connsiteY16" fmla="*/ 252542 h 609761"/>
                <a:gd name="connsiteX17" fmla="*/ 22173 w 223499"/>
                <a:gd name="connsiteY17" fmla="*/ 266894 h 609761"/>
                <a:gd name="connsiteX18" fmla="*/ 19724 w 223499"/>
                <a:gd name="connsiteY18" fmla="*/ 311784 h 609761"/>
                <a:gd name="connsiteX19" fmla="*/ 0 w 223499"/>
                <a:gd name="connsiteY19" fmla="*/ 333889 h 609761"/>
                <a:gd name="connsiteX20" fmla="*/ 5577 w 223499"/>
                <a:gd name="connsiteY20" fmla="*/ 352594 h 609761"/>
                <a:gd name="connsiteX21" fmla="*/ 51216 w 223499"/>
                <a:gd name="connsiteY21" fmla="*/ 398164 h 609761"/>
                <a:gd name="connsiteX22" fmla="*/ 121136 w 223499"/>
                <a:gd name="connsiteY22" fmla="*/ 402245 h 609761"/>
                <a:gd name="connsiteX23" fmla="*/ 145894 w 223499"/>
                <a:gd name="connsiteY23" fmla="*/ 473457 h 609761"/>
                <a:gd name="connsiteX24" fmla="*/ 111274 w 223499"/>
                <a:gd name="connsiteY24" fmla="*/ 529843 h 609761"/>
                <a:gd name="connsiteX25" fmla="*/ 152695 w 223499"/>
                <a:gd name="connsiteY25" fmla="*/ 589493 h 609761"/>
                <a:gd name="connsiteX26" fmla="*/ 163374 w 223499"/>
                <a:gd name="connsiteY26" fmla="*/ 609761 h 609761"/>
                <a:gd name="connsiteX27" fmla="*/ 178541 w 223499"/>
                <a:gd name="connsiteY27" fmla="*/ 609761 h 609761"/>
                <a:gd name="connsiteX28" fmla="*/ 180106 w 223499"/>
                <a:gd name="connsiteY28" fmla="*/ 590105 h 609761"/>
                <a:gd name="connsiteX29" fmla="*/ 162625 w 223499"/>
                <a:gd name="connsiteY29" fmla="*/ 569904 h 609761"/>
                <a:gd name="connsiteX30" fmla="*/ 169767 w 223499"/>
                <a:gd name="connsiteY30" fmla="*/ 529027 h 609761"/>
                <a:gd name="connsiteX31" fmla="*/ 217718 w 223499"/>
                <a:gd name="connsiteY31" fmla="*/ 514743 h 60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3499" h="609761">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name="connsiteX0" fmla="*/ 885701 w 943106"/>
                <a:gd name="connsiteY0" fmla="*/ 361028 h 785105"/>
                <a:gd name="connsiteX1" fmla="*/ 917533 w 943106"/>
                <a:gd name="connsiteY1" fmla="*/ 346404 h 785105"/>
                <a:gd name="connsiteX2" fmla="*/ 919165 w 943106"/>
                <a:gd name="connsiteY2" fmla="*/ 328448 h 785105"/>
                <a:gd name="connsiteX3" fmla="*/ 905697 w 943106"/>
                <a:gd name="connsiteY3" fmla="*/ 317702 h 785105"/>
                <a:gd name="connsiteX4" fmla="*/ 917396 w 943106"/>
                <a:gd name="connsiteY4" fmla="*/ 237375 h 785105"/>
                <a:gd name="connsiteX5" fmla="*/ 943106 w 943106"/>
                <a:gd name="connsiteY5" fmla="*/ 201803 h 785105"/>
                <a:gd name="connsiteX6" fmla="*/ 898692 w 943106"/>
                <a:gd name="connsiteY6" fmla="*/ 102296 h 785105"/>
                <a:gd name="connsiteX7" fmla="*/ 857338 w 943106"/>
                <a:gd name="connsiteY7" fmla="*/ 77334 h 785105"/>
                <a:gd name="connsiteX8" fmla="*/ 781569 w 943106"/>
                <a:gd name="connsiteY8" fmla="*/ 48767 h 785105"/>
                <a:gd name="connsiteX9" fmla="*/ 755587 w 943106"/>
                <a:gd name="connsiteY9" fmla="*/ 29791 h 785105"/>
                <a:gd name="connsiteX10" fmla="*/ 753411 w 943106"/>
                <a:gd name="connsiteY10" fmla="*/ 29179 h 785105"/>
                <a:gd name="connsiteX11" fmla="*/ 734774 w 943106"/>
                <a:gd name="connsiteY11" fmla="*/ 50944 h 785105"/>
                <a:gd name="connsiteX12" fmla="*/ 703011 w 943106"/>
                <a:gd name="connsiteY12" fmla="*/ 29723 h 785105"/>
                <a:gd name="connsiteX13" fmla="*/ 695393 w 943106"/>
                <a:gd name="connsiteY13" fmla="*/ 0 h 785105"/>
                <a:gd name="connsiteX14" fmla="*/ 593709 w 943106"/>
                <a:gd name="connsiteY14" fmla="*/ 9658 h 785105"/>
                <a:gd name="connsiteX15" fmla="*/ 576978 w 943106"/>
                <a:gd name="connsiteY15" fmla="*/ 43190 h 785105"/>
                <a:gd name="connsiteX16" fmla="*/ 553716 w 943106"/>
                <a:gd name="connsiteY16" fmla="*/ 65295 h 785105"/>
                <a:gd name="connsiteX17" fmla="*/ 565619 w 943106"/>
                <a:gd name="connsiteY17" fmla="*/ 106785 h 785105"/>
                <a:gd name="connsiteX18" fmla="*/ 566979 w 943106"/>
                <a:gd name="connsiteY18" fmla="*/ 166094 h 785105"/>
                <a:gd name="connsiteX19" fmla="*/ 539025 w 943106"/>
                <a:gd name="connsiteY19" fmla="*/ 267778 h 785105"/>
                <a:gd name="connsiteX20" fmla="*/ 564531 w 943106"/>
                <a:gd name="connsiteY20" fmla="*/ 298589 h 785105"/>
                <a:gd name="connsiteX21" fmla="*/ 626969 w 943106"/>
                <a:gd name="connsiteY21" fmla="*/ 301446 h 785105"/>
                <a:gd name="connsiteX22" fmla="*/ 633499 w 943106"/>
                <a:gd name="connsiteY22" fmla="*/ 421834 h 785105"/>
                <a:gd name="connsiteX23" fmla="*/ 525014 w 943106"/>
                <a:gd name="connsiteY23" fmla="*/ 388778 h 785105"/>
                <a:gd name="connsiteX24" fmla="*/ 499371 w 943106"/>
                <a:gd name="connsiteY24" fmla="*/ 334841 h 785105"/>
                <a:gd name="connsiteX25" fmla="*/ 462439 w 943106"/>
                <a:gd name="connsiteY25" fmla="*/ 332393 h 785105"/>
                <a:gd name="connsiteX26" fmla="*/ 410067 w 943106"/>
                <a:gd name="connsiteY26" fmla="*/ 288931 h 785105"/>
                <a:gd name="connsiteX27" fmla="*/ 352730 w 943106"/>
                <a:gd name="connsiteY27" fmla="*/ 305527 h 785105"/>
                <a:gd name="connsiteX28" fmla="*/ 275940 w 943106"/>
                <a:gd name="connsiteY28" fmla="*/ 276552 h 785105"/>
                <a:gd name="connsiteX29" fmla="*/ 260092 w 943106"/>
                <a:gd name="connsiteY29" fmla="*/ 238327 h 785105"/>
                <a:gd name="connsiteX30" fmla="*/ 250230 w 943106"/>
                <a:gd name="connsiteY30" fmla="*/ 234518 h 785105"/>
                <a:gd name="connsiteX31" fmla="*/ 198878 w 943106"/>
                <a:gd name="connsiteY31" fmla="*/ 251114 h 785105"/>
                <a:gd name="connsiteX32" fmla="*/ 189356 w 943106"/>
                <a:gd name="connsiteY32" fmla="*/ 214794 h 785105"/>
                <a:gd name="connsiteX33" fmla="*/ 176637 w 943106"/>
                <a:gd name="connsiteY33" fmla="*/ 207652 h 785105"/>
                <a:gd name="connsiteX34" fmla="*/ 165278 w 943106"/>
                <a:gd name="connsiteY34" fmla="*/ 213638 h 785105"/>
                <a:gd name="connsiteX35" fmla="*/ 179154 w 943106"/>
                <a:gd name="connsiteY35" fmla="*/ 239347 h 785105"/>
                <a:gd name="connsiteX36" fmla="*/ 164598 w 943106"/>
                <a:gd name="connsiteY36" fmla="*/ 340011 h 785105"/>
                <a:gd name="connsiteX37" fmla="*/ 184935 w 943106"/>
                <a:gd name="connsiteY37" fmla="*/ 392519 h 785105"/>
                <a:gd name="connsiteX38" fmla="*/ 7482 w 943106"/>
                <a:gd name="connsiteY38" fmla="*/ 384357 h 785105"/>
                <a:gd name="connsiteX39" fmla="*/ 0 w 943106"/>
                <a:gd name="connsiteY39" fmla="*/ 663222 h 785105"/>
                <a:gd name="connsiteX40" fmla="*/ 92637 w 943106"/>
                <a:gd name="connsiteY40" fmla="*/ 747017 h 785105"/>
                <a:gd name="connsiteX41" fmla="*/ 91685 w 943106"/>
                <a:gd name="connsiteY41" fmla="*/ 748037 h 785105"/>
                <a:gd name="connsiteX42" fmla="*/ 163442 w 943106"/>
                <a:gd name="connsiteY42" fmla="*/ 733754 h 785105"/>
                <a:gd name="connsiteX43" fmla="*/ 230641 w 943106"/>
                <a:gd name="connsiteY43" fmla="*/ 744024 h 785105"/>
                <a:gd name="connsiteX44" fmla="*/ 241932 w 943106"/>
                <a:gd name="connsiteY44" fmla="*/ 765517 h 785105"/>
                <a:gd name="connsiteX45" fmla="*/ 282673 w 943106"/>
                <a:gd name="connsiteY45" fmla="*/ 778780 h 785105"/>
                <a:gd name="connsiteX46" fmla="*/ 380072 w 943106"/>
                <a:gd name="connsiteY46" fmla="*/ 785106 h 785105"/>
                <a:gd name="connsiteX47" fmla="*/ 390546 w 943106"/>
                <a:gd name="connsiteY47" fmla="*/ 779869 h 785105"/>
                <a:gd name="connsiteX48" fmla="*/ 386194 w 943106"/>
                <a:gd name="connsiteY48" fmla="*/ 777964 h 785105"/>
                <a:gd name="connsiteX49" fmla="*/ 408571 w 943106"/>
                <a:gd name="connsiteY49" fmla="*/ 727632 h 785105"/>
                <a:gd name="connsiteX50" fmla="*/ 482299 w 943106"/>
                <a:gd name="connsiteY50" fmla="*/ 685871 h 785105"/>
                <a:gd name="connsiteX51" fmla="*/ 514063 w 943106"/>
                <a:gd name="connsiteY51" fmla="*/ 677641 h 785105"/>
                <a:gd name="connsiteX52" fmla="*/ 534808 w 943106"/>
                <a:gd name="connsiteY52" fmla="*/ 622072 h 785105"/>
                <a:gd name="connsiteX53" fmla="*/ 611054 w 943106"/>
                <a:gd name="connsiteY53" fmla="*/ 586840 h 785105"/>
                <a:gd name="connsiteX54" fmla="*/ 642136 w 943106"/>
                <a:gd name="connsiteY54" fmla="*/ 601463 h 785105"/>
                <a:gd name="connsiteX55" fmla="*/ 631186 w 943106"/>
                <a:gd name="connsiteY55" fmla="*/ 547731 h 785105"/>
                <a:gd name="connsiteX56" fmla="*/ 869853 w 943106"/>
                <a:gd name="connsiteY56" fmla="*/ 467336 h 785105"/>
                <a:gd name="connsiteX57" fmla="*/ 860535 w 943106"/>
                <a:gd name="connsiteY57" fmla="*/ 436117 h 785105"/>
                <a:gd name="connsiteX58" fmla="*/ 882912 w 943106"/>
                <a:gd name="connsiteY58" fmla="*/ 410883 h 785105"/>
                <a:gd name="connsiteX59" fmla="*/ 885701 w 943106"/>
                <a:gd name="connsiteY59" fmla="*/ 361028 h 78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43106" h="785105">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name="connsiteX0" fmla="*/ 787826 w 861419"/>
                <a:gd name="connsiteY0" fmla="*/ 297909 h 869104"/>
                <a:gd name="connsiteX1" fmla="*/ 791907 w 861419"/>
                <a:gd name="connsiteY1" fmla="*/ 295256 h 869104"/>
                <a:gd name="connsiteX2" fmla="*/ 658597 w 861419"/>
                <a:gd name="connsiteY2" fmla="*/ 218875 h 869104"/>
                <a:gd name="connsiteX3" fmla="*/ 649958 w 861419"/>
                <a:gd name="connsiteY3" fmla="*/ 160449 h 869104"/>
                <a:gd name="connsiteX4" fmla="*/ 369733 w 861419"/>
                <a:gd name="connsiteY4" fmla="*/ 884 h 869104"/>
                <a:gd name="connsiteX5" fmla="*/ 367217 w 861419"/>
                <a:gd name="connsiteY5" fmla="*/ 16052 h 869104"/>
                <a:gd name="connsiteX6" fmla="*/ 345316 w 861419"/>
                <a:gd name="connsiteY6" fmla="*/ 37953 h 869104"/>
                <a:gd name="connsiteX7" fmla="*/ 315729 w 861419"/>
                <a:gd name="connsiteY7" fmla="*/ 65907 h 869104"/>
                <a:gd name="connsiteX8" fmla="*/ 356266 w 861419"/>
                <a:gd name="connsiteY8" fmla="*/ 90733 h 869104"/>
                <a:gd name="connsiteX9" fmla="*/ 318722 w 861419"/>
                <a:gd name="connsiteY9" fmla="*/ 118075 h 869104"/>
                <a:gd name="connsiteX10" fmla="*/ 294644 w 861419"/>
                <a:gd name="connsiteY10" fmla="*/ 122428 h 869104"/>
                <a:gd name="connsiteX11" fmla="*/ 244721 w 861419"/>
                <a:gd name="connsiteY11" fmla="*/ 155756 h 869104"/>
                <a:gd name="connsiteX12" fmla="*/ 238531 w 861419"/>
                <a:gd name="connsiteY12" fmla="*/ 118619 h 869104"/>
                <a:gd name="connsiteX13" fmla="*/ 216222 w 861419"/>
                <a:gd name="connsiteY13" fmla="*/ 101887 h 869104"/>
                <a:gd name="connsiteX14" fmla="*/ 202551 w 861419"/>
                <a:gd name="connsiteY14" fmla="*/ 127530 h 869104"/>
                <a:gd name="connsiteX15" fmla="*/ 165618 w 861419"/>
                <a:gd name="connsiteY15" fmla="*/ 140996 h 869104"/>
                <a:gd name="connsiteX16" fmla="*/ 142085 w 861419"/>
                <a:gd name="connsiteY16" fmla="*/ 70328 h 869104"/>
                <a:gd name="connsiteX17" fmla="*/ 157320 w 861419"/>
                <a:gd name="connsiteY17" fmla="*/ 0 h 869104"/>
                <a:gd name="connsiteX18" fmla="*/ 78422 w 861419"/>
                <a:gd name="connsiteY18" fmla="*/ 3197 h 869104"/>
                <a:gd name="connsiteX19" fmla="*/ 112090 w 861419"/>
                <a:gd name="connsiteY19" fmla="*/ 59378 h 869104"/>
                <a:gd name="connsiteX20" fmla="*/ 79918 w 861419"/>
                <a:gd name="connsiteY20" fmla="*/ 105356 h 869104"/>
                <a:gd name="connsiteX21" fmla="*/ 79918 w 861419"/>
                <a:gd name="connsiteY21" fmla="*/ 131338 h 869104"/>
                <a:gd name="connsiteX22" fmla="*/ 95086 w 861419"/>
                <a:gd name="connsiteY22" fmla="*/ 150859 h 869104"/>
                <a:gd name="connsiteX23" fmla="*/ 95086 w 861419"/>
                <a:gd name="connsiteY23" fmla="*/ 185003 h 869104"/>
                <a:gd name="connsiteX24" fmla="*/ 48291 w 861419"/>
                <a:gd name="connsiteY24" fmla="*/ 266826 h 869104"/>
                <a:gd name="connsiteX25" fmla="*/ 3537 w 861419"/>
                <a:gd name="connsiteY25" fmla="*/ 277028 h 869104"/>
                <a:gd name="connsiteX26" fmla="*/ 0 w 861419"/>
                <a:gd name="connsiteY26" fmla="*/ 320150 h 869104"/>
                <a:gd name="connsiteX27" fmla="*/ 19249 w 861419"/>
                <a:gd name="connsiteY27" fmla="*/ 330420 h 869104"/>
                <a:gd name="connsiteX28" fmla="*/ 21697 w 861419"/>
                <a:gd name="connsiteY28" fmla="*/ 406802 h 869104"/>
                <a:gd name="connsiteX29" fmla="*/ 12311 w 861419"/>
                <a:gd name="connsiteY29" fmla="*/ 421221 h 869104"/>
                <a:gd name="connsiteX30" fmla="*/ 20269 w 861419"/>
                <a:gd name="connsiteY30" fmla="*/ 438770 h 869104"/>
                <a:gd name="connsiteX31" fmla="*/ 76314 w 861419"/>
                <a:gd name="connsiteY31" fmla="*/ 478559 h 869104"/>
                <a:gd name="connsiteX32" fmla="*/ 76314 w 861419"/>
                <a:gd name="connsiteY32" fmla="*/ 520116 h 869104"/>
                <a:gd name="connsiteX33" fmla="*/ 112906 w 861419"/>
                <a:gd name="connsiteY33" fmla="*/ 609897 h 869104"/>
                <a:gd name="connsiteX34" fmla="*/ 119912 w 861419"/>
                <a:gd name="connsiteY34" fmla="*/ 611869 h 869104"/>
                <a:gd name="connsiteX35" fmla="*/ 146574 w 861419"/>
                <a:gd name="connsiteY35" fmla="*/ 631322 h 869104"/>
                <a:gd name="connsiteX36" fmla="*/ 221527 w 861419"/>
                <a:gd name="connsiteY36" fmla="*/ 659616 h 869104"/>
                <a:gd name="connsiteX37" fmla="*/ 265261 w 861419"/>
                <a:gd name="connsiteY37" fmla="*/ 685939 h 869104"/>
                <a:gd name="connsiteX38" fmla="*/ 317702 w 861419"/>
                <a:gd name="connsiteY38" fmla="*/ 691584 h 869104"/>
                <a:gd name="connsiteX39" fmla="*/ 353818 w 861419"/>
                <a:gd name="connsiteY39" fmla="*/ 705867 h 869104"/>
                <a:gd name="connsiteX40" fmla="*/ 382929 w 861419"/>
                <a:gd name="connsiteY40" fmla="*/ 722939 h 869104"/>
                <a:gd name="connsiteX41" fmla="*/ 395239 w 861419"/>
                <a:gd name="connsiteY41" fmla="*/ 831969 h 869104"/>
                <a:gd name="connsiteX42" fmla="*/ 412719 w 861419"/>
                <a:gd name="connsiteY42" fmla="*/ 856182 h 869104"/>
                <a:gd name="connsiteX43" fmla="*/ 466860 w 861419"/>
                <a:gd name="connsiteY43" fmla="*/ 854958 h 869104"/>
                <a:gd name="connsiteX44" fmla="*/ 507670 w 861419"/>
                <a:gd name="connsiteY44" fmla="*/ 850197 h 869104"/>
                <a:gd name="connsiteX45" fmla="*/ 528959 w 861419"/>
                <a:gd name="connsiteY45" fmla="*/ 868561 h 869104"/>
                <a:gd name="connsiteX46" fmla="*/ 543582 w 861419"/>
                <a:gd name="connsiteY46" fmla="*/ 869105 h 869104"/>
                <a:gd name="connsiteX47" fmla="*/ 570244 w 861419"/>
                <a:gd name="connsiteY47" fmla="*/ 859923 h 869104"/>
                <a:gd name="connsiteX48" fmla="*/ 625133 w 861419"/>
                <a:gd name="connsiteY48" fmla="*/ 858563 h 869104"/>
                <a:gd name="connsiteX49" fmla="*/ 639892 w 861419"/>
                <a:gd name="connsiteY49" fmla="*/ 837478 h 869104"/>
                <a:gd name="connsiteX50" fmla="*/ 685871 w 861419"/>
                <a:gd name="connsiteY50" fmla="*/ 834213 h 869104"/>
                <a:gd name="connsiteX51" fmla="*/ 716342 w 861419"/>
                <a:gd name="connsiteY51" fmla="*/ 841150 h 869104"/>
                <a:gd name="connsiteX52" fmla="*/ 797553 w 861419"/>
                <a:gd name="connsiteY52" fmla="*/ 821494 h 869104"/>
                <a:gd name="connsiteX53" fmla="*/ 861420 w 861419"/>
                <a:gd name="connsiteY53" fmla="*/ 775991 h 869104"/>
                <a:gd name="connsiteX54" fmla="*/ 858223 w 861419"/>
                <a:gd name="connsiteY54" fmla="*/ 773203 h 869104"/>
                <a:gd name="connsiteX55" fmla="*/ 841695 w 861419"/>
                <a:gd name="connsiteY55" fmla="*/ 768170 h 869104"/>
                <a:gd name="connsiteX56" fmla="*/ 833805 w 861419"/>
                <a:gd name="connsiteY56" fmla="*/ 748785 h 869104"/>
                <a:gd name="connsiteX57" fmla="*/ 818025 w 861419"/>
                <a:gd name="connsiteY57" fmla="*/ 740215 h 869104"/>
                <a:gd name="connsiteX58" fmla="*/ 819454 w 861419"/>
                <a:gd name="connsiteY58" fmla="*/ 710016 h 869104"/>
                <a:gd name="connsiteX59" fmla="*/ 807279 w 861419"/>
                <a:gd name="connsiteY59" fmla="*/ 696413 h 869104"/>
                <a:gd name="connsiteX60" fmla="*/ 805783 w 861419"/>
                <a:gd name="connsiteY60" fmla="*/ 679137 h 869104"/>
                <a:gd name="connsiteX61" fmla="*/ 788575 w 861419"/>
                <a:gd name="connsiteY61" fmla="*/ 653291 h 869104"/>
                <a:gd name="connsiteX62" fmla="*/ 794356 w 861419"/>
                <a:gd name="connsiteY62" fmla="*/ 643973 h 869104"/>
                <a:gd name="connsiteX63" fmla="*/ 773475 w 861419"/>
                <a:gd name="connsiteY63" fmla="*/ 595138 h 869104"/>
                <a:gd name="connsiteX64" fmla="*/ 789323 w 861419"/>
                <a:gd name="connsiteY64" fmla="*/ 585820 h 869104"/>
                <a:gd name="connsiteX65" fmla="*/ 787146 w 861419"/>
                <a:gd name="connsiteY65" fmla="*/ 545622 h 869104"/>
                <a:gd name="connsiteX66" fmla="*/ 789323 w 861419"/>
                <a:gd name="connsiteY66" fmla="*/ 529842 h 869104"/>
                <a:gd name="connsiteX67" fmla="*/ 805102 w 861419"/>
                <a:gd name="connsiteY67" fmla="*/ 507533 h 869104"/>
                <a:gd name="connsiteX68" fmla="*/ 797893 w 861419"/>
                <a:gd name="connsiteY68" fmla="*/ 483864 h 869104"/>
                <a:gd name="connsiteX69" fmla="*/ 751982 w 861419"/>
                <a:gd name="connsiteY69" fmla="*/ 442918 h 869104"/>
                <a:gd name="connsiteX70" fmla="*/ 746201 w 861419"/>
                <a:gd name="connsiteY70" fmla="*/ 420677 h 869104"/>
                <a:gd name="connsiteX71" fmla="*/ 767762 w 861419"/>
                <a:gd name="connsiteY71" fmla="*/ 358239 h 869104"/>
                <a:gd name="connsiteX72" fmla="*/ 787826 w 861419"/>
                <a:gd name="connsiteY72" fmla="*/ 297909 h 8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1419" h="869104">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name="connsiteX0" fmla="*/ 123381 w 142424"/>
                <a:gd name="connsiteY0" fmla="*/ 350349 h 403809"/>
                <a:gd name="connsiteX1" fmla="*/ 141881 w 142424"/>
                <a:gd name="connsiteY1" fmla="*/ 212685 h 403809"/>
                <a:gd name="connsiteX2" fmla="*/ 101684 w 142424"/>
                <a:gd name="connsiteY2" fmla="*/ 78082 h 403809"/>
                <a:gd name="connsiteX3" fmla="*/ 55705 w 142424"/>
                <a:gd name="connsiteY3" fmla="*/ 55841 h 403809"/>
                <a:gd name="connsiteX4" fmla="*/ 61962 w 142424"/>
                <a:gd name="connsiteY4" fmla="*/ 9658 h 403809"/>
                <a:gd name="connsiteX5" fmla="*/ 0 w 142424"/>
                <a:gd name="connsiteY5" fmla="*/ 0 h 403809"/>
                <a:gd name="connsiteX6" fmla="*/ 39381 w 142424"/>
                <a:gd name="connsiteY6" fmla="*/ 60126 h 403809"/>
                <a:gd name="connsiteX7" fmla="*/ 40742 w 142424"/>
                <a:gd name="connsiteY7" fmla="*/ 105561 h 403809"/>
                <a:gd name="connsiteX8" fmla="*/ 47339 w 142424"/>
                <a:gd name="connsiteY8" fmla="*/ 141473 h 403809"/>
                <a:gd name="connsiteX9" fmla="*/ 60330 w 142424"/>
                <a:gd name="connsiteY9" fmla="*/ 335250 h 403809"/>
                <a:gd name="connsiteX10" fmla="*/ 99983 w 142424"/>
                <a:gd name="connsiteY10" fmla="*/ 403809 h 403809"/>
                <a:gd name="connsiteX11" fmla="*/ 142425 w 142424"/>
                <a:gd name="connsiteY11" fmla="*/ 389934 h 403809"/>
                <a:gd name="connsiteX12" fmla="*/ 123381 w 142424"/>
                <a:gd name="connsiteY12" fmla="*/ 350349 h 40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24" h="403809">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name="connsiteX0" fmla="*/ 0 w 101343"/>
                <a:gd name="connsiteY0" fmla="*/ 130114 h 157660"/>
                <a:gd name="connsiteX1" fmla="*/ 6733 w 101343"/>
                <a:gd name="connsiteY1" fmla="*/ 140180 h 157660"/>
                <a:gd name="connsiteX2" fmla="*/ 52304 w 101343"/>
                <a:gd name="connsiteY2" fmla="*/ 131542 h 157660"/>
                <a:gd name="connsiteX3" fmla="*/ 69240 w 101343"/>
                <a:gd name="connsiteY3" fmla="*/ 157660 h 157660"/>
                <a:gd name="connsiteX4" fmla="*/ 89781 w 101343"/>
                <a:gd name="connsiteY4" fmla="*/ 104404 h 157660"/>
                <a:gd name="connsiteX5" fmla="*/ 87740 w 101343"/>
                <a:gd name="connsiteY5" fmla="*/ 103316 h 157660"/>
                <a:gd name="connsiteX6" fmla="*/ 61146 w 101343"/>
                <a:gd name="connsiteY6" fmla="*/ 109029 h 157660"/>
                <a:gd name="connsiteX7" fmla="*/ 47475 w 101343"/>
                <a:gd name="connsiteY7" fmla="*/ 96106 h 157660"/>
                <a:gd name="connsiteX8" fmla="*/ 53256 w 101343"/>
                <a:gd name="connsiteY8" fmla="*/ 96854 h 157660"/>
                <a:gd name="connsiteX9" fmla="*/ 57541 w 101343"/>
                <a:gd name="connsiteY9" fmla="*/ 87536 h 157660"/>
                <a:gd name="connsiteX10" fmla="*/ 79102 w 101343"/>
                <a:gd name="connsiteY10" fmla="*/ 65975 h 157660"/>
                <a:gd name="connsiteX11" fmla="*/ 101344 w 101343"/>
                <a:gd name="connsiteY11" fmla="*/ 42986 h 157660"/>
                <a:gd name="connsiteX12" fmla="*/ 83387 w 101343"/>
                <a:gd name="connsiteY12" fmla="*/ 12855 h 157660"/>
                <a:gd name="connsiteX13" fmla="*/ 78966 w 101343"/>
                <a:gd name="connsiteY13" fmla="*/ 0 h 157660"/>
                <a:gd name="connsiteX14" fmla="*/ 30063 w 101343"/>
                <a:gd name="connsiteY14" fmla="*/ 35912 h 157660"/>
                <a:gd name="connsiteX15" fmla="*/ 0 w 101343"/>
                <a:gd name="connsiteY15" fmla="*/ 130114 h 1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343" h="157660">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name="connsiteX0" fmla="*/ 602687 w 603911"/>
                <a:gd name="connsiteY0" fmla="*/ 84272 h 560585"/>
                <a:gd name="connsiteX1" fmla="*/ 527530 w 603911"/>
                <a:gd name="connsiteY1" fmla="*/ 39381 h 560585"/>
                <a:gd name="connsiteX2" fmla="*/ 392315 w 603911"/>
                <a:gd name="connsiteY2" fmla="*/ 18909 h 560585"/>
                <a:gd name="connsiteX3" fmla="*/ 391975 w 603911"/>
                <a:gd name="connsiteY3" fmla="*/ 17004 h 560585"/>
                <a:gd name="connsiteX4" fmla="*/ 355858 w 603911"/>
                <a:gd name="connsiteY4" fmla="*/ 0 h 560585"/>
                <a:gd name="connsiteX5" fmla="*/ 295324 w 603911"/>
                <a:gd name="connsiteY5" fmla="*/ 27955 h 560585"/>
                <a:gd name="connsiteX6" fmla="*/ 275532 w 603911"/>
                <a:gd name="connsiteY6" fmla="*/ 81143 h 560585"/>
                <a:gd name="connsiteX7" fmla="*/ 262609 w 603911"/>
                <a:gd name="connsiteY7" fmla="*/ 111342 h 560585"/>
                <a:gd name="connsiteX8" fmla="*/ 179426 w 603911"/>
                <a:gd name="connsiteY8" fmla="*/ 171264 h 560585"/>
                <a:gd name="connsiteX9" fmla="*/ 128958 w 603911"/>
                <a:gd name="connsiteY9" fmla="*/ 196498 h 560585"/>
                <a:gd name="connsiteX10" fmla="*/ 23806 w 603911"/>
                <a:gd name="connsiteY10" fmla="*/ 189696 h 560585"/>
                <a:gd name="connsiteX11" fmla="*/ 0 w 603911"/>
                <a:gd name="connsiteY11" fmla="*/ 181942 h 560585"/>
                <a:gd name="connsiteX12" fmla="*/ 15984 w 603911"/>
                <a:gd name="connsiteY12" fmla="*/ 212345 h 560585"/>
                <a:gd name="connsiteX13" fmla="*/ 43394 w 603911"/>
                <a:gd name="connsiteY13" fmla="*/ 228805 h 560585"/>
                <a:gd name="connsiteX14" fmla="*/ 58085 w 603911"/>
                <a:gd name="connsiteY14" fmla="*/ 286210 h 560585"/>
                <a:gd name="connsiteX15" fmla="*/ 125013 w 603911"/>
                <a:gd name="connsiteY15" fmla="*/ 341779 h 560585"/>
                <a:gd name="connsiteX16" fmla="*/ 194253 w 603911"/>
                <a:gd name="connsiteY16" fmla="*/ 388846 h 560585"/>
                <a:gd name="connsiteX17" fmla="*/ 200918 w 603911"/>
                <a:gd name="connsiteY17" fmla="*/ 461011 h 560585"/>
                <a:gd name="connsiteX18" fmla="*/ 223023 w 603911"/>
                <a:gd name="connsiteY18" fmla="*/ 483048 h 560585"/>
                <a:gd name="connsiteX19" fmla="*/ 257644 w 603911"/>
                <a:gd name="connsiteY19" fmla="*/ 481824 h 560585"/>
                <a:gd name="connsiteX20" fmla="*/ 321919 w 603911"/>
                <a:gd name="connsiteY20" fmla="*/ 507261 h 560585"/>
                <a:gd name="connsiteX21" fmla="*/ 376807 w 603911"/>
                <a:gd name="connsiteY21" fmla="*/ 518756 h 560585"/>
                <a:gd name="connsiteX22" fmla="*/ 436797 w 603911"/>
                <a:gd name="connsiteY22" fmla="*/ 520185 h 560585"/>
                <a:gd name="connsiteX23" fmla="*/ 472165 w 603911"/>
                <a:gd name="connsiteY23" fmla="*/ 560586 h 560585"/>
                <a:gd name="connsiteX24" fmla="*/ 478423 w 603911"/>
                <a:gd name="connsiteY24" fmla="*/ 525966 h 560585"/>
                <a:gd name="connsiteX25" fmla="*/ 512635 w 603911"/>
                <a:gd name="connsiteY25" fmla="*/ 497263 h 560585"/>
                <a:gd name="connsiteX26" fmla="*/ 541269 w 603911"/>
                <a:gd name="connsiteY26" fmla="*/ 444891 h 560585"/>
                <a:gd name="connsiteX27" fmla="*/ 547799 w 603911"/>
                <a:gd name="connsiteY27" fmla="*/ 412039 h 560585"/>
                <a:gd name="connsiteX28" fmla="*/ 585207 w 603911"/>
                <a:gd name="connsiteY28" fmla="*/ 342459 h 560585"/>
                <a:gd name="connsiteX29" fmla="*/ 577453 w 603911"/>
                <a:gd name="connsiteY29" fmla="*/ 273968 h 560585"/>
                <a:gd name="connsiteX30" fmla="*/ 603912 w 603911"/>
                <a:gd name="connsiteY30" fmla="*/ 172148 h 560585"/>
                <a:gd name="connsiteX31" fmla="*/ 602687 w 603911"/>
                <a:gd name="connsiteY31" fmla="*/ 84272 h 56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3911" h="560585">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name="connsiteX0" fmla="*/ 1053020 w 1264072"/>
                <a:gd name="connsiteY0" fmla="*/ 741372 h 938753"/>
                <a:gd name="connsiteX1" fmla="*/ 1053020 w 1264072"/>
                <a:gd name="connsiteY1" fmla="*/ 715866 h 938753"/>
                <a:gd name="connsiteX2" fmla="*/ 1075941 w 1264072"/>
                <a:gd name="connsiteY2" fmla="*/ 710152 h 938753"/>
                <a:gd name="connsiteX3" fmla="*/ 1085599 w 1264072"/>
                <a:gd name="connsiteY3" fmla="*/ 673900 h 938753"/>
                <a:gd name="connsiteX4" fmla="*/ 1212721 w 1264072"/>
                <a:gd name="connsiteY4" fmla="*/ 537596 h 938753"/>
                <a:gd name="connsiteX5" fmla="*/ 1245504 w 1264072"/>
                <a:gd name="connsiteY5" fmla="*/ 283150 h 938753"/>
                <a:gd name="connsiteX6" fmla="*/ 1264072 w 1264072"/>
                <a:gd name="connsiteY6" fmla="*/ 255875 h 938753"/>
                <a:gd name="connsiteX7" fmla="*/ 1238158 w 1264072"/>
                <a:gd name="connsiteY7" fmla="*/ 235402 h 938753"/>
                <a:gd name="connsiteX8" fmla="*/ 1192316 w 1264072"/>
                <a:gd name="connsiteY8" fmla="*/ 154736 h 938753"/>
                <a:gd name="connsiteX9" fmla="*/ 1200818 w 1264072"/>
                <a:gd name="connsiteY9" fmla="*/ 51692 h 938753"/>
                <a:gd name="connsiteX10" fmla="*/ 1182114 w 1264072"/>
                <a:gd name="connsiteY10" fmla="*/ 57405 h 938753"/>
                <a:gd name="connsiteX11" fmla="*/ 1141508 w 1264072"/>
                <a:gd name="connsiteY11" fmla="*/ 14555 h 938753"/>
                <a:gd name="connsiteX12" fmla="*/ 953921 w 1264072"/>
                <a:gd name="connsiteY12" fmla="*/ 0 h 938753"/>
                <a:gd name="connsiteX13" fmla="*/ 476110 w 1264072"/>
                <a:gd name="connsiteY13" fmla="*/ 328856 h 938753"/>
                <a:gd name="connsiteX14" fmla="*/ 340963 w 1264072"/>
                <a:gd name="connsiteY14" fmla="*/ 357899 h 938753"/>
                <a:gd name="connsiteX15" fmla="*/ 333209 w 1264072"/>
                <a:gd name="connsiteY15" fmla="*/ 601735 h 938753"/>
                <a:gd name="connsiteX16" fmla="*/ 262881 w 1264072"/>
                <a:gd name="connsiteY16" fmla="*/ 666282 h 938753"/>
                <a:gd name="connsiteX17" fmla="*/ 92365 w 1264072"/>
                <a:gd name="connsiteY17" fmla="*/ 668935 h 938753"/>
                <a:gd name="connsiteX18" fmla="*/ 64411 w 1264072"/>
                <a:gd name="connsiteY18" fmla="*/ 699542 h 938753"/>
                <a:gd name="connsiteX19" fmla="*/ 7073 w 1264072"/>
                <a:gd name="connsiteY19" fmla="*/ 695801 h 938753"/>
                <a:gd name="connsiteX20" fmla="*/ 0 w 1264072"/>
                <a:gd name="connsiteY20" fmla="*/ 720627 h 938753"/>
                <a:gd name="connsiteX21" fmla="*/ 15712 w 1264072"/>
                <a:gd name="connsiteY21" fmla="*/ 744908 h 938753"/>
                <a:gd name="connsiteX22" fmla="*/ 20745 w 1264072"/>
                <a:gd name="connsiteY22" fmla="*/ 773543 h 938753"/>
                <a:gd name="connsiteX23" fmla="*/ 58289 w 1264072"/>
                <a:gd name="connsiteY23" fmla="*/ 804694 h 938753"/>
                <a:gd name="connsiteX24" fmla="*/ 71484 w 1264072"/>
                <a:gd name="connsiteY24" fmla="*/ 846864 h 938753"/>
                <a:gd name="connsiteX25" fmla="*/ 92773 w 1264072"/>
                <a:gd name="connsiteY25" fmla="*/ 864888 h 938753"/>
                <a:gd name="connsiteX26" fmla="*/ 135691 w 1264072"/>
                <a:gd name="connsiteY26" fmla="*/ 863596 h 938753"/>
                <a:gd name="connsiteX27" fmla="*/ 162150 w 1264072"/>
                <a:gd name="connsiteY27" fmla="*/ 893795 h 938753"/>
                <a:gd name="connsiteX28" fmla="*/ 148750 w 1264072"/>
                <a:gd name="connsiteY28" fmla="*/ 913995 h 938753"/>
                <a:gd name="connsiteX29" fmla="*/ 162013 w 1264072"/>
                <a:gd name="connsiteY29" fmla="*/ 931408 h 938753"/>
                <a:gd name="connsiteX30" fmla="*/ 174052 w 1264072"/>
                <a:gd name="connsiteY30" fmla="*/ 929707 h 938753"/>
                <a:gd name="connsiteX31" fmla="*/ 170447 w 1264072"/>
                <a:gd name="connsiteY31" fmla="*/ 905358 h 938753"/>
                <a:gd name="connsiteX32" fmla="*/ 200510 w 1264072"/>
                <a:gd name="connsiteY32" fmla="*/ 893795 h 938753"/>
                <a:gd name="connsiteX33" fmla="*/ 251182 w 1264072"/>
                <a:gd name="connsiteY33" fmla="*/ 938753 h 938753"/>
                <a:gd name="connsiteX34" fmla="*/ 254719 w 1264072"/>
                <a:gd name="connsiteY34" fmla="*/ 881076 h 938753"/>
                <a:gd name="connsiteX35" fmla="*/ 284782 w 1264072"/>
                <a:gd name="connsiteY35" fmla="*/ 861964 h 938753"/>
                <a:gd name="connsiteX36" fmla="*/ 305119 w 1264072"/>
                <a:gd name="connsiteY36" fmla="*/ 792791 h 938753"/>
                <a:gd name="connsiteX37" fmla="*/ 431220 w 1264072"/>
                <a:gd name="connsiteY37" fmla="*/ 765857 h 938753"/>
                <a:gd name="connsiteX38" fmla="*/ 498555 w 1264072"/>
                <a:gd name="connsiteY38" fmla="*/ 797349 h 938753"/>
                <a:gd name="connsiteX39" fmla="*/ 532631 w 1264072"/>
                <a:gd name="connsiteY39" fmla="*/ 847884 h 938753"/>
                <a:gd name="connsiteX40" fmla="*/ 542902 w 1264072"/>
                <a:gd name="connsiteY40" fmla="*/ 847884 h 938753"/>
                <a:gd name="connsiteX41" fmla="*/ 564939 w 1264072"/>
                <a:gd name="connsiteY41" fmla="*/ 824555 h 938753"/>
                <a:gd name="connsiteX42" fmla="*/ 618807 w 1264072"/>
                <a:gd name="connsiteY42" fmla="*/ 820066 h 938753"/>
                <a:gd name="connsiteX43" fmla="*/ 702058 w 1264072"/>
                <a:gd name="connsiteY43" fmla="*/ 861079 h 938753"/>
                <a:gd name="connsiteX44" fmla="*/ 749261 w 1264072"/>
                <a:gd name="connsiteY44" fmla="*/ 861079 h 938753"/>
                <a:gd name="connsiteX45" fmla="*/ 810883 w 1264072"/>
                <a:gd name="connsiteY45" fmla="*/ 817821 h 938753"/>
                <a:gd name="connsiteX46" fmla="*/ 917260 w 1264072"/>
                <a:gd name="connsiteY46" fmla="*/ 812312 h 938753"/>
                <a:gd name="connsiteX47" fmla="*/ 970312 w 1264072"/>
                <a:gd name="connsiteY47" fmla="*/ 834485 h 938753"/>
                <a:gd name="connsiteX48" fmla="*/ 997723 w 1264072"/>
                <a:gd name="connsiteY48" fmla="*/ 810612 h 938753"/>
                <a:gd name="connsiteX49" fmla="*/ 1030439 w 1264072"/>
                <a:gd name="connsiteY49" fmla="*/ 802654 h 938753"/>
                <a:gd name="connsiteX50" fmla="*/ 1020168 w 1264072"/>
                <a:gd name="connsiteY50" fmla="*/ 778168 h 938753"/>
                <a:gd name="connsiteX51" fmla="*/ 1020168 w 1264072"/>
                <a:gd name="connsiteY51" fmla="*/ 737427 h 938753"/>
                <a:gd name="connsiteX52" fmla="*/ 1053020 w 1264072"/>
                <a:gd name="connsiteY52" fmla="*/ 741372 h 93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64072" h="938753">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name="connsiteX0" fmla="*/ 227785 w 227784"/>
                <a:gd name="connsiteY0" fmla="*/ 94202 h 495562"/>
                <a:gd name="connsiteX1" fmla="*/ 210849 w 227784"/>
                <a:gd name="connsiteY1" fmla="*/ 59038 h 495562"/>
                <a:gd name="connsiteX2" fmla="*/ 211529 w 227784"/>
                <a:gd name="connsiteY2" fmla="*/ 47271 h 495562"/>
                <a:gd name="connsiteX3" fmla="*/ 158273 w 227784"/>
                <a:gd name="connsiteY3" fmla="*/ 0 h 495562"/>
                <a:gd name="connsiteX4" fmla="*/ 154124 w 227784"/>
                <a:gd name="connsiteY4" fmla="*/ 1564 h 495562"/>
                <a:gd name="connsiteX5" fmla="*/ 158409 w 227784"/>
                <a:gd name="connsiteY5" fmla="*/ 29927 h 495562"/>
                <a:gd name="connsiteX6" fmla="*/ 126237 w 227784"/>
                <a:gd name="connsiteY6" fmla="*/ 34484 h 495562"/>
                <a:gd name="connsiteX7" fmla="*/ 110253 w 227784"/>
                <a:gd name="connsiteY7" fmla="*/ 69036 h 495562"/>
                <a:gd name="connsiteX8" fmla="*/ 47543 w 227784"/>
                <a:gd name="connsiteY8" fmla="*/ 74477 h 495562"/>
                <a:gd name="connsiteX9" fmla="*/ 5169 w 227784"/>
                <a:gd name="connsiteY9" fmla="*/ 115695 h 495562"/>
                <a:gd name="connsiteX10" fmla="*/ 0 w 227784"/>
                <a:gd name="connsiteY10" fmla="*/ 153920 h 495562"/>
                <a:gd name="connsiteX11" fmla="*/ 40878 w 227784"/>
                <a:gd name="connsiteY11" fmla="*/ 173780 h 495562"/>
                <a:gd name="connsiteX12" fmla="*/ 84816 w 227784"/>
                <a:gd name="connsiteY12" fmla="*/ 320762 h 495562"/>
                <a:gd name="connsiteX13" fmla="*/ 66519 w 227784"/>
                <a:gd name="connsiteY13" fmla="*/ 456726 h 495562"/>
                <a:gd name="connsiteX14" fmla="*/ 85224 w 227784"/>
                <a:gd name="connsiteY14" fmla="*/ 495563 h 495562"/>
                <a:gd name="connsiteX15" fmla="*/ 122088 w 227784"/>
                <a:gd name="connsiteY15" fmla="*/ 493182 h 495562"/>
                <a:gd name="connsiteX16" fmla="*/ 140180 w 227784"/>
                <a:gd name="connsiteY16" fmla="*/ 297297 h 495562"/>
                <a:gd name="connsiteX17" fmla="*/ 169699 w 227784"/>
                <a:gd name="connsiteY17" fmla="*/ 248938 h 495562"/>
                <a:gd name="connsiteX18" fmla="*/ 179426 w 227784"/>
                <a:gd name="connsiteY18" fmla="*/ 219691 h 495562"/>
                <a:gd name="connsiteX19" fmla="*/ 210645 w 227784"/>
                <a:gd name="connsiteY19" fmla="*/ 193505 h 495562"/>
                <a:gd name="connsiteX20" fmla="*/ 206632 w 227784"/>
                <a:gd name="connsiteY20" fmla="*/ 138888 h 495562"/>
                <a:gd name="connsiteX21" fmla="*/ 223432 w 227784"/>
                <a:gd name="connsiteY21" fmla="*/ 127665 h 495562"/>
                <a:gd name="connsiteX22" fmla="*/ 227785 w 227784"/>
                <a:gd name="connsiteY22" fmla="*/ 94202 h 49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7784" h="495562">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name="connsiteX0" fmla="*/ 990309 w 990309"/>
                <a:gd name="connsiteY0" fmla="*/ 606156 h 681857"/>
                <a:gd name="connsiteX1" fmla="*/ 979222 w 990309"/>
                <a:gd name="connsiteY1" fmla="*/ 562014 h 681857"/>
                <a:gd name="connsiteX2" fmla="*/ 907398 w 990309"/>
                <a:gd name="connsiteY2" fmla="*/ 516239 h 681857"/>
                <a:gd name="connsiteX3" fmla="*/ 896787 w 990309"/>
                <a:gd name="connsiteY3" fmla="*/ 450468 h 681857"/>
                <a:gd name="connsiteX4" fmla="*/ 837614 w 990309"/>
                <a:gd name="connsiteY4" fmla="*/ 428567 h 681857"/>
                <a:gd name="connsiteX5" fmla="*/ 835437 w 990309"/>
                <a:gd name="connsiteY5" fmla="*/ 387486 h 681857"/>
                <a:gd name="connsiteX6" fmla="*/ 741644 w 990309"/>
                <a:gd name="connsiteY6" fmla="*/ 353954 h 681857"/>
                <a:gd name="connsiteX7" fmla="*/ 754431 w 990309"/>
                <a:gd name="connsiteY7" fmla="*/ 315593 h 681857"/>
                <a:gd name="connsiteX8" fmla="*/ 740011 w 990309"/>
                <a:gd name="connsiteY8" fmla="*/ 275260 h 681857"/>
                <a:gd name="connsiteX9" fmla="*/ 829044 w 990309"/>
                <a:gd name="connsiteY9" fmla="*/ 275260 h 681857"/>
                <a:gd name="connsiteX10" fmla="*/ 834825 w 990309"/>
                <a:gd name="connsiteY10" fmla="*/ 154464 h 681857"/>
                <a:gd name="connsiteX11" fmla="*/ 770618 w 990309"/>
                <a:gd name="connsiteY11" fmla="*/ 120252 h 681857"/>
                <a:gd name="connsiteX12" fmla="*/ 760280 w 990309"/>
                <a:gd name="connsiteY12" fmla="*/ 0 h 681857"/>
                <a:gd name="connsiteX13" fmla="*/ 715934 w 990309"/>
                <a:gd name="connsiteY13" fmla="*/ 7346 h 681857"/>
                <a:gd name="connsiteX14" fmla="*/ 730149 w 990309"/>
                <a:gd name="connsiteY14" fmla="*/ 76382 h 681857"/>
                <a:gd name="connsiteX15" fmla="*/ 608809 w 990309"/>
                <a:gd name="connsiteY15" fmla="*/ 190852 h 681857"/>
                <a:gd name="connsiteX16" fmla="*/ 568680 w 990309"/>
                <a:gd name="connsiteY16" fmla="*/ 193505 h 681857"/>
                <a:gd name="connsiteX17" fmla="*/ 513043 w 990309"/>
                <a:gd name="connsiteY17" fmla="*/ 144533 h 681857"/>
                <a:gd name="connsiteX18" fmla="*/ 490733 w 990309"/>
                <a:gd name="connsiteY18" fmla="*/ 137528 h 681857"/>
                <a:gd name="connsiteX19" fmla="*/ 480531 w 990309"/>
                <a:gd name="connsiteY19" fmla="*/ 184595 h 681857"/>
                <a:gd name="connsiteX20" fmla="*/ 442918 w 990309"/>
                <a:gd name="connsiteY20" fmla="*/ 184595 h 681857"/>
                <a:gd name="connsiteX21" fmla="*/ 414828 w 990309"/>
                <a:gd name="connsiteY21" fmla="*/ 223568 h 681857"/>
                <a:gd name="connsiteX22" fmla="*/ 331373 w 990309"/>
                <a:gd name="connsiteY22" fmla="*/ 223568 h 681857"/>
                <a:gd name="connsiteX23" fmla="*/ 314233 w 990309"/>
                <a:gd name="connsiteY23" fmla="*/ 202143 h 681857"/>
                <a:gd name="connsiteX24" fmla="*/ 185819 w 990309"/>
                <a:gd name="connsiteY24" fmla="*/ 208808 h 681857"/>
                <a:gd name="connsiteX25" fmla="*/ 166434 w 990309"/>
                <a:gd name="connsiteY25" fmla="*/ 137732 h 681857"/>
                <a:gd name="connsiteX26" fmla="*/ 93862 w 990309"/>
                <a:gd name="connsiteY26" fmla="*/ 144942 h 681857"/>
                <a:gd name="connsiteX27" fmla="*/ 53528 w 990309"/>
                <a:gd name="connsiteY27" fmla="*/ 238463 h 681857"/>
                <a:gd name="connsiteX28" fmla="*/ 0 w 990309"/>
                <a:gd name="connsiteY28" fmla="*/ 262609 h 681857"/>
                <a:gd name="connsiteX29" fmla="*/ 29111 w 990309"/>
                <a:gd name="connsiteY29" fmla="*/ 275192 h 681857"/>
                <a:gd name="connsiteX30" fmla="*/ 45706 w 990309"/>
                <a:gd name="connsiteY30" fmla="*/ 304302 h 681857"/>
                <a:gd name="connsiteX31" fmla="*/ 111614 w 990309"/>
                <a:gd name="connsiteY31" fmla="*/ 315321 h 681857"/>
                <a:gd name="connsiteX32" fmla="*/ 127870 w 990309"/>
                <a:gd name="connsiteY32" fmla="*/ 357151 h 681857"/>
                <a:gd name="connsiteX33" fmla="*/ 209556 w 990309"/>
                <a:gd name="connsiteY33" fmla="*/ 425915 h 681857"/>
                <a:gd name="connsiteX34" fmla="*/ 239824 w 990309"/>
                <a:gd name="connsiteY34" fmla="*/ 477879 h 681857"/>
                <a:gd name="connsiteX35" fmla="*/ 307023 w 990309"/>
                <a:gd name="connsiteY35" fmla="*/ 533855 h 681857"/>
                <a:gd name="connsiteX36" fmla="*/ 307023 w 990309"/>
                <a:gd name="connsiteY36" fmla="*/ 560586 h 681857"/>
                <a:gd name="connsiteX37" fmla="*/ 367693 w 990309"/>
                <a:gd name="connsiteY37" fmla="*/ 625133 h 681857"/>
                <a:gd name="connsiteX38" fmla="*/ 395784 w 990309"/>
                <a:gd name="connsiteY38" fmla="*/ 619555 h 681857"/>
                <a:gd name="connsiteX39" fmla="*/ 442170 w 990309"/>
                <a:gd name="connsiteY39" fmla="*/ 619555 h 681857"/>
                <a:gd name="connsiteX40" fmla="*/ 482572 w 990309"/>
                <a:gd name="connsiteY40" fmla="*/ 600579 h 681857"/>
                <a:gd name="connsiteX41" fmla="*/ 584527 w 990309"/>
                <a:gd name="connsiteY41" fmla="*/ 681858 h 681857"/>
                <a:gd name="connsiteX42" fmla="*/ 600579 w 990309"/>
                <a:gd name="connsiteY42" fmla="*/ 681042 h 681857"/>
                <a:gd name="connsiteX43" fmla="*/ 661589 w 990309"/>
                <a:gd name="connsiteY43" fmla="*/ 681042 h 681857"/>
                <a:gd name="connsiteX44" fmla="*/ 762388 w 990309"/>
                <a:gd name="connsiteY44" fmla="*/ 677165 h 681857"/>
                <a:gd name="connsiteX45" fmla="*/ 828160 w 990309"/>
                <a:gd name="connsiteY45" fmla="*/ 651591 h 681857"/>
                <a:gd name="connsiteX46" fmla="*/ 863868 w 990309"/>
                <a:gd name="connsiteY46" fmla="*/ 602075 h 681857"/>
                <a:gd name="connsiteX47" fmla="*/ 990309 w 990309"/>
                <a:gd name="connsiteY47" fmla="*/ 606156 h 68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0309" h="681857">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name="connsiteX0" fmla="*/ 67335 w 719606"/>
                <a:gd name="connsiteY0" fmla="*/ 702262 h 718382"/>
                <a:gd name="connsiteX1" fmla="*/ 119231 w 719606"/>
                <a:gd name="connsiteY1" fmla="*/ 718382 h 718382"/>
                <a:gd name="connsiteX2" fmla="*/ 155824 w 719606"/>
                <a:gd name="connsiteY2" fmla="*/ 708112 h 718382"/>
                <a:gd name="connsiteX3" fmla="*/ 247713 w 719606"/>
                <a:gd name="connsiteY3" fmla="*/ 608401 h 718382"/>
                <a:gd name="connsiteX4" fmla="*/ 282605 w 719606"/>
                <a:gd name="connsiteY4" fmla="*/ 595682 h 718382"/>
                <a:gd name="connsiteX5" fmla="*/ 349329 w 719606"/>
                <a:gd name="connsiteY5" fmla="*/ 625065 h 718382"/>
                <a:gd name="connsiteX6" fmla="*/ 414080 w 719606"/>
                <a:gd name="connsiteY6" fmla="*/ 614454 h 718382"/>
                <a:gd name="connsiteX7" fmla="*/ 451012 w 719606"/>
                <a:gd name="connsiteY7" fmla="*/ 546915 h 718382"/>
                <a:gd name="connsiteX8" fmla="*/ 512295 w 719606"/>
                <a:gd name="connsiteY8" fmla="*/ 504337 h 718382"/>
                <a:gd name="connsiteX9" fmla="*/ 569224 w 719606"/>
                <a:gd name="connsiteY9" fmla="*/ 432784 h 718382"/>
                <a:gd name="connsiteX10" fmla="*/ 611937 w 719606"/>
                <a:gd name="connsiteY10" fmla="*/ 410067 h 718382"/>
                <a:gd name="connsiteX11" fmla="*/ 641048 w 719606"/>
                <a:gd name="connsiteY11" fmla="*/ 382317 h 718382"/>
                <a:gd name="connsiteX12" fmla="*/ 719606 w 719606"/>
                <a:gd name="connsiteY12" fmla="*/ 344092 h 718382"/>
                <a:gd name="connsiteX13" fmla="*/ 679205 w 719606"/>
                <a:gd name="connsiteY13" fmla="*/ 328108 h 718382"/>
                <a:gd name="connsiteX14" fmla="*/ 640164 w 719606"/>
                <a:gd name="connsiteY14" fmla="*/ 329536 h 718382"/>
                <a:gd name="connsiteX15" fmla="*/ 606972 w 719606"/>
                <a:gd name="connsiteY15" fmla="*/ 296345 h 718382"/>
                <a:gd name="connsiteX16" fmla="*/ 600511 w 719606"/>
                <a:gd name="connsiteY16" fmla="*/ 226357 h 718382"/>
                <a:gd name="connsiteX17" fmla="*/ 537801 w 719606"/>
                <a:gd name="connsiteY17" fmla="*/ 183642 h 718382"/>
                <a:gd name="connsiteX18" fmla="*/ 465568 w 719606"/>
                <a:gd name="connsiteY18" fmla="*/ 123721 h 718382"/>
                <a:gd name="connsiteX19" fmla="*/ 451352 w 719606"/>
                <a:gd name="connsiteY19" fmla="*/ 68016 h 718382"/>
                <a:gd name="connsiteX20" fmla="*/ 426118 w 719606"/>
                <a:gd name="connsiteY20" fmla="*/ 52848 h 718382"/>
                <a:gd name="connsiteX21" fmla="*/ 398300 w 719606"/>
                <a:gd name="connsiteY21" fmla="*/ 0 h 718382"/>
                <a:gd name="connsiteX22" fmla="*/ 330761 w 719606"/>
                <a:gd name="connsiteY22" fmla="*/ 30675 h 718382"/>
                <a:gd name="connsiteX23" fmla="*/ 282673 w 719606"/>
                <a:gd name="connsiteY23" fmla="*/ 67132 h 718382"/>
                <a:gd name="connsiteX24" fmla="*/ 269886 w 719606"/>
                <a:gd name="connsiteY24" fmla="*/ 30539 h 718382"/>
                <a:gd name="connsiteX25" fmla="*/ 226492 w 719606"/>
                <a:gd name="connsiteY25" fmla="*/ 29383 h 718382"/>
                <a:gd name="connsiteX26" fmla="*/ 116103 w 719606"/>
                <a:gd name="connsiteY26" fmla="*/ 50400 h 718382"/>
                <a:gd name="connsiteX27" fmla="*/ 91889 w 719606"/>
                <a:gd name="connsiteY27" fmla="*/ 50400 h 718382"/>
                <a:gd name="connsiteX28" fmla="*/ 83999 w 719606"/>
                <a:gd name="connsiteY28" fmla="*/ 333685 h 718382"/>
                <a:gd name="connsiteX29" fmla="*/ 5101 w 719606"/>
                <a:gd name="connsiteY29" fmla="*/ 341575 h 718382"/>
                <a:gd name="connsiteX30" fmla="*/ 0 w 719606"/>
                <a:gd name="connsiteY30" fmla="*/ 550996 h 718382"/>
                <a:gd name="connsiteX31" fmla="*/ 76178 w 719606"/>
                <a:gd name="connsiteY31" fmla="*/ 628397 h 718382"/>
                <a:gd name="connsiteX32" fmla="*/ 77742 w 719606"/>
                <a:gd name="connsiteY32" fmla="*/ 664514 h 718382"/>
                <a:gd name="connsiteX33" fmla="*/ 65227 w 719606"/>
                <a:gd name="connsiteY33" fmla="*/ 697025 h 718382"/>
                <a:gd name="connsiteX34" fmla="*/ 67335 w 719606"/>
                <a:gd name="connsiteY34" fmla="*/ 702262 h 71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9606" h="718382">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name="connsiteX0" fmla="*/ 0 w 602687"/>
                <a:gd name="connsiteY0" fmla="*/ 630166 h 698997"/>
                <a:gd name="connsiteX1" fmla="*/ 4489 w 602687"/>
                <a:gd name="connsiteY1" fmla="*/ 631662 h 698997"/>
                <a:gd name="connsiteX2" fmla="*/ 38905 w 602687"/>
                <a:gd name="connsiteY2" fmla="*/ 671179 h 698997"/>
                <a:gd name="connsiteX3" fmla="*/ 53800 w 602687"/>
                <a:gd name="connsiteY3" fmla="*/ 698998 h 698997"/>
                <a:gd name="connsiteX4" fmla="*/ 71077 w 602687"/>
                <a:gd name="connsiteY4" fmla="*/ 689680 h 698997"/>
                <a:gd name="connsiteX5" fmla="*/ 115559 w 602687"/>
                <a:gd name="connsiteY5" fmla="*/ 643837 h 698997"/>
                <a:gd name="connsiteX6" fmla="*/ 136100 w 602687"/>
                <a:gd name="connsiteY6" fmla="*/ 646422 h 698997"/>
                <a:gd name="connsiteX7" fmla="*/ 151879 w 602687"/>
                <a:gd name="connsiteY7" fmla="*/ 676757 h 698997"/>
                <a:gd name="connsiteX8" fmla="*/ 180310 w 602687"/>
                <a:gd name="connsiteY8" fmla="*/ 680498 h 698997"/>
                <a:gd name="connsiteX9" fmla="*/ 203299 w 602687"/>
                <a:gd name="connsiteY9" fmla="*/ 647306 h 698997"/>
                <a:gd name="connsiteX10" fmla="*/ 266554 w 602687"/>
                <a:gd name="connsiteY10" fmla="*/ 643905 h 698997"/>
                <a:gd name="connsiteX11" fmla="*/ 269274 w 602687"/>
                <a:gd name="connsiteY11" fmla="*/ 682946 h 698997"/>
                <a:gd name="connsiteX12" fmla="*/ 284646 w 602687"/>
                <a:gd name="connsiteY12" fmla="*/ 683694 h 698997"/>
                <a:gd name="connsiteX13" fmla="*/ 373134 w 602687"/>
                <a:gd name="connsiteY13" fmla="*/ 618875 h 698997"/>
                <a:gd name="connsiteX14" fmla="*/ 392315 w 602687"/>
                <a:gd name="connsiteY14" fmla="*/ 575617 h 698997"/>
                <a:gd name="connsiteX15" fmla="*/ 396328 w 602687"/>
                <a:gd name="connsiteY15" fmla="*/ 488217 h 698997"/>
                <a:gd name="connsiteX16" fmla="*/ 451489 w 602687"/>
                <a:gd name="connsiteY16" fmla="*/ 394355 h 698997"/>
                <a:gd name="connsiteX17" fmla="*/ 528346 w 602687"/>
                <a:gd name="connsiteY17" fmla="*/ 350825 h 698997"/>
                <a:gd name="connsiteX18" fmla="*/ 534400 w 602687"/>
                <a:gd name="connsiteY18" fmla="*/ 294032 h 698997"/>
                <a:gd name="connsiteX19" fmla="*/ 552968 w 602687"/>
                <a:gd name="connsiteY19" fmla="*/ 137256 h 698997"/>
                <a:gd name="connsiteX20" fmla="*/ 597858 w 602687"/>
                <a:gd name="connsiteY20" fmla="*/ 30335 h 698997"/>
                <a:gd name="connsiteX21" fmla="*/ 602687 w 602687"/>
                <a:gd name="connsiteY21" fmla="*/ 5237 h 698997"/>
                <a:gd name="connsiteX22" fmla="*/ 549295 w 602687"/>
                <a:gd name="connsiteY22" fmla="*/ 23057 h 698997"/>
                <a:gd name="connsiteX23" fmla="*/ 519708 w 602687"/>
                <a:gd name="connsiteY23" fmla="*/ 3265 h 698997"/>
                <a:gd name="connsiteX24" fmla="*/ 489101 w 602687"/>
                <a:gd name="connsiteY24" fmla="*/ 0 h 698997"/>
                <a:gd name="connsiteX25" fmla="*/ 405510 w 602687"/>
                <a:gd name="connsiteY25" fmla="*/ 61758 h 698997"/>
                <a:gd name="connsiteX26" fmla="*/ 408298 w 602687"/>
                <a:gd name="connsiteY26" fmla="*/ 164870 h 698997"/>
                <a:gd name="connsiteX27" fmla="*/ 374427 w 602687"/>
                <a:gd name="connsiteY27" fmla="*/ 166979 h 698997"/>
                <a:gd name="connsiteX28" fmla="*/ 305731 w 602687"/>
                <a:gd name="connsiteY28" fmla="*/ 122020 h 698997"/>
                <a:gd name="connsiteX29" fmla="*/ 171536 w 602687"/>
                <a:gd name="connsiteY29" fmla="*/ 120796 h 698997"/>
                <a:gd name="connsiteX30" fmla="*/ 156232 w 602687"/>
                <a:gd name="connsiteY30" fmla="*/ 177725 h 698997"/>
                <a:gd name="connsiteX31" fmla="*/ 170243 w 602687"/>
                <a:gd name="connsiteY31" fmla="*/ 181874 h 698997"/>
                <a:gd name="connsiteX32" fmla="*/ 184663 w 602687"/>
                <a:gd name="connsiteY32" fmla="*/ 149091 h 698997"/>
                <a:gd name="connsiteX33" fmla="*/ 250638 w 602687"/>
                <a:gd name="connsiteY33" fmla="*/ 167183 h 698997"/>
                <a:gd name="connsiteX34" fmla="*/ 269546 w 602687"/>
                <a:gd name="connsiteY34" fmla="*/ 225540 h 698997"/>
                <a:gd name="connsiteX35" fmla="*/ 232818 w 602687"/>
                <a:gd name="connsiteY35" fmla="*/ 279341 h 698997"/>
                <a:gd name="connsiteX36" fmla="*/ 260908 w 602687"/>
                <a:gd name="connsiteY36" fmla="*/ 357219 h 698997"/>
                <a:gd name="connsiteX37" fmla="*/ 238259 w 602687"/>
                <a:gd name="connsiteY37" fmla="*/ 507193 h 698997"/>
                <a:gd name="connsiteX38" fmla="*/ 192689 w 602687"/>
                <a:gd name="connsiteY38" fmla="*/ 509166 h 698997"/>
                <a:gd name="connsiteX39" fmla="*/ 182146 w 602687"/>
                <a:gd name="connsiteY39" fmla="*/ 480191 h 698997"/>
                <a:gd name="connsiteX40" fmla="*/ 149635 w 602687"/>
                <a:gd name="connsiteY40" fmla="*/ 481347 h 698997"/>
                <a:gd name="connsiteX41" fmla="*/ 119164 w 602687"/>
                <a:gd name="connsiteY41" fmla="*/ 463731 h 698997"/>
                <a:gd name="connsiteX42" fmla="*/ 98487 w 602687"/>
                <a:gd name="connsiteY42" fmla="*/ 482232 h 698997"/>
                <a:gd name="connsiteX43" fmla="*/ 33056 w 602687"/>
                <a:gd name="connsiteY43" fmla="*/ 514947 h 698997"/>
                <a:gd name="connsiteX44" fmla="*/ 49584 w 602687"/>
                <a:gd name="connsiteY44" fmla="*/ 596226 h 698997"/>
                <a:gd name="connsiteX45" fmla="*/ 6325 w 602687"/>
                <a:gd name="connsiteY45" fmla="*/ 599151 h 698997"/>
                <a:gd name="connsiteX46" fmla="*/ 0 w 602687"/>
                <a:gd name="connsiteY46" fmla="*/ 630166 h 69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2687" h="69899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name="connsiteX0" fmla="*/ 138820 w 145689"/>
                <a:gd name="connsiteY0" fmla="*/ 37545 h 104268"/>
                <a:gd name="connsiteX1" fmla="*/ 144669 w 145689"/>
                <a:gd name="connsiteY1" fmla="*/ 20813 h 104268"/>
                <a:gd name="connsiteX2" fmla="*/ 52576 w 145689"/>
                <a:gd name="connsiteY2" fmla="*/ 19452 h 104268"/>
                <a:gd name="connsiteX3" fmla="*/ 33736 w 145689"/>
                <a:gd name="connsiteY3" fmla="*/ 0 h 104268"/>
                <a:gd name="connsiteX4" fmla="*/ 30199 w 145689"/>
                <a:gd name="connsiteY4" fmla="*/ 37953 h 104268"/>
                <a:gd name="connsiteX5" fmla="*/ 0 w 145689"/>
                <a:gd name="connsiteY5" fmla="*/ 98351 h 104268"/>
                <a:gd name="connsiteX6" fmla="*/ 8842 w 145689"/>
                <a:gd name="connsiteY6" fmla="*/ 104268 h 104268"/>
                <a:gd name="connsiteX7" fmla="*/ 145690 w 145689"/>
                <a:gd name="connsiteY7" fmla="*/ 90325 h 104268"/>
                <a:gd name="connsiteX8" fmla="*/ 138820 w 145689"/>
                <a:gd name="connsiteY8" fmla="*/ 37545 h 10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689" h="104268">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name="connsiteX0" fmla="*/ 481415 w 946574"/>
                <a:gd name="connsiteY0" fmla="*/ 701582 h 793539"/>
                <a:gd name="connsiteX1" fmla="*/ 493386 w 946574"/>
                <a:gd name="connsiteY1" fmla="*/ 646966 h 793539"/>
                <a:gd name="connsiteX2" fmla="*/ 536372 w 946574"/>
                <a:gd name="connsiteY2" fmla="*/ 597178 h 793539"/>
                <a:gd name="connsiteX3" fmla="*/ 550315 w 946574"/>
                <a:gd name="connsiteY3" fmla="*/ 570924 h 793539"/>
                <a:gd name="connsiteX4" fmla="*/ 650843 w 946574"/>
                <a:gd name="connsiteY4" fmla="*/ 565007 h 793539"/>
                <a:gd name="connsiteX5" fmla="*/ 677913 w 946574"/>
                <a:gd name="connsiteY5" fmla="*/ 603708 h 793539"/>
                <a:gd name="connsiteX6" fmla="*/ 699610 w 946574"/>
                <a:gd name="connsiteY6" fmla="*/ 599355 h 793539"/>
                <a:gd name="connsiteX7" fmla="*/ 784425 w 946574"/>
                <a:gd name="connsiteY7" fmla="*/ 416596 h 793539"/>
                <a:gd name="connsiteX8" fmla="*/ 818093 w 946574"/>
                <a:gd name="connsiteY8" fmla="*/ 399796 h 793539"/>
                <a:gd name="connsiteX9" fmla="*/ 881212 w 946574"/>
                <a:gd name="connsiteY9" fmla="*/ 207652 h 793539"/>
                <a:gd name="connsiteX10" fmla="*/ 946575 w 946574"/>
                <a:gd name="connsiteY10" fmla="*/ 175616 h 793539"/>
                <a:gd name="connsiteX11" fmla="*/ 946575 w 946574"/>
                <a:gd name="connsiteY11" fmla="*/ 128482 h 793539"/>
                <a:gd name="connsiteX12" fmla="*/ 918485 w 946574"/>
                <a:gd name="connsiteY12" fmla="*/ 119503 h 793539"/>
                <a:gd name="connsiteX13" fmla="*/ 916784 w 946574"/>
                <a:gd name="connsiteY13" fmla="*/ 106104 h 793539"/>
                <a:gd name="connsiteX14" fmla="*/ 900188 w 946574"/>
                <a:gd name="connsiteY14" fmla="*/ 89509 h 793539"/>
                <a:gd name="connsiteX15" fmla="*/ 892570 w 946574"/>
                <a:gd name="connsiteY15" fmla="*/ 60194 h 793539"/>
                <a:gd name="connsiteX16" fmla="*/ 869105 w 946574"/>
                <a:gd name="connsiteY16" fmla="*/ 44210 h 793539"/>
                <a:gd name="connsiteX17" fmla="*/ 861691 w 946574"/>
                <a:gd name="connsiteY17" fmla="*/ 33668 h 793539"/>
                <a:gd name="connsiteX18" fmla="*/ 826867 w 946574"/>
                <a:gd name="connsiteY18" fmla="*/ 42102 h 793539"/>
                <a:gd name="connsiteX19" fmla="*/ 793812 w 946574"/>
                <a:gd name="connsiteY19" fmla="*/ 70872 h 793539"/>
                <a:gd name="connsiteX20" fmla="*/ 733618 w 946574"/>
                <a:gd name="connsiteY20" fmla="*/ 45707 h 793539"/>
                <a:gd name="connsiteX21" fmla="*/ 637444 w 946574"/>
                <a:gd name="connsiteY21" fmla="*/ 50672 h 793539"/>
                <a:gd name="connsiteX22" fmla="*/ 575345 w 946574"/>
                <a:gd name="connsiteY22" fmla="*/ 94270 h 793539"/>
                <a:gd name="connsiteX23" fmla="*/ 517328 w 946574"/>
                <a:gd name="connsiteY23" fmla="*/ 94270 h 793539"/>
                <a:gd name="connsiteX24" fmla="*/ 434825 w 946574"/>
                <a:gd name="connsiteY24" fmla="*/ 53664 h 793539"/>
                <a:gd name="connsiteX25" fmla="*/ 393947 w 946574"/>
                <a:gd name="connsiteY25" fmla="*/ 57065 h 793539"/>
                <a:gd name="connsiteX26" fmla="*/ 371230 w 946574"/>
                <a:gd name="connsiteY26" fmla="*/ 81143 h 793539"/>
                <a:gd name="connsiteX27" fmla="*/ 341983 w 946574"/>
                <a:gd name="connsiteY27" fmla="*/ 81143 h 793539"/>
                <a:gd name="connsiteX28" fmla="*/ 305051 w 946574"/>
                <a:gd name="connsiteY28" fmla="*/ 26390 h 793539"/>
                <a:gd name="connsiteX29" fmla="*/ 248666 w 946574"/>
                <a:gd name="connsiteY29" fmla="*/ 0 h 793539"/>
                <a:gd name="connsiteX30" fmla="*/ 140588 w 946574"/>
                <a:gd name="connsiteY30" fmla="*/ 23125 h 793539"/>
                <a:gd name="connsiteX31" fmla="*/ 121476 w 946574"/>
                <a:gd name="connsiteY31" fmla="*/ 88148 h 793539"/>
                <a:gd name="connsiteX32" fmla="*/ 93590 w 946574"/>
                <a:gd name="connsiteY32" fmla="*/ 105832 h 793539"/>
                <a:gd name="connsiteX33" fmla="*/ 88829 w 946574"/>
                <a:gd name="connsiteY33" fmla="*/ 185071 h 793539"/>
                <a:gd name="connsiteX34" fmla="*/ 106105 w 946574"/>
                <a:gd name="connsiteY34" fmla="*/ 220915 h 793539"/>
                <a:gd name="connsiteX35" fmla="*/ 99847 w 946574"/>
                <a:gd name="connsiteY35" fmla="*/ 269070 h 793539"/>
                <a:gd name="connsiteX36" fmla="*/ 85088 w 946574"/>
                <a:gd name="connsiteY36" fmla="*/ 278865 h 793539"/>
                <a:gd name="connsiteX37" fmla="*/ 89033 w 946574"/>
                <a:gd name="connsiteY37" fmla="*/ 332121 h 793539"/>
                <a:gd name="connsiteX38" fmla="*/ 54413 w 946574"/>
                <a:gd name="connsiteY38" fmla="*/ 361231 h 793539"/>
                <a:gd name="connsiteX39" fmla="*/ 45707 w 946574"/>
                <a:gd name="connsiteY39" fmla="*/ 387282 h 793539"/>
                <a:gd name="connsiteX40" fmla="*/ 17344 w 946574"/>
                <a:gd name="connsiteY40" fmla="*/ 433668 h 793539"/>
                <a:gd name="connsiteX41" fmla="*/ 0 w 946574"/>
                <a:gd name="connsiteY41" fmla="*/ 621868 h 793539"/>
                <a:gd name="connsiteX42" fmla="*/ 94270 w 946574"/>
                <a:gd name="connsiteY42" fmla="*/ 615678 h 793539"/>
                <a:gd name="connsiteX43" fmla="*/ 134127 w 946574"/>
                <a:gd name="connsiteY43" fmla="*/ 622412 h 793539"/>
                <a:gd name="connsiteX44" fmla="*/ 165958 w 946574"/>
                <a:gd name="connsiteY44" fmla="*/ 641728 h 793539"/>
                <a:gd name="connsiteX45" fmla="*/ 176433 w 946574"/>
                <a:gd name="connsiteY45" fmla="*/ 659753 h 793539"/>
                <a:gd name="connsiteX46" fmla="*/ 187791 w 946574"/>
                <a:gd name="connsiteY46" fmla="*/ 666418 h 793539"/>
                <a:gd name="connsiteX47" fmla="*/ 197450 w 946574"/>
                <a:gd name="connsiteY47" fmla="*/ 688659 h 793539"/>
                <a:gd name="connsiteX48" fmla="*/ 212957 w 946574"/>
                <a:gd name="connsiteY48" fmla="*/ 699134 h 793539"/>
                <a:gd name="connsiteX49" fmla="*/ 209965 w 946574"/>
                <a:gd name="connsiteY49" fmla="*/ 706683 h 793539"/>
                <a:gd name="connsiteX50" fmla="*/ 217106 w 946574"/>
                <a:gd name="connsiteY50" fmla="*/ 749941 h 793539"/>
                <a:gd name="connsiteX51" fmla="*/ 241048 w 946574"/>
                <a:gd name="connsiteY51" fmla="*/ 776332 h 793539"/>
                <a:gd name="connsiteX52" fmla="*/ 250298 w 946574"/>
                <a:gd name="connsiteY52" fmla="*/ 783065 h 793539"/>
                <a:gd name="connsiteX53" fmla="*/ 271655 w 946574"/>
                <a:gd name="connsiteY53" fmla="*/ 785174 h 793539"/>
                <a:gd name="connsiteX54" fmla="*/ 280905 w 946574"/>
                <a:gd name="connsiteY54" fmla="*/ 793539 h 793539"/>
                <a:gd name="connsiteX55" fmla="*/ 310628 w 946574"/>
                <a:gd name="connsiteY55" fmla="*/ 783473 h 793539"/>
                <a:gd name="connsiteX56" fmla="*/ 329944 w 946574"/>
                <a:gd name="connsiteY56" fmla="*/ 785582 h 793539"/>
                <a:gd name="connsiteX57" fmla="*/ 352186 w 946574"/>
                <a:gd name="connsiteY57" fmla="*/ 762048 h 793539"/>
                <a:gd name="connsiteX58" fmla="*/ 358443 w 946574"/>
                <a:gd name="connsiteY58" fmla="*/ 762048 h 793539"/>
                <a:gd name="connsiteX59" fmla="*/ 383609 w 946574"/>
                <a:gd name="connsiteY59" fmla="*/ 774223 h 793539"/>
                <a:gd name="connsiteX60" fmla="*/ 440674 w 946574"/>
                <a:gd name="connsiteY60" fmla="*/ 773815 h 793539"/>
                <a:gd name="connsiteX61" fmla="*/ 446523 w 946574"/>
                <a:gd name="connsiteY61" fmla="*/ 746133 h 793539"/>
                <a:gd name="connsiteX62" fmla="*/ 452645 w 946574"/>
                <a:gd name="connsiteY62" fmla="*/ 745793 h 793539"/>
                <a:gd name="connsiteX63" fmla="*/ 481415 w 946574"/>
                <a:gd name="connsiteY63" fmla="*/ 701582 h 79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6574" h="793539">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name="connsiteX0" fmla="*/ 40673 w 618398"/>
                <a:gd name="connsiteY0" fmla="*/ 708588 h 900868"/>
                <a:gd name="connsiteX1" fmla="*/ 69172 w 618398"/>
                <a:gd name="connsiteY1" fmla="*/ 722871 h 900868"/>
                <a:gd name="connsiteX2" fmla="*/ 75906 w 618398"/>
                <a:gd name="connsiteY2" fmla="*/ 723279 h 900868"/>
                <a:gd name="connsiteX3" fmla="*/ 84679 w 618398"/>
                <a:gd name="connsiteY3" fmla="*/ 716546 h 900868"/>
                <a:gd name="connsiteX4" fmla="*/ 96446 w 618398"/>
                <a:gd name="connsiteY4" fmla="*/ 713621 h 900868"/>
                <a:gd name="connsiteX5" fmla="*/ 96854 w 618398"/>
                <a:gd name="connsiteY5" fmla="*/ 732529 h 900868"/>
                <a:gd name="connsiteX6" fmla="*/ 91821 w 618398"/>
                <a:gd name="connsiteY6" fmla="*/ 739195 h 900868"/>
                <a:gd name="connsiteX7" fmla="*/ 91821 w 618398"/>
                <a:gd name="connsiteY7" fmla="*/ 746337 h 900868"/>
                <a:gd name="connsiteX8" fmla="*/ 118483 w 618398"/>
                <a:gd name="connsiteY8" fmla="*/ 782181 h 900868"/>
                <a:gd name="connsiteX9" fmla="*/ 106037 w 618398"/>
                <a:gd name="connsiteY9" fmla="*/ 826187 h 900868"/>
                <a:gd name="connsiteX10" fmla="*/ 130114 w 618398"/>
                <a:gd name="connsiteY10" fmla="*/ 851081 h 900868"/>
                <a:gd name="connsiteX11" fmla="*/ 394423 w 618398"/>
                <a:gd name="connsiteY11" fmla="*/ 855026 h 900868"/>
                <a:gd name="connsiteX12" fmla="*/ 542017 w 618398"/>
                <a:gd name="connsiteY12" fmla="*/ 856318 h 900868"/>
                <a:gd name="connsiteX13" fmla="*/ 610101 w 618398"/>
                <a:gd name="connsiteY13" fmla="*/ 900868 h 900868"/>
                <a:gd name="connsiteX14" fmla="*/ 618399 w 618398"/>
                <a:gd name="connsiteY14" fmla="*/ 900324 h 900868"/>
                <a:gd name="connsiteX15" fmla="*/ 616155 w 618398"/>
                <a:gd name="connsiteY15" fmla="*/ 815577 h 900868"/>
                <a:gd name="connsiteX16" fmla="*/ 547051 w 618398"/>
                <a:gd name="connsiteY16" fmla="*/ 756743 h 900868"/>
                <a:gd name="connsiteX17" fmla="*/ 485632 w 618398"/>
                <a:gd name="connsiteY17" fmla="*/ 644789 h 900868"/>
                <a:gd name="connsiteX18" fmla="*/ 491210 w 618398"/>
                <a:gd name="connsiteY18" fmla="*/ 548275 h 900868"/>
                <a:gd name="connsiteX19" fmla="*/ 546778 w 618398"/>
                <a:gd name="connsiteY19" fmla="*/ 471485 h 900868"/>
                <a:gd name="connsiteX20" fmla="*/ 555280 w 618398"/>
                <a:gd name="connsiteY20" fmla="*/ 419589 h 900868"/>
                <a:gd name="connsiteX21" fmla="*/ 528074 w 618398"/>
                <a:gd name="connsiteY21" fmla="*/ 334297 h 900868"/>
                <a:gd name="connsiteX22" fmla="*/ 466792 w 618398"/>
                <a:gd name="connsiteY22" fmla="*/ 293012 h 900868"/>
                <a:gd name="connsiteX23" fmla="*/ 453869 w 618398"/>
                <a:gd name="connsiteY23" fmla="*/ 210577 h 900868"/>
                <a:gd name="connsiteX24" fmla="*/ 513791 w 618398"/>
                <a:gd name="connsiteY24" fmla="*/ 208944 h 900868"/>
                <a:gd name="connsiteX25" fmla="*/ 556301 w 618398"/>
                <a:gd name="connsiteY25" fmla="*/ 219555 h 900868"/>
                <a:gd name="connsiteX26" fmla="*/ 557933 w 618398"/>
                <a:gd name="connsiteY26" fmla="*/ 194321 h 900868"/>
                <a:gd name="connsiteX27" fmla="*/ 523993 w 618398"/>
                <a:gd name="connsiteY27" fmla="*/ 151267 h 900868"/>
                <a:gd name="connsiteX28" fmla="*/ 522633 w 618398"/>
                <a:gd name="connsiteY28" fmla="*/ 56521 h 900868"/>
                <a:gd name="connsiteX29" fmla="*/ 513791 w 618398"/>
                <a:gd name="connsiteY29" fmla="*/ 0 h 900868"/>
                <a:gd name="connsiteX30" fmla="*/ 496447 w 618398"/>
                <a:gd name="connsiteY30" fmla="*/ 2993 h 900868"/>
                <a:gd name="connsiteX31" fmla="*/ 486789 w 618398"/>
                <a:gd name="connsiteY31" fmla="*/ 12651 h 900868"/>
                <a:gd name="connsiteX32" fmla="*/ 504201 w 618398"/>
                <a:gd name="connsiteY32" fmla="*/ 18228 h 900868"/>
                <a:gd name="connsiteX33" fmla="*/ 504201 w 618398"/>
                <a:gd name="connsiteY33" fmla="*/ 92093 h 900868"/>
                <a:gd name="connsiteX34" fmla="*/ 435301 w 618398"/>
                <a:gd name="connsiteY34" fmla="*/ 125829 h 900868"/>
                <a:gd name="connsiteX35" fmla="*/ 372182 w 618398"/>
                <a:gd name="connsiteY35" fmla="*/ 317905 h 900868"/>
                <a:gd name="connsiteX36" fmla="*/ 337358 w 618398"/>
                <a:gd name="connsiteY36" fmla="*/ 335318 h 900868"/>
                <a:gd name="connsiteX37" fmla="*/ 251182 w 618398"/>
                <a:gd name="connsiteY37" fmla="*/ 520932 h 900868"/>
                <a:gd name="connsiteX38" fmla="*/ 207040 w 618398"/>
                <a:gd name="connsiteY38" fmla="*/ 529774 h 900868"/>
                <a:gd name="connsiteX39" fmla="*/ 178881 w 618398"/>
                <a:gd name="connsiteY39" fmla="*/ 489509 h 900868"/>
                <a:gd name="connsiteX40" fmla="*/ 100459 w 618398"/>
                <a:gd name="connsiteY40" fmla="*/ 494134 h 900868"/>
                <a:gd name="connsiteX41" fmla="*/ 90665 w 618398"/>
                <a:gd name="connsiteY41" fmla="*/ 512566 h 900868"/>
                <a:gd name="connsiteX42" fmla="*/ 49515 w 618398"/>
                <a:gd name="connsiteY42" fmla="*/ 560246 h 900868"/>
                <a:gd name="connsiteX43" fmla="*/ 37817 w 618398"/>
                <a:gd name="connsiteY43" fmla="*/ 613502 h 900868"/>
                <a:gd name="connsiteX44" fmla="*/ 2585 w 618398"/>
                <a:gd name="connsiteY44" fmla="*/ 667643 h 900868"/>
                <a:gd name="connsiteX45" fmla="*/ 0 w 618398"/>
                <a:gd name="connsiteY45" fmla="*/ 665942 h 900868"/>
                <a:gd name="connsiteX46" fmla="*/ 1224 w 618398"/>
                <a:gd name="connsiteY46" fmla="*/ 674172 h 900868"/>
                <a:gd name="connsiteX47" fmla="*/ 27614 w 618398"/>
                <a:gd name="connsiteY47" fmla="*/ 673356 h 900868"/>
                <a:gd name="connsiteX48" fmla="*/ 40673 w 618398"/>
                <a:gd name="connsiteY48" fmla="*/ 708588 h 90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18398" h="90086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name="connsiteX0" fmla="*/ 188403 w 453936"/>
                <a:gd name="connsiteY0" fmla="*/ 500052 h 500051"/>
                <a:gd name="connsiteX1" fmla="*/ 196157 w 453936"/>
                <a:gd name="connsiteY1" fmla="*/ 462099 h 500051"/>
                <a:gd name="connsiteX2" fmla="*/ 231866 w 453936"/>
                <a:gd name="connsiteY2" fmla="*/ 459719 h 500051"/>
                <a:gd name="connsiteX3" fmla="*/ 216834 w 453936"/>
                <a:gd name="connsiteY3" fmla="*/ 385717 h 500051"/>
                <a:gd name="connsiteX4" fmla="*/ 293488 w 453936"/>
                <a:gd name="connsiteY4" fmla="*/ 347425 h 500051"/>
                <a:gd name="connsiteX5" fmla="*/ 322803 w 453936"/>
                <a:gd name="connsiteY5" fmla="*/ 321170 h 500051"/>
                <a:gd name="connsiteX6" fmla="*/ 360756 w 453936"/>
                <a:gd name="connsiteY6" fmla="*/ 343071 h 500051"/>
                <a:gd name="connsiteX7" fmla="*/ 401905 w 453936"/>
                <a:gd name="connsiteY7" fmla="*/ 341575 h 500051"/>
                <a:gd name="connsiteX8" fmla="*/ 412447 w 453936"/>
                <a:gd name="connsiteY8" fmla="*/ 370482 h 500051"/>
                <a:gd name="connsiteX9" fmla="*/ 427343 w 453936"/>
                <a:gd name="connsiteY9" fmla="*/ 369802 h 500051"/>
                <a:gd name="connsiteX10" fmla="*/ 446795 w 453936"/>
                <a:gd name="connsiteY10" fmla="*/ 240844 h 500051"/>
                <a:gd name="connsiteX11" fmla="*/ 417005 w 453936"/>
                <a:gd name="connsiteY11" fmla="*/ 158205 h 500051"/>
                <a:gd name="connsiteX12" fmla="*/ 453937 w 453936"/>
                <a:gd name="connsiteY12" fmla="*/ 104064 h 500051"/>
                <a:gd name="connsiteX13" fmla="*/ 441286 w 453936"/>
                <a:gd name="connsiteY13" fmla="*/ 65091 h 500051"/>
                <a:gd name="connsiteX14" fmla="*/ 402041 w 453936"/>
                <a:gd name="connsiteY14" fmla="*/ 54277 h 500051"/>
                <a:gd name="connsiteX15" fmla="*/ 387486 w 453936"/>
                <a:gd name="connsiteY15" fmla="*/ 87264 h 500051"/>
                <a:gd name="connsiteX16" fmla="*/ 338378 w 453936"/>
                <a:gd name="connsiteY16" fmla="*/ 72981 h 500051"/>
                <a:gd name="connsiteX17" fmla="*/ 357287 w 453936"/>
                <a:gd name="connsiteY17" fmla="*/ 2177 h 500051"/>
                <a:gd name="connsiteX18" fmla="*/ 210373 w 453936"/>
                <a:gd name="connsiteY18" fmla="*/ 0 h 500051"/>
                <a:gd name="connsiteX19" fmla="*/ 203911 w 453936"/>
                <a:gd name="connsiteY19" fmla="*/ 18568 h 500051"/>
                <a:gd name="connsiteX20" fmla="*/ 212821 w 453936"/>
                <a:gd name="connsiteY20" fmla="*/ 86788 h 500051"/>
                <a:gd name="connsiteX21" fmla="*/ 64275 w 453936"/>
                <a:gd name="connsiteY21" fmla="*/ 101956 h 500051"/>
                <a:gd name="connsiteX22" fmla="*/ 65023 w 453936"/>
                <a:gd name="connsiteY22" fmla="*/ 151335 h 500051"/>
                <a:gd name="connsiteX23" fmla="*/ 87876 w 453936"/>
                <a:gd name="connsiteY23" fmla="*/ 169699 h 500051"/>
                <a:gd name="connsiteX24" fmla="*/ 63187 w 453936"/>
                <a:gd name="connsiteY24" fmla="*/ 165074 h 500051"/>
                <a:gd name="connsiteX25" fmla="*/ 43054 w 453936"/>
                <a:gd name="connsiteY25" fmla="*/ 156844 h 500051"/>
                <a:gd name="connsiteX26" fmla="*/ 36593 w 453936"/>
                <a:gd name="connsiteY26" fmla="*/ 217242 h 500051"/>
                <a:gd name="connsiteX27" fmla="*/ 15576 w 453936"/>
                <a:gd name="connsiteY27" fmla="*/ 233702 h 500051"/>
                <a:gd name="connsiteX28" fmla="*/ 0 w 453936"/>
                <a:gd name="connsiteY28" fmla="*/ 239211 h 500051"/>
                <a:gd name="connsiteX29" fmla="*/ 3129 w 453936"/>
                <a:gd name="connsiteY29" fmla="*/ 245469 h 500051"/>
                <a:gd name="connsiteX30" fmla="*/ 4557 w 453936"/>
                <a:gd name="connsiteY30" fmla="*/ 250502 h 500051"/>
                <a:gd name="connsiteX31" fmla="*/ 25370 w 453936"/>
                <a:gd name="connsiteY31" fmla="*/ 292196 h 500051"/>
                <a:gd name="connsiteX32" fmla="*/ 41149 w 453936"/>
                <a:gd name="connsiteY32" fmla="*/ 335250 h 500051"/>
                <a:gd name="connsiteX33" fmla="*/ 87876 w 453936"/>
                <a:gd name="connsiteY33" fmla="*/ 397008 h 500051"/>
                <a:gd name="connsiteX34" fmla="*/ 116579 w 453936"/>
                <a:gd name="connsiteY34" fmla="*/ 424962 h 500051"/>
                <a:gd name="connsiteX35" fmla="*/ 178337 w 453936"/>
                <a:gd name="connsiteY35" fmla="*/ 484612 h 500051"/>
                <a:gd name="connsiteX36" fmla="*/ 188403 w 453936"/>
                <a:gd name="connsiteY36" fmla="*/ 500052 h 50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53936" h="500051">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name="connsiteX0" fmla="*/ 375200 w 1055944"/>
                <a:gd name="connsiteY0" fmla="*/ 936885 h 970924"/>
                <a:gd name="connsiteX1" fmla="*/ 382547 w 1055944"/>
                <a:gd name="connsiteY1" fmla="*/ 940627 h 970924"/>
                <a:gd name="connsiteX2" fmla="*/ 438660 w 1055944"/>
                <a:gd name="connsiteY2" fmla="*/ 892133 h 970924"/>
                <a:gd name="connsiteX3" fmla="*/ 478924 w 1055944"/>
                <a:gd name="connsiteY3" fmla="*/ 932398 h 970924"/>
                <a:gd name="connsiteX4" fmla="*/ 484637 w 1055944"/>
                <a:gd name="connsiteY4" fmla="*/ 964161 h 970924"/>
                <a:gd name="connsiteX5" fmla="*/ 569182 w 1055944"/>
                <a:gd name="connsiteY5" fmla="*/ 964161 h 970924"/>
                <a:gd name="connsiteX6" fmla="*/ 632707 w 1055944"/>
                <a:gd name="connsiteY6" fmla="*/ 934779 h 970924"/>
                <a:gd name="connsiteX7" fmla="*/ 645902 w 1055944"/>
                <a:gd name="connsiteY7" fmla="*/ 392692 h 970924"/>
                <a:gd name="connsiteX8" fmla="*/ 724870 w 1055944"/>
                <a:gd name="connsiteY8" fmla="*/ 384801 h 970924"/>
                <a:gd name="connsiteX9" fmla="*/ 732828 w 1055944"/>
                <a:gd name="connsiteY9" fmla="*/ 99680 h 970924"/>
                <a:gd name="connsiteX10" fmla="*/ 774384 w 1055944"/>
                <a:gd name="connsiteY10" fmla="*/ 99680 h 970924"/>
                <a:gd name="connsiteX11" fmla="*/ 885046 w 1055944"/>
                <a:gd name="connsiteY11" fmla="*/ 78594 h 970924"/>
                <a:gd name="connsiteX12" fmla="*/ 944221 w 1055944"/>
                <a:gd name="connsiteY12" fmla="*/ 80159 h 970924"/>
                <a:gd name="connsiteX13" fmla="*/ 952517 w 1055944"/>
                <a:gd name="connsiteY13" fmla="*/ 104034 h 970924"/>
                <a:gd name="connsiteX14" fmla="*/ 980743 w 1055944"/>
                <a:gd name="connsiteY14" fmla="*/ 82610 h 970924"/>
                <a:gd name="connsiteX15" fmla="*/ 1049237 w 1055944"/>
                <a:gd name="connsiteY15" fmla="*/ 51458 h 970924"/>
                <a:gd name="connsiteX16" fmla="*/ 1047809 w 1055944"/>
                <a:gd name="connsiteY16" fmla="*/ 48804 h 970924"/>
                <a:gd name="connsiteX17" fmla="*/ 993941 w 1055944"/>
                <a:gd name="connsiteY17" fmla="*/ 40641 h 970924"/>
                <a:gd name="connsiteX18" fmla="*/ 775404 w 1055944"/>
                <a:gd name="connsiteY18" fmla="*/ 84104 h 970924"/>
                <a:gd name="connsiteX19" fmla="*/ 700929 w 1055944"/>
                <a:gd name="connsiteY19" fmla="*/ 70501 h 970924"/>
                <a:gd name="connsiteX20" fmla="*/ 577345 w 1055944"/>
                <a:gd name="connsiteY20" fmla="*/ 74513 h 970924"/>
                <a:gd name="connsiteX21" fmla="*/ 527353 w 1055944"/>
                <a:gd name="connsiteY21" fmla="*/ 36357 h 970924"/>
                <a:gd name="connsiteX22" fmla="*/ 181694 w 1055944"/>
                <a:gd name="connsiteY22" fmla="*/ 45540 h 970924"/>
                <a:gd name="connsiteX23" fmla="*/ 102593 w 1055944"/>
                <a:gd name="connsiteY23" fmla="*/ -6764 h 970924"/>
                <a:gd name="connsiteX24" fmla="*/ 58246 w 1055944"/>
                <a:gd name="connsiteY24" fmla="*/ 18536 h 970924"/>
                <a:gd name="connsiteX25" fmla="*/ 54371 w 1055944"/>
                <a:gd name="connsiteY25" fmla="*/ 17516 h 970924"/>
                <a:gd name="connsiteX26" fmla="*/ 33083 w 1055944"/>
                <a:gd name="connsiteY26" fmla="*/ 12687 h 970924"/>
                <a:gd name="connsiteX27" fmla="*/ -6707 w 1055944"/>
                <a:gd name="connsiteY27" fmla="*/ 33092 h 970924"/>
                <a:gd name="connsiteX28" fmla="*/ -2217 w 1055944"/>
                <a:gd name="connsiteY28" fmla="*/ 87505 h 970924"/>
                <a:gd name="connsiteX29" fmla="*/ 14989 w 1055944"/>
                <a:gd name="connsiteY29" fmla="*/ 121921 h 970924"/>
                <a:gd name="connsiteX30" fmla="*/ 40834 w 1055944"/>
                <a:gd name="connsiteY30" fmla="*/ 147088 h 970924"/>
                <a:gd name="connsiteX31" fmla="*/ 83208 w 1055944"/>
                <a:gd name="connsiteY31" fmla="*/ 205921 h 970924"/>
                <a:gd name="connsiteX32" fmla="*/ 95453 w 1055944"/>
                <a:gd name="connsiteY32" fmla="*/ 241151 h 970924"/>
                <a:gd name="connsiteX33" fmla="*/ 119869 w 1055944"/>
                <a:gd name="connsiteY33" fmla="*/ 275159 h 970924"/>
                <a:gd name="connsiteX34" fmla="*/ 135648 w 1055944"/>
                <a:gd name="connsiteY34" fmla="*/ 317536 h 970924"/>
                <a:gd name="connsiteX35" fmla="*/ 173671 w 1055944"/>
                <a:gd name="connsiteY35" fmla="*/ 377116 h 970924"/>
                <a:gd name="connsiteX36" fmla="*/ 183056 w 1055944"/>
                <a:gd name="connsiteY36" fmla="*/ 397930 h 970924"/>
                <a:gd name="connsiteX37" fmla="*/ 223865 w 1055944"/>
                <a:gd name="connsiteY37" fmla="*/ 446766 h 970924"/>
                <a:gd name="connsiteX38" fmla="*/ 229647 w 1055944"/>
                <a:gd name="connsiteY38" fmla="*/ 477642 h 970924"/>
                <a:gd name="connsiteX39" fmla="*/ 229647 w 1055944"/>
                <a:gd name="connsiteY39" fmla="*/ 579666 h 970924"/>
                <a:gd name="connsiteX40" fmla="*/ 235360 w 1055944"/>
                <a:gd name="connsiteY40" fmla="*/ 596876 h 970924"/>
                <a:gd name="connsiteX41" fmla="*/ 258348 w 1055944"/>
                <a:gd name="connsiteY41" fmla="*/ 647887 h 970924"/>
                <a:gd name="connsiteX42" fmla="*/ 260527 w 1055944"/>
                <a:gd name="connsiteY42" fmla="*/ 703864 h 970924"/>
                <a:gd name="connsiteX43" fmla="*/ 279161 w 1055944"/>
                <a:gd name="connsiteY43" fmla="*/ 743382 h 970924"/>
                <a:gd name="connsiteX44" fmla="*/ 275558 w 1055944"/>
                <a:gd name="connsiteY44" fmla="*/ 755557 h 970924"/>
                <a:gd name="connsiteX45" fmla="*/ 284196 w 1055944"/>
                <a:gd name="connsiteY45" fmla="*/ 774942 h 970924"/>
                <a:gd name="connsiteX46" fmla="*/ 297799 w 1055944"/>
                <a:gd name="connsiteY46" fmla="*/ 841732 h 970924"/>
                <a:gd name="connsiteX47" fmla="*/ 304940 w 1055944"/>
                <a:gd name="connsiteY47" fmla="*/ 853907 h 970924"/>
                <a:gd name="connsiteX48" fmla="*/ 322897 w 1055944"/>
                <a:gd name="connsiteY48" fmla="*/ 871184 h 970924"/>
                <a:gd name="connsiteX49" fmla="*/ 337247 w 1055944"/>
                <a:gd name="connsiteY49" fmla="*/ 898390 h 9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5944" h="97092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name="connsiteX0" fmla="*/ 459922 w 481959"/>
                <a:gd name="connsiteY0" fmla="*/ 431628 h 529230"/>
                <a:gd name="connsiteX1" fmla="*/ 436253 w 481959"/>
                <a:gd name="connsiteY1" fmla="*/ 420473 h 529230"/>
                <a:gd name="connsiteX2" fmla="*/ 413060 w 481959"/>
                <a:gd name="connsiteY2" fmla="*/ 320490 h 529230"/>
                <a:gd name="connsiteX3" fmla="*/ 443191 w 481959"/>
                <a:gd name="connsiteY3" fmla="*/ 280837 h 529230"/>
                <a:gd name="connsiteX4" fmla="*/ 447067 w 481959"/>
                <a:gd name="connsiteY4" fmla="*/ 242748 h 529230"/>
                <a:gd name="connsiteX5" fmla="*/ 481960 w 481959"/>
                <a:gd name="connsiteY5" fmla="*/ 196225 h 529230"/>
                <a:gd name="connsiteX6" fmla="*/ 473526 w 481959"/>
                <a:gd name="connsiteY6" fmla="*/ 112430 h 529230"/>
                <a:gd name="connsiteX7" fmla="*/ 452645 w 481959"/>
                <a:gd name="connsiteY7" fmla="*/ 111206 h 529230"/>
                <a:gd name="connsiteX8" fmla="*/ 435301 w 481959"/>
                <a:gd name="connsiteY8" fmla="*/ 71212 h 529230"/>
                <a:gd name="connsiteX9" fmla="*/ 415440 w 481959"/>
                <a:gd name="connsiteY9" fmla="*/ 68424 h 529230"/>
                <a:gd name="connsiteX10" fmla="*/ 342731 w 481959"/>
                <a:gd name="connsiteY10" fmla="*/ 93113 h 529230"/>
                <a:gd name="connsiteX11" fmla="*/ 307295 w 481959"/>
                <a:gd name="connsiteY11" fmla="*/ 94814 h 529230"/>
                <a:gd name="connsiteX12" fmla="*/ 275940 w 481959"/>
                <a:gd name="connsiteY12" fmla="*/ 33328 h 529230"/>
                <a:gd name="connsiteX13" fmla="*/ 243700 w 481959"/>
                <a:gd name="connsiteY13" fmla="*/ 21561 h 529230"/>
                <a:gd name="connsiteX14" fmla="*/ 187791 w 481959"/>
                <a:gd name="connsiteY14" fmla="*/ 44550 h 529230"/>
                <a:gd name="connsiteX15" fmla="*/ 190852 w 481959"/>
                <a:gd name="connsiteY15" fmla="*/ 748 h 529230"/>
                <a:gd name="connsiteX16" fmla="*/ 166639 w 481959"/>
                <a:gd name="connsiteY16" fmla="*/ 0 h 529230"/>
                <a:gd name="connsiteX17" fmla="*/ 156504 w 481959"/>
                <a:gd name="connsiteY17" fmla="*/ 35436 h 529230"/>
                <a:gd name="connsiteX18" fmla="*/ 100323 w 481959"/>
                <a:gd name="connsiteY18" fmla="*/ 45026 h 529230"/>
                <a:gd name="connsiteX19" fmla="*/ 84611 w 481959"/>
                <a:gd name="connsiteY19" fmla="*/ 33872 h 529230"/>
                <a:gd name="connsiteX20" fmla="*/ 40469 w 481959"/>
                <a:gd name="connsiteY20" fmla="*/ 69444 h 529230"/>
                <a:gd name="connsiteX21" fmla="*/ 41286 w 481959"/>
                <a:gd name="connsiteY21" fmla="*/ 85360 h 529230"/>
                <a:gd name="connsiteX22" fmla="*/ 59922 w 481959"/>
                <a:gd name="connsiteY22" fmla="*/ 102704 h 529230"/>
                <a:gd name="connsiteX23" fmla="*/ 59922 w 481959"/>
                <a:gd name="connsiteY23" fmla="*/ 155076 h 529230"/>
                <a:gd name="connsiteX24" fmla="*/ 78422 w 481959"/>
                <a:gd name="connsiteY24" fmla="*/ 201326 h 529230"/>
                <a:gd name="connsiteX25" fmla="*/ 33600 w 481959"/>
                <a:gd name="connsiteY25" fmla="*/ 196837 h 529230"/>
                <a:gd name="connsiteX26" fmla="*/ 33600 w 481959"/>
                <a:gd name="connsiteY26" fmla="*/ 199422 h 529230"/>
                <a:gd name="connsiteX27" fmla="*/ 46727 w 481959"/>
                <a:gd name="connsiteY27" fmla="*/ 225540 h 529230"/>
                <a:gd name="connsiteX28" fmla="*/ 22581 w 481959"/>
                <a:gd name="connsiteY28" fmla="*/ 270567 h 529230"/>
                <a:gd name="connsiteX29" fmla="*/ 4965 w 481959"/>
                <a:gd name="connsiteY29" fmla="*/ 275736 h 529230"/>
                <a:gd name="connsiteX30" fmla="*/ 14419 w 481959"/>
                <a:gd name="connsiteY30" fmla="*/ 323279 h 529230"/>
                <a:gd name="connsiteX31" fmla="*/ 0 w 481959"/>
                <a:gd name="connsiteY31" fmla="*/ 347016 h 529230"/>
                <a:gd name="connsiteX32" fmla="*/ 37817 w 481959"/>
                <a:gd name="connsiteY32" fmla="*/ 362592 h 529230"/>
                <a:gd name="connsiteX33" fmla="*/ 48155 w 481959"/>
                <a:gd name="connsiteY33" fmla="*/ 387077 h 529230"/>
                <a:gd name="connsiteX34" fmla="*/ 98759 w 481959"/>
                <a:gd name="connsiteY34" fmla="*/ 402993 h 529230"/>
                <a:gd name="connsiteX35" fmla="*/ 67948 w 481959"/>
                <a:gd name="connsiteY35" fmla="*/ 524809 h 529230"/>
                <a:gd name="connsiteX36" fmla="*/ 83387 w 481959"/>
                <a:gd name="connsiteY36" fmla="*/ 529230 h 529230"/>
                <a:gd name="connsiteX37" fmla="*/ 93386 w 481959"/>
                <a:gd name="connsiteY37" fmla="*/ 525830 h 529230"/>
                <a:gd name="connsiteX38" fmla="*/ 136644 w 481959"/>
                <a:gd name="connsiteY38" fmla="*/ 506105 h 529230"/>
                <a:gd name="connsiteX39" fmla="*/ 183983 w 481959"/>
                <a:gd name="connsiteY39" fmla="*/ 485564 h 529230"/>
                <a:gd name="connsiteX40" fmla="*/ 295528 w 481959"/>
                <a:gd name="connsiteY40" fmla="*/ 462507 h 529230"/>
                <a:gd name="connsiteX41" fmla="*/ 357627 w 481959"/>
                <a:gd name="connsiteY41" fmla="*/ 458358 h 529230"/>
                <a:gd name="connsiteX42" fmla="*/ 371910 w 481959"/>
                <a:gd name="connsiteY42" fmla="*/ 458358 h 529230"/>
                <a:gd name="connsiteX43" fmla="*/ 410883 w 481959"/>
                <a:gd name="connsiteY43" fmla="*/ 468832 h 529230"/>
                <a:gd name="connsiteX44" fmla="*/ 433124 w 481959"/>
                <a:gd name="connsiteY44" fmla="*/ 468832 h 529230"/>
                <a:gd name="connsiteX45" fmla="*/ 459922 w 481959"/>
                <a:gd name="connsiteY45" fmla="*/ 478015 h 529230"/>
                <a:gd name="connsiteX46" fmla="*/ 459922 w 481959"/>
                <a:gd name="connsiteY46" fmla="*/ 431628 h 52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1959" h="529230">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name="connsiteX0" fmla="*/ 1179417 w 1232921"/>
                <a:gd name="connsiteY0" fmla="*/ 374327 h 1006563"/>
                <a:gd name="connsiteX1" fmla="*/ 1148541 w 1232921"/>
                <a:gd name="connsiteY1" fmla="*/ 411871 h 1006563"/>
                <a:gd name="connsiteX2" fmla="*/ 1076443 w 1232921"/>
                <a:gd name="connsiteY2" fmla="*/ 400716 h 1006563"/>
                <a:gd name="connsiteX3" fmla="*/ 1067191 w 1232921"/>
                <a:gd name="connsiteY3" fmla="*/ 328213 h 1006563"/>
                <a:gd name="connsiteX4" fmla="*/ 1086782 w 1232921"/>
                <a:gd name="connsiteY4" fmla="*/ 293591 h 1006563"/>
                <a:gd name="connsiteX5" fmla="*/ 1120312 w 1232921"/>
                <a:gd name="connsiteY5" fmla="*/ 264821 h 1006563"/>
                <a:gd name="connsiteX6" fmla="*/ 1164930 w 1232921"/>
                <a:gd name="connsiteY6" fmla="*/ 283322 h 1006563"/>
                <a:gd name="connsiteX7" fmla="*/ 1164930 w 1232921"/>
                <a:gd name="connsiteY7" fmla="*/ 179598 h 1006563"/>
                <a:gd name="connsiteX8" fmla="*/ 1146973 w 1232921"/>
                <a:gd name="connsiteY8" fmla="*/ 52952 h 1006563"/>
                <a:gd name="connsiteX9" fmla="*/ 1105759 w 1232921"/>
                <a:gd name="connsiteY9" fmla="*/ 5816 h 1006563"/>
                <a:gd name="connsiteX10" fmla="*/ 1052568 w 1232921"/>
                <a:gd name="connsiteY10" fmla="*/ 4594 h 1006563"/>
                <a:gd name="connsiteX11" fmla="*/ 998156 w 1232921"/>
                <a:gd name="connsiteY11" fmla="*/ -6764 h 1006563"/>
                <a:gd name="connsiteX12" fmla="*/ 905248 w 1232921"/>
                <a:gd name="connsiteY12" fmla="*/ 38466 h 1006563"/>
                <a:gd name="connsiteX13" fmla="*/ 876408 w 1232921"/>
                <a:gd name="connsiteY13" fmla="*/ 65672 h 1006563"/>
                <a:gd name="connsiteX14" fmla="*/ 834918 w 1232921"/>
                <a:gd name="connsiteY14" fmla="*/ 87707 h 1006563"/>
                <a:gd name="connsiteX15" fmla="*/ 778738 w 1232921"/>
                <a:gd name="connsiteY15" fmla="*/ 158310 h 1006563"/>
                <a:gd name="connsiteX16" fmla="*/ 718883 w 1232921"/>
                <a:gd name="connsiteY16" fmla="*/ 199867 h 1006563"/>
                <a:gd name="connsiteX17" fmla="*/ 679571 w 1232921"/>
                <a:gd name="connsiteY17" fmla="*/ 271828 h 1006563"/>
                <a:gd name="connsiteX18" fmla="*/ 599516 w 1232921"/>
                <a:gd name="connsiteY18" fmla="*/ 284887 h 1006563"/>
                <a:gd name="connsiteX19" fmla="*/ 534699 w 1232921"/>
                <a:gd name="connsiteY19" fmla="*/ 256388 h 1006563"/>
                <a:gd name="connsiteX20" fmla="*/ 511707 w 1232921"/>
                <a:gd name="connsiteY20" fmla="*/ 264754 h 1006563"/>
                <a:gd name="connsiteX21" fmla="*/ 419341 w 1232921"/>
                <a:gd name="connsiteY21" fmla="*/ 365008 h 1006563"/>
                <a:gd name="connsiteX22" fmla="*/ 371730 w 1232921"/>
                <a:gd name="connsiteY22" fmla="*/ 378611 h 1006563"/>
                <a:gd name="connsiteX23" fmla="*/ 305278 w 1232921"/>
                <a:gd name="connsiteY23" fmla="*/ 358206 h 1006563"/>
                <a:gd name="connsiteX24" fmla="*/ 296846 w 1232921"/>
                <a:gd name="connsiteY24" fmla="*/ 337121 h 1006563"/>
                <a:gd name="connsiteX25" fmla="*/ 310449 w 1232921"/>
                <a:gd name="connsiteY25" fmla="*/ 301210 h 1006563"/>
                <a:gd name="connsiteX26" fmla="*/ 309360 w 1232921"/>
                <a:gd name="connsiteY26" fmla="*/ 276793 h 1006563"/>
                <a:gd name="connsiteX27" fmla="*/ 251889 w 1232921"/>
                <a:gd name="connsiteY27" fmla="*/ 218299 h 1006563"/>
                <a:gd name="connsiteX28" fmla="*/ 244543 w 1232921"/>
                <a:gd name="connsiteY28" fmla="*/ 518385 h 1006563"/>
                <a:gd name="connsiteX29" fmla="*/ 165982 w 1232921"/>
                <a:gd name="connsiteY29" fmla="*/ 554771 h 1006563"/>
                <a:gd name="connsiteX30" fmla="*/ 60830 w 1232921"/>
                <a:gd name="connsiteY30" fmla="*/ 554771 h 1006563"/>
                <a:gd name="connsiteX31" fmla="*/ 53351 w 1232921"/>
                <a:gd name="connsiteY31" fmla="*/ 512875 h 1006563"/>
                <a:gd name="connsiteX32" fmla="*/ 30429 w 1232921"/>
                <a:gd name="connsiteY32" fmla="*/ 489953 h 1006563"/>
                <a:gd name="connsiteX33" fmla="*/ -6707 w 1232921"/>
                <a:gd name="connsiteY33" fmla="*/ 522058 h 1006563"/>
                <a:gd name="connsiteX34" fmla="*/ -4123 w 1232921"/>
                <a:gd name="connsiteY34" fmla="*/ 537226 h 1006563"/>
                <a:gd name="connsiteX35" fmla="*/ 8118 w 1232921"/>
                <a:gd name="connsiteY35" fmla="*/ 553004 h 1006563"/>
                <a:gd name="connsiteX36" fmla="*/ 16756 w 1232921"/>
                <a:gd name="connsiteY36" fmla="*/ 577421 h 1006563"/>
                <a:gd name="connsiteX37" fmla="*/ 61989 w 1232921"/>
                <a:gd name="connsiteY37" fmla="*/ 675771 h 1006563"/>
                <a:gd name="connsiteX38" fmla="*/ 127282 w 1232921"/>
                <a:gd name="connsiteY38" fmla="*/ 778476 h 1006563"/>
                <a:gd name="connsiteX39" fmla="*/ 130138 w 1232921"/>
                <a:gd name="connsiteY39" fmla="*/ 834452 h 1006563"/>
                <a:gd name="connsiteX40" fmla="*/ 112931 w 1232921"/>
                <a:gd name="connsiteY40" fmla="*/ 848803 h 1006563"/>
                <a:gd name="connsiteX41" fmla="*/ 100009 w 1232921"/>
                <a:gd name="connsiteY41" fmla="*/ 845199 h 1006563"/>
                <a:gd name="connsiteX42" fmla="*/ 99328 w 1232921"/>
                <a:gd name="connsiteY42" fmla="*/ 865604 h 1006563"/>
                <a:gd name="connsiteX43" fmla="*/ 113679 w 1232921"/>
                <a:gd name="connsiteY43" fmla="*/ 874923 h 1006563"/>
                <a:gd name="connsiteX44" fmla="*/ 114359 w 1232921"/>
                <a:gd name="connsiteY44" fmla="*/ 888526 h 1006563"/>
                <a:gd name="connsiteX45" fmla="*/ 143811 w 1232921"/>
                <a:gd name="connsiteY45" fmla="*/ 920834 h 1006563"/>
                <a:gd name="connsiteX46" fmla="*/ 135920 w 1232921"/>
                <a:gd name="connsiteY46" fmla="*/ 956745 h 1006563"/>
                <a:gd name="connsiteX47" fmla="*/ 142383 w 1232921"/>
                <a:gd name="connsiteY47" fmla="*/ 976811 h 1006563"/>
                <a:gd name="connsiteX48" fmla="*/ 150274 w 1232921"/>
                <a:gd name="connsiteY48" fmla="*/ 971776 h 1006563"/>
                <a:gd name="connsiteX49" fmla="*/ 145986 w 1232921"/>
                <a:gd name="connsiteY49" fmla="*/ 956745 h 1006563"/>
                <a:gd name="connsiteX50" fmla="*/ 156733 w 1232921"/>
                <a:gd name="connsiteY50" fmla="*/ 952394 h 1006563"/>
                <a:gd name="connsiteX51" fmla="*/ 169655 w 1232921"/>
                <a:gd name="connsiteY51" fmla="*/ 950963 h 1006563"/>
                <a:gd name="connsiteX52" fmla="*/ 167480 w 1232921"/>
                <a:gd name="connsiteY52" fmla="*/ 974632 h 1006563"/>
                <a:gd name="connsiteX53" fmla="*/ 203391 w 1232921"/>
                <a:gd name="connsiteY53" fmla="*/ 973954 h 1006563"/>
                <a:gd name="connsiteX54" fmla="*/ 204822 w 1232921"/>
                <a:gd name="connsiteY54" fmla="*/ 987558 h 1006563"/>
                <a:gd name="connsiteX55" fmla="*/ 221348 w 1232921"/>
                <a:gd name="connsiteY55" fmla="*/ 999052 h 1006563"/>
                <a:gd name="connsiteX56" fmla="*/ 266578 w 1232921"/>
                <a:gd name="connsiteY56" fmla="*/ 999799 h 1006563"/>
                <a:gd name="connsiteX57" fmla="*/ 282360 w 1232921"/>
                <a:gd name="connsiteY57" fmla="*/ 981842 h 1006563"/>
                <a:gd name="connsiteX58" fmla="*/ 298885 w 1232921"/>
                <a:gd name="connsiteY58" fmla="*/ 980414 h 1006563"/>
                <a:gd name="connsiteX59" fmla="*/ 341259 w 1232921"/>
                <a:gd name="connsiteY59" fmla="*/ 976811 h 1006563"/>
                <a:gd name="connsiteX60" fmla="*/ 352757 w 1232921"/>
                <a:gd name="connsiteY60" fmla="*/ 972526 h 1006563"/>
                <a:gd name="connsiteX61" fmla="*/ 383633 w 1232921"/>
                <a:gd name="connsiteY61" fmla="*/ 972526 h 1006563"/>
                <a:gd name="connsiteX62" fmla="*/ 409481 w 1232921"/>
                <a:gd name="connsiteY62" fmla="*/ 948787 h 1006563"/>
                <a:gd name="connsiteX63" fmla="*/ 433897 w 1232921"/>
                <a:gd name="connsiteY63" fmla="*/ 948106 h 1006563"/>
                <a:gd name="connsiteX64" fmla="*/ 462601 w 1232921"/>
                <a:gd name="connsiteY64" fmla="*/ 952394 h 1006563"/>
                <a:gd name="connsiteX65" fmla="*/ 489808 w 1232921"/>
                <a:gd name="connsiteY65" fmla="*/ 955250 h 1006563"/>
                <a:gd name="connsiteX66" fmla="*/ 497018 w 1232921"/>
                <a:gd name="connsiteY66" fmla="*/ 945250 h 1006563"/>
                <a:gd name="connsiteX67" fmla="*/ 527897 w 1232921"/>
                <a:gd name="connsiteY67" fmla="*/ 945250 h 1006563"/>
                <a:gd name="connsiteX68" fmla="*/ 576664 w 1232921"/>
                <a:gd name="connsiteY68" fmla="*/ 961029 h 1006563"/>
                <a:gd name="connsiteX69" fmla="*/ 599652 w 1232921"/>
                <a:gd name="connsiteY69" fmla="*/ 961029 h 1006563"/>
                <a:gd name="connsiteX70" fmla="*/ 609719 w 1232921"/>
                <a:gd name="connsiteY70" fmla="*/ 949535 h 1006563"/>
                <a:gd name="connsiteX71" fmla="*/ 624069 w 1232921"/>
                <a:gd name="connsiteY71" fmla="*/ 948106 h 1006563"/>
                <a:gd name="connsiteX72" fmla="*/ 647808 w 1232921"/>
                <a:gd name="connsiteY72" fmla="*/ 950215 h 1006563"/>
                <a:gd name="connsiteX73" fmla="*/ 665695 w 1232921"/>
                <a:gd name="connsiteY73" fmla="*/ 949535 h 1006563"/>
                <a:gd name="connsiteX74" fmla="*/ 665695 w 1232921"/>
                <a:gd name="connsiteY74" fmla="*/ 930830 h 1006563"/>
                <a:gd name="connsiteX75" fmla="*/ 672158 w 1232921"/>
                <a:gd name="connsiteY75" fmla="*/ 926546 h 1006563"/>
                <a:gd name="connsiteX76" fmla="*/ 733372 w 1232921"/>
                <a:gd name="connsiteY76" fmla="*/ 925865 h 1006563"/>
                <a:gd name="connsiteX77" fmla="*/ 792205 w 1232921"/>
                <a:gd name="connsiteY77" fmla="*/ 900701 h 1006563"/>
                <a:gd name="connsiteX78" fmla="*/ 896338 w 1232921"/>
                <a:gd name="connsiteY78" fmla="*/ 817448 h 1006563"/>
                <a:gd name="connsiteX79" fmla="*/ 945171 w 1232921"/>
                <a:gd name="connsiteY79" fmla="*/ 764261 h 1006563"/>
                <a:gd name="connsiteX80" fmla="*/ 992171 w 1232921"/>
                <a:gd name="connsiteY80" fmla="*/ 728008 h 1006563"/>
                <a:gd name="connsiteX81" fmla="*/ 1035226 w 1232921"/>
                <a:gd name="connsiteY81" fmla="*/ 671962 h 1006563"/>
                <a:gd name="connsiteX82" fmla="*/ 1119973 w 1232921"/>
                <a:gd name="connsiteY82" fmla="*/ 549195 h 1006563"/>
                <a:gd name="connsiteX83" fmla="*/ 1177448 w 1232921"/>
                <a:gd name="connsiteY83" fmla="*/ 520494 h 1006563"/>
                <a:gd name="connsiteX84" fmla="*/ 1209755 w 1232921"/>
                <a:gd name="connsiteY84" fmla="*/ 451525 h 1006563"/>
                <a:gd name="connsiteX85" fmla="*/ 1226214 w 1232921"/>
                <a:gd name="connsiteY85" fmla="*/ 374327 h 1006563"/>
                <a:gd name="connsiteX86" fmla="*/ 966257 w 1232921"/>
                <a:gd name="connsiteY86" fmla="*/ 610137 h 1006563"/>
                <a:gd name="connsiteX87" fmla="*/ 923544 w 1232921"/>
                <a:gd name="connsiteY87" fmla="*/ 642172 h 1006563"/>
                <a:gd name="connsiteX88" fmla="*/ 887972 w 1232921"/>
                <a:gd name="connsiteY88" fmla="*/ 648498 h 1006563"/>
                <a:gd name="connsiteX89" fmla="*/ 867567 w 1232921"/>
                <a:gd name="connsiteY89" fmla="*/ 672985 h 1006563"/>
                <a:gd name="connsiteX90" fmla="*/ 828933 w 1232921"/>
                <a:gd name="connsiteY90" fmla="*/ 672985 h 1006563"/>
                <a:gd name="connsiteX91" fmla="*/ 791050 w 1232921"/>
                <a:gd name="connsiteY91" fmla="*/ 624693 h 1006563"/>
                <a:gd name="connsiteX92" fmla="*/ 770645 w 1232921"/>
                <a:gd name="connsiteY92" fmla="*/ 589938 h 1006563"/>
                <a:gd name="connsiteX93" fmla="*/ 815533 w 1232921"/>
                <a:gd name="connsiteY93" fmla="*/ 533008 h 1006563"/>
                <a:gd name="connsiteX94" fmla="*/ 883548 w 1232921"/>
                <a:gd name="connsiteY94" fmla="*/ 496891 h 1006563"/>
                <a:gd name="connsiteX95" fmla="*/ 922727 w 1232921"/>
                <a:gd name="connsiteY95" fmla="*/ 493626 h 1006563"/>
                <a:gd name="connsiteX96" fmla="*/ 948642 w 1232921"/>
                <a:gd name="connsiteY96" fmla="*/ 530218 h 1006563"/>
                <a:gd name="connsiteX97" fmla="*/ 965984 w 1232921"/>
                <a:gd name="connsiteY97" fmla="*/ 557424 h 100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32921" h="1006563">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name="connsiteX0" fmla="*/ 118823 w 151879"/>
                <a:gd name="connsiteY0" fmla="*/ 0 h 139024"/>
                <a:gd name="connsiteX1" fmla="*/ 94882 w 151879"/>
                <a:gd name="connsiteY1" fmla="*/ 1972 h 139024"/>
                <a:gd name="connsiteX2" fmla="*/ 34008 w 151879"/>
                <a:gd name="connsiteY2" fmla="*/ 34280 h 139024"/>
                <a:gd name="connsiteX3" fmla="*/ 0 w 151879"/>
                <a:gd name="connsiteY3" fmla="*/ 77334 h 139024"/>
                <a:gd name="connsiteX4" fmla="*/ 13331 w 151879"/>
                <a:gd name="connsiteY4" fmla="*/ 99847 h 139024"/>
                <a:gd name="connsiteX5" fmla="*/ 44210 w 151879"/>
                <a:gd name="connsiteY5" fmla="*/ 139024 h 139024"/>
                <a:gd name="connsiteX6" fmla="*/ 63731 w 151879"/>
                <a:gd name="connsiteY6" fmla="*/ 139024 h 139024"/>
                <a:gd name="connsiteX7" fmla="*/ 82775 w 151879"/>
                <a:gd name="connsiteY7" fmla="*/ 116103 h 139024"/>
                <a:gd name="connsiteX8" fmla="*/ 120864 w 151879"/>
                <a:gd name="connsiteY8" fmla="*/ 109301 h 139024"/>
                <a:gd name="connsiteX9" fmla="*/ 151879 w 151879"/>
                <a:gd name="connsiteY9" fmla="*/ 86040 h 139024"/>
                <a:gd name="connsiteX10" fmla="*/ 151879 w 151879"/>
                <a:gd name="connsiteY10" fmla="*/ 49107 h 139024"/>
                <a:gd name="connsiteX11" fmla="*/ 137800 w 151879"/>
                <a:gd name="connsiteY11" fmla="*/ 26730 h 139024"/>
                <a:gd name="connsiteX12" fmla="*/ 118823 w 151879"/>
                <a:gd name="connsiteY12" fmla="*/ 0 h 13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879" h="139024">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name="connsiteX0" fmla="*/ 787350 w 795239"/>
                <a:gd name="connsiteY0" fmla="*/ 121340 h 1109608"/>
                <a:gd name="connsiteX1" fmla="*/ 787350 w 795239"/>
                <a:gd name="connsiteY1" fmla="*/ 113450 h 1109608"/>
                <a:gd name="connsiteX2" fmla="*/ 785922 w 795239"/>
                <a:gd name="connsiteY2" fmla="*/ 68220 h 1109608"/>
                <a:gd name="connsiteX3" fmla="*/ 774427 w 795239"/>
                <a:gd name="connsiteY3" fmla="*/ 55297 h 1109608"/>
                <a:gd name="connsiteX4" fmla="*/ 775107 w 795239"/>
                <a:gd name="connsiteY4" fmla="*/ 47407 h 1109608"/>
                <a:gd name="connsiteX5" fmla="*/ 785174 w 795239"/>
                <a:gd name="connsiteY5" fmla="*/ 31627 h 1109608"/>
                <a:gd name="connsiteX6" fmla="*/ 787350 w 795239"/>
                <a:gd name="connsiteY6" fmla="*/ 12923 h 1109608"/>
                <a:gd name="connsiteX7" fmla="*/ 770822 w 795239"/>
                <a:gd name="connsiteY7" fmla="*/ 10814 h 1109608"/>
                <a:gd name="connsiteX8" fmla="*/ 752186 w 795239"/>
                <a:gd name="connsiteY8" fmla="*/ 0 h 1109608"/>
                <a:gd name="connsiteX9" fmla="*/ 727768 w 795239"/>
                <a:gd name="connsiteY9" fmla="*/ 3605 h 1109608"/>
                <a:gd name="connsiteX10" fmla="*/ 723415 w 795239"/>
                <a:gd name="connsiteY10" fmla="*/ 17956 h 1109608"/>
                <a:gd name="connsiteX11" fmla="*/ 688251 w 795239"/>
                <a:gd name="connsiteY11" fmla="*/ 35912 h 1109608"/>
                <a:gd name="connsiteX12" fmla="*/ 645877 w 795239"/>
                <a:gd name="connsiteY12" fmla="*/ 38769 h 1109608"/>
                <a:gd name="connsiteX13" fmla="*/ 607109 w 795239"/>
                <a:gd name="connsiteY13" fmla="*/ 53868 h 1109608"/>
                <a:gd name="connsiteX14" fmla="*/ 574801 w 795239"/>
                <a:gd name="connsiteY14" fmla="*/ 53120 h 1109608"/>
                <a:gd name="connsiteX15" fmla="*/ 550383 w 795239"/>
                <a:gd name="connsiteY15" fmla="*/ 65363 h 1109608"/>
                <a:gd name="connsiteX16" fmla="*/ 518076 w 795239"/>
                <a:gd name="connsiteY16" fmla="*/ 70396 h 1109608"/>
                <a:gd name="connsiteX17" fmla="*/ 472845 w 795239"/>
                <a:gd name="connsiteY17" fmla="*/ 69648 h 1109608"/>
                <a:gd name="connsiteX18" fmla="*/ 456317 w 795239"/>
                <a:gd name="connsiteY18" fmla="*/ 82571 h 1109608"/>
                <a:gd name="connsiteX19" fmla="*/ 445571 w 795239"/>
                <a:gd name="connsiteY19" fmla="*/ 85428 h 1109608"/>
                <a:gd name="connsiteX20" fmla="*/ 426935 w 795239"/>
                <a:gd name="connsiteY20" fmla="*/ 99847 h 1109608"/>
                <a:gd name="connsiteX21" fmla="*/ 405374 w 795239"/>
                <a:gd name="connsiteY21" fmla="*/ 100527 h 1109608"/>
                <a:gd name="connsiteX22" fmla="*/ 351505 w 795239"/>
                <a:gd name="connsiteY22" fmla="*/ 91209 h 1109608"/>
                <a:gd name="connsiteX23" fmla="*/ 337902 w 795239"/>
                <a:gd name="connsiteY23" fmla="*/ 99099 h 1109608"/>
                <a:gd name="connsiteX24" fmla="*/ 321374 w 795239"/>
                <a:gd name="connsiteY24" fmla="*/ 105560 h 1109608"/>
                <a:gd name="connsiteX25" fmla="*/ 295528 w 795239"/>
                <a:gd name="connsiteY25" fmla="*/ 124945 h 1109608"/>
                <a:gd name="connsiteX26" fmla="*/ 245265 w 795239"/>
                <a:gd name="connsiteY26" fmla="*/ 126373 h 1109608"/>
                <a:gd name="connsiteX27" fmla="*/ 207176 w 795239"/>
                <a:gd name="connsiteY27" fmla="*/ 99847 h 1109608"/>
                <a:gd name="connsiteX28" fmla="*/ 153307 w 795239"/>
                <a:gd name="connsiteY28" fmla="*/ 50672 h 1109608"/>
                <a:gd name="connsiteX29" fmla="*/ 129162 w 795239"/>
                <a:gd name="connsiteY29" fmla="*/ 113178 h 1109608"/>
                <a:gd name="connsiteX30" fmla="*/ 231730 w 795239"/>
                <a:gd name="connsiteY30" fmla="*/ 219759 h 1109608"/>
                <a:gd name="connsiteX31" fmla="*/ 470533 w 795239"/>
                <a:gd name="connsiteY31" fmla="*/ 322122 h 1109608"/>
                <a:gd name="connsiteX32" fmla="*/ 567251 w 795239"/>
                <a:gd name="connsiteY32" fmla="*/ 322122 h 1109608"/>
                <a:gd name="connsiteX33" fmla="*/ 510050 w 795239"/>
                <a:gd name="connsiteY33" fmla="*/ 382316 h 1109608"/>
                <a:gd name="connsiteX34" fmla="*/ 312328 w 795239"/>
                <a:gd name="connsiteY34" fmla="*/ 577862 h 1109608"/>
                <a:gd name="connsiteX35" fmla="*/ 231389 w 795239"/>
                <a:gd name="connsiteY35" fmla="*/ 577862 h 1109608"/>
                <a:gd name="connsiteX36" fmla="*/ 165618 w 795239"/>
                <a:gd name="connsiteY36" fmla="*/ 626697 h 1109608"/>
                <a:gd name="connsiteX37" fmla="*/ 65839 w 795239"/>
                <a:gd name="connsiteY37" fmla="*/ 659957 h 1109608"/>
                <a:gd name="connsiteX38" fmla="*/ 46183 w 795239"/>
                <a:gd name="connsiteY38" fmla="*/ 720831 h 1109608"/>
                <a:gd name="connsiteX39" fmla="*/ 10542 w 795239"/>
                <a:gd name="connsiteY39" fmla="*/ 752322 h 1109608"/>
                <a:gd name="connsiteX40" fmla="*/ 0 w 795239"/>
                <a:gd name="connsiteY40" fmla="*/ 1057713 h 1109608"/>
                <a:gd name="connsiteX41" fmla="*/ 51828 w 795239"/>
                <a:gd name="connsiteY41" fmla="*/ 1109609 h 1109608"/>
                <a:gd name="connsiteX42" fmla="*/ 120320 w 795239"/>
                <a:gd name="connsiteY42" fmla="*/ 1033227 h 1109608"/>
                <a:gd name="connsiteX43" fmla="*/ 124605 w 795239"/>
                <a:gd name="connsiteY43" fmla="*/ 1008129 h 1109608"/>
                <a:gd name="connsiteX44" fmla="*/ 144737 w 795239"/>
                <a:gd name="connsiteY44" fmla="*/ 1004524 h 1109608"/>
                <a:gd name="connsiteX45" fmla="*/ 213637 w 795239"/>
                <a:gd name="connsiteY45" fmla="*/ 926238 h 1109608"/>
                <a:gd name="connsiteX46" fmla="*/ 319946 w 795239"/>
                <a:gd name="connsiteY46" fmla="*/ 835777 h 1109608"/>
                <a:gd name="connsiteX47" fmla="*/ 350825 w 795239"/>
                <a:gd name="connsiteY47" fmla="*/ 832921 h 1109608"/>
                <a:gd name="connsiteX48" fmla="*/ 397484 w 795239"/>
                <a:gd name="connsiteY48" fmla="*/ 801293 h 1109608"/>
                <a:gd name="connsiteX49" fmla="*/ 424010 w 795239"/>
                <a:gd name="connsiteY49" fmla="*/ 771162 h 1109608"/>
                <a:gd name="connsiteX50" fmla="*/ 430471 w 795239"/>
                <a:gd name="connsiteY50" fmla="*/ 750350 h 1109608"/>
                <a:gd name="connsiteX51" fmla="*/ 462779 w 795239"/>
                <a:gd name="connsiteY51" fmla="*/ 723755 h 1109608"/>
                <a:gd name="connsiteX52" fmla="*/ 491549 w 795239"/>
                <a:gd name="connsiteY52" fmla="*/ 696481 h 1109608"/>
                <a:gd name="connsiteX53" fmla="*/ 537460 w 795239"/>
                <a:gd name="connsiteY53" fmla="*/ 650502 h 1109608"/>
                <a:gd name="connsiteX54" fmla="*/ 560449 w 795239"/>
                <a:gd name="connsiteY54" fmla="*/ 616767 h 1109608"/>
                <a:gd name="connsiteX55" fmla="*/ 579154 w 795239"/>
                <a:gd name="connsiteY55" fmla="*/ 568679 h 1109608"/>
                <a:gd name="connsiteX56" fmla="*/ 631526 w 795239"/>
                <a:gd name="connsiteY56" fmla="*/ 521272 h 1109608"/>
                <a:gd name="connsiteX57" fmla="*/ 637988 w 795239"/>
                <a:gd name="connsiteY57" fmla="*/ 499031 h 1109608"/>
                <a:gd name="connsiteX58" fmla="*/ 651659 w 795239"/>
                <a:gd name="connsiteY58" fmla="*/ 450196 h 1109608"/>
                <a:gd name="connsiteX59" fmla="*/ 694032 w 795239"/>
                <a:gd name="connsiteY59" fmla="*/ 364020 h 1109608"/>
                <a:gd name="connsiteX60" fmla="*/ 701174 w 795239"/>
                <a:gd name="connsiteY60" fmla="*/ 327428 h 1109608"/>
                <a:gd name="connsiteX61" fmla="*/ 724844 w 795239"/>
                <a:gd name="connsiteY61" fmla="*/ 300833 h 1109608"/>
                <a:gd name="connsiteX62" fmla="*/ 726340 w 795239"/>
                <a:gd name="connsiteY62" fmla="*/ 284374 h 1109608"/>
                <a:gd name="connsiteX63" fmla="*/ 736339 w 795239"/>
                <a:gd name="connsiteY63" fmla="*/ 272879 h 1109608"/>
                <a:gd name="connsiteX64" fmla="*/ 745724 w 795239"/>
                <a:gd name="connsiteY64" fmla="*/ 246285 h 1109608"/>
                <a:gd name="connsiteX65" fmla="*/ 762184 w 795239"/>
                <a:gd name="connsiteY65" fmla="*/ 230505 h 1109608"/>
                <a:gd name="connsiteX66" fmla="*/ 771571 w 795239"/>
                <a:gd name="connsiteY66" fmla="*/ 139296 h 1109608"/>
                <a:gd name="connsiteX67" fmla="*/ 781569 w 795239"/>
                <a:gd name="connsiteY67" fmla="*/ 132155 h 1109608"/>
                <a:gd name="connsiteX68" fmla="*/ 795240 w 795239"/>
                <a:gd name="connsiteY68" fmla="*/ 131406 h 1109608"/>
                <a:gd name="connsiteX69" fmla="*/ 795240 w 795239"/>
                <a:gd name="connsiteY69" fmla="*/ 124945 h 1109608"/>
                <a:gd name="connsiteX70" fmla="*/ 787350 w 795239"/>
                <a:gd name="connsiteY70" fmla="*/ 121340 h 110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95239" h="1109608">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name="connsiteX0" fmla="*/ 796260 w 870873"/>
                <a:gd name="connsiteY0" fmla="*/ 50468 h 1307874"/>
                <a:gd name="connsiteX1" fmla="*/ 706888 w 870873"/>
                <a:gd name="connsiteY1" fmla="*/ 72097 h 1307874"/>
                <a:gd name="connsiteX2" fmla="*/ 674716 w 870873"/>
                <a:gd name="connsiteY2" fmla="*/ 64819 h 1307874"/>
                <a:gd name="connsiteX3" fmla="*/ 641048 w 870873"/>
                <a:gd name="connsiteY3" fmla="*/ 67200 h 1307874"/>
                <a:gd name="connsiteX4" fmla="*/ 625949 w 870873"/>
                <a:gd name="connsiteY4" fmla="*/ 88760 h 1307874"/>
                <a:gd name="connsiteX5" fmla="*/ 564191 w 870873"/>
                <a:gd name="connsiteY5" fmla="*/ 90257 h 1307874"/>
                <a:gd name="connsiteX6" fmla="*/ 536916 w 870873"/>
                <a:gd name="connsiteY6" fmla="*/ 99643 h 1307874"/>
                <a:gd name="connsiteX7" fmla="*/ 511683 w 870873"/>
                <a:gd name="connsiteY7" fmla="*/ 98691 h 1307874"/>
                <a:gd name="connsiteX8" fmla="*/ 491754 w 870873"/>
                <a:gd name="connsiteY8" fmla="*/ 81483 h 1307874"/>
                <a:gd name="connsiteX9" fmla="*/ 458154 w 870873"/>
                <a:gd name="connsiteY9" fmla="*/ 85360 h 1307874"/>
                <a:gd name="connsiteX10" fmla="*/ 406122 w 870873"/>
                <a:gd name="connsiteY10" fmla="*/ 86584 h 1307874"/>
                <a:gd name="connsiteX11" fmla="*/ 388030 w 870873"/>
                <a:gd name="connsiteY11" fmla="*/ 166842 h 1307874"/>
                <a:gd name="connsiteX12" fmla="*/ 398301 w 870873"/>
                <a:gd name="connsiteY12" fmla="*/ 240027 h 1307874"/>
                <a:gd name="connsiteX13" fmla="*/ 401905 w 870873"/>
                <a:gd name="connsiteY13" fmla="*/ 262745 h 1307874"/>
                <a:gd name="connsiteX14" fmla="*/ 428772 w 870873"/>
                <a:gd name="connsiteY14" fmla="*/ 303010 h 1307874"/>
                <a:gd name="connsiteX15" fmla="*/ 472437 w 870873"/>
                <a:gd name="connsiteY15" fmla="*/ 336814 h 1307874"/>
                <a:gd name="connsiteX16" fmla="*/ 465024 w 870873"/>
                <a:gd name="connsiteY16" fmla="*/ 447612 h 1307874"/>
                <a:gd name="connsiteX17" fmla="*/ 415645 w 870873"/>
                <a:gd name="connsiteY17" fmla="*/ 462303 h 1307874"/>
                <a:gd name="connsiteX18" fmla="*/ 412244 w 870873"/>
                <a:gd name="connsiteY18" fmla="*/ 481891 h 1307874"/>
                <a:gd name="connsiteX19" fmla="*/ 428975 w 870873"/>
                <a:gd name="connsiteY19" fmla="*/ 501208 h 1307874"/>
                <a:gd name="connsiteX20" fmla="*/ 425303 w 870873"/>
                <a:gd name="connsiteY20" fmla="*/ 547322 h 1307874"/>
                <a:gd name="connsiteX21" fmla="*/ 380004 w 870873"/>
                <a:gd name="connsiteY21" fmla="*/ 547322 h 1307874"/>
                <a:gd name="connsiteX22" fmla="*/ 364293 w 870873"/>
                <a:gd name="connsiteY22" fmla="*/ 517600 h 1307874"/>
                <a:gd name="connsiteX23" fmla="*/ 316273 w 870873"/>
                <a:gd name="connsiteY23" fmla="*/ 448360 h 1307874"/>
                <a:gd name="connsiteX24" fmla="*/ 352730 w 870873"/>
                <a:gd name="connsiteY24" fmla="*/ 388914 h 1307874"/>
                <a:gd name="connsiteX25" fmla="*/ 335318 w 870873"/>
                <a:gd name="connsiteY25" fmla="*/ 339058 h 1307874"/>
                <a:gd name="connsiteX26" fmla="*/ 271111 w 870873"/>
                <a:gd name="connsiteY26" fmla="*/ 335249 h 1307874"/>
                <a:gd name="connsiteX27" fmla="*/ 229962 w 870873"/>
                <a:gd name="connsiteY27" fmla="*/ 294168 h 1307874"/>
                <a:gd name="connsiteX28" fmla="*/ 0 w 870873"/>
                <a:gd name="connsiteY28" fmla="*/ 371706 h 1307874"/>
                <a:gd name="connsiteX29" fmla="*/ 9999 w 870873"/>
                <a:gd name="connsiteY29" fmla="*/ 420881 h 1307874"/>
                <a:gd name="connsiteX30" fmla="*/ 135351 w 870873"/>
                <a:gd name="connsiteY30" fmla="*/ 439858 h 1307874"/>
                <a:gd name="connsiteX31" fmla="*/ 223364 w 870873"/>
                <a:gd name="connsiteY31" fmla="*/ 492366 h 1307874"/>
                <a:gd name="connsiteX32" fmla="*/ 224724 w 870873"/>
                <a:gd name="connsiteY32" fmla="*/ 593913 h 1307874"/>
                <a:gd name="connsiteX33" fmla="*/ 198538 w 870873"/>
                <a:gd name="connsiteY33" fmla="*/ 694781 h 1307874"/>
                <a:gd name="connsiteX34" fmla="*/ 206632 w 870873"/>
                <a:gd name="connsiteY34" fmla="*/ 765721 h 1307874"/>
                <a:gd name="connsiteX35" fmla="*/ 167659 w 870873"/>
                <a:gd name="connsiteY35" fmla="*/ 838226 h 1307874"/>
                <a:gd name="connsiteX36" fmla="*/ 161129 w 870873"/>
                <a:gd name="connsiteY36" fmla="*/ 871146 h 1307874"/>
                <a:gd name="connsiteX37" fmla="*/ 129230 w 870873"/>
                <a:gd name="connsiteY37" fmla="*/ 929367 h 1307874"/>
                <a:gd name="connsiteX38" fmla="*/ 97671 w 870873"/>
                <a:gd name="connsiteY38" fmla="*/ 955893 h 1307874"/>
                <a:gd name="connsiteX39" fmla="*/ 89373 w 870873"/>
                <a:gd name="connsiteY39" fmla="*/ 1002076 h 1307874"/>
                <a:gd name="connsiteX40" fmla="*/ 107669 w 870873"/>
                <a:gd name="connsiteY40" fmla="*/ 1131510 h 1307874"/>
                <a:gd name="connsiteX41" fmla="*/ 107669 w 870873"/>
                <a:gd name="connsiteY41" fmla="*/ 1307874 h 1307874"/>
                <a:gd name="connsiteX42" fmla="*/ 153444 w 870873"/>
                <a:gd name="connsiteY42" fmla="*/ 1307874 h 1307874"/>
                <a:gd name="connsiteX43" fmla="*/ 160789 w 870873"/>
                <a:gd name="connsiteY43" fmla="*/ 1273390 h 1307874"/>
                <a:gd name="connsiteX44" fmla="*/ 145010 w 870873"/>
                <a:gd name="connsiteY44" fmla="*/ 1276995 h 1307874"/>
                <a:gd name="connsiteX45" fmla="*/ 134195 w 870873"/>
                <a:gd name="connsiteY45" fmla="*/ 1254754 h 1307874"/>
                <a:gd name="connsiteX46" fmla="*/ 155756 w 870873"/>
                <a:gd name="connsiteY46" fmla="*/ 1226732 h 1307874"/>
                <a:gd name="connsiteX47" fmla="*/ 175141 w 870873"/>
                <a:gd name="connsiteY47" fmla="*/ 1216734 h 1307874"/>
                <a:gd name="connsiteX48" fmla="*/ 218195 w 870873"/>
                <a:gd name="connsiteY48" fmla="*/ 1195853 h 1307874"/>
                <a:gd name="connsiteX49" fmla="*/ 312261 w 870873"/>
                <a:gd name="connsiteY49" fmla="*/ 1164973 h 1307874"/>
                <a:gd name="connsiteX50" fmla="*/ 347493 w 870873"/>
                <a:gd name="connsiteY50" fmla="*/ 1137699 h 1307874"/>
                <a:gd name="connsiteX51" fmla="*/ 368985 w 870873"/>
                <a:gd name="connsiteY51" fmla="*/ 1094645 h 1307874"/>
                <a:gd name="connsiteX52" fmla="*/ 353954 w 870873"/>
                <a:gd name="connsiteY52" fmla="*/ 1104711 h 1307874"/>
                <a:gd name="connsiteX53" fmla="*/ 376195 w 870873"/>
                <a:gd name="connsiteY53" fmla="*/ 1037172 h 1307874"/>
                <a:gd name="connsiteX54" fmla="*/ 389118 w 870873"/>
                <a:gd name="connsiteY54" fmla="*/ 952492 h 1307874"/>
                <a:gd name="connsiteX55" fmla="*/ 374019 w 870873"/>
                <a:gd name="connsiteY55" fmla="*/ 951064 h 1307874"/>
                <a:gd name="connsiteX56" fmla="*/ 368305 w 870873"/>
                <a:gd name="connsiteY56" fmla="*/ 917260 h 1307874"/>
                <a:gd name="connsiteX57" fmla="*/ 356811 w 870873"/>
                <a:gd name="connsiteY57" fmla="*/ 843327 h 1307874"/>
                <a:gd name="connsiteX58" fmla="*/ 331645 w 870873"/>
                <a:gd name="connsiteY58" fmla="*/ 821766 h 1307874"/>
                <a:gd name="connsiteX59" fmla="*/ 333821 w 870873"/>
                <a:gd name="connsiteY59" fmla="*/ 770822 h 1307874"/>
                <a:gd name="connsiteX60" fmla="*/ 343888 w 870873"/>
                <a:gd name="connsiteY60" fmla="*/ 765041 h 1307874"/>
                <a:gd name="connsiteX61" fmla="*/ 356811 w 870873"/>
                <a:gd name="connsiteY61" fmla="*/ 756471 h 1307874"/>
                <a:gd name="connsiteX62" fmla="*/ 376195 w 870873"/>
                <a:gd name="connsiteY62" fmla="*/ 747153 h 1307874"/>
                <a:gd name="connsiteX63" fmla="*/ 420678 w 870873"/>
                <a:gd name="connsiteY63" fmla="*/ 702602 h 1307874"/>
                <a:gd name="connsiteX64" fmla="*/ 438634 w 870873"/>
                <a:gd name="connsiteY64" fmla="*/ 692536 h 1307874"/>
                <a:gd name="connsiteX65" fmla="*/ 451557 w 870873"/>
                <a:gd name="connsiteY65" fmla="*/ 668118 h 1307874"/>
                <a:gd name="connsiteX66" fmla="*/ 463799 w 870873"/>
                <a:gd name="connsiteY66" fmla="*/ 683218 h 1307874"/>
                <a:gd name="connsiteX67" fmla="*/ 497535 w 870873"/>
                <a:gd name="connsiteY67" fmla="*/ 645878 h 1307874"/>
                <a:gd name="connsiteX68" fmla="*/ 499712 w 870873"/>
                <a:gd name="connsiteY68" fmla="*/ 627921 h 1307874"/>
                <a:gd name="connsiteX69" fmla="*/ 517668 w 870873"/>
                <a:gd name="connsiteY69" fmla="*/ 623636 h 1307874"/>
                <a:gd name="connsiteX70" fmla="*/ 521953 w 870873"/>
                <a:gd name="connsiteY70" fmla="*/ 608537 h 1307874"/>
                <a:gd name="connsiteX71" fmla="*/ 604524 w 870873"/>
                <a:gd name="connsiteY71" fmla="*/ 559701 h 1307874"/>
                <a:gd name="connsiteX72" fmla="*/ 645470 w 870873"/>
                <a:gd name="connsiteY72" fmla="*/ 541813 h 1307874"/>
                <a:gd name="connsiteX73" fmla="*/ 674852 w 870873"/>
                <a:gd name="connsiteY73" fmla="*/ 539637 h 1307874"/>
                <a:gd name="connsiteX74" fmla="*/ 697161 w 870873"/>
                <a:gd name="connsiteY74" fmla="*/ 527394 h 1307874"/>
                <a:gd name="connsiteX75" fmla="*/ 700698 w 870873"/>
                <a:gd name="connsiteY75" fmla="*/ 514471 h 1307874"/>
                <a:gd name="connsiteX76" fmla="*/ 745929 w 870873"/>
                <a:gd name="connsiteY76" fmla="*/ 493658 h 1307874"/>
                <a:gd name="connsiteX77" fmla="*/ 762457 w 870873"/>
                <a:gd name="connsiteY77" fmla="*/ 477879 h 1307874"/>
                <a:gd name="connsiteX78" fmla="*/ 758172 w 870873"/>
                <a:gd name="connsiteY78" fmla="*/ 465636 h 1307874"/>
                <a:gd name="connsiteX79" fmla="*/ 770346 w 870873"/>
                <a:gd name="connsiteY79" fmla="*/ 457746 h 1307874"/>
                <a:gd name="connsiteX80" fmla="*/ 783270 w 870873"/>
                <a:gd name="connsiteY80" fmla="*/ 443395 h 1307874"/>
                <a:gd name="connsiteX81" fmla="*/ 826391 w 870873"/>
                <a:gd name="connsiteY81" fmla="*/ 408231 h 1307874"/>
                <a:gd name="connsiteX82" fmla="*/ 827072 w 870873"/>
                <a:gd name="connsiteY82" fmla="*/ 391022 h 1307874"/>
                <a:gd name="connsiteX83" fmla="*/ 824215 w 870873"/>
                <a:gd name="connsiteY83" fmla="*/ 378100 h 1307874"/>
                <a:gd name="connsiteX84" fmla="*/ 847884 w 870873"/>
                <a:gd name="connsiteY84" fmla="*/ 342187 h 1307874"/>
                <a:gd name="connsiteX85" fmla="*/ 847884 w 870873"/>
                <a:gd name="connsiteY85" fmla="*/ 324979 h 1307874"/>
                <a:gd name="connsiteX86" fmla="*/ 841423 w 870873"/>
                <a:gd name="connsiteY86" fmla="*/ 314913 h 1307874"/>
                <a:gd name="connsiteX87" fmla="*/ 842919 w 870873"/>
                <a:gd name="connsiteY87" fmla="*/ 306275 h 1307874"/>
                <a:gd name="connsiteX88" fmla="*/ 840743 w 870873"/>
                <a:gd name="connsiteY88" fmla="*/ 299813 h 1307874"/>
                <a:gd name="connsiteX89" fmla="*/ 830676 w 870873"/>
                <a:gd name="connsiteY89" fmla="*/ 298385 h 1307874"/>
                <a:gd name="connsiteX90" fmla="*/ 832853 w 870873"/>
                <a:gd name="connsiteY90" fmla="*/ 281857 h 1307874"/>
                <a:gd name="connsiteX91" fmla="*/ 829996 w 870873"/>
                <a:gd name="connsiteY91" fmla="*/ 250298 h 1307874"/>
                <a:gd name="connsiteX92" fmla="*/ 834961 w 870873"/>
                <a:gd name="connsiteY92" fmla="*/ 220847 h 1307874"/>
                <a:gd name="connsiteX93" fmla="*/ 829996 w 870873"/>
                <a:gd name="connsiteY93" fmla="*/ 189220 h 1307874"/>
                <a:gd name="connsiteX94" fmla="*/ 837138 w 870873"/>
                <a:gd name="connsiteY94" fmla="*/ 177045 h 1307874"/>
                <a:gd name="connsiteX95" fmla="*/ 835710 w 870873"/>
                <a:gd name="connsiteY95" fmla="*/ 85156 h 1307874"/>
                <a:gd name="connsiteX96" fmla="*/ 868017 w 870873"/>
                <a:gd name="connsiteY96" fmla="*/ 38497 h 1307874"/>
                <a:gd name="connsiteX97" fmla="*/ 870874 w 870873"/>
                <a:gd name="connsiteY97" fmla="*/ 3265 h 1307874"/>
                <a:gd name="connsiteX98" fmla="*/ 867133 w 870873"/>
                <a:gd name="connsiteY98" fmla="*/ 0 h 1307874"/>
                <a:gd name="connsiteX99" fmla="*/ 796260 w 870873"/>
                <a:gd name="connsiteY99" fmla="*/ 50468 h 130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70873" h="1307874">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name="connsiteX0" fmla="*/ 280973 w 307023"/>
                <a:gd name="connsiteY0" fmla="*/ 329740 h 329740"/>
                <a:gd name="connsiteX1" fmla="*/ 307023 w 307023"/>
                <a:gd name="connsiteY1" fmla="*/ 226560 h 329740"/>
                <a:gd name="connsiteX2" fmla="*/ 265533 w 307023"/>
                <a:gd name="connsiteY2" fmla="*/ 213501 h 329740"/>
                <a:gd name="connsiteX3" fmla="*/ 254787 w 307023"/>
                <a:gd name="connsiteY3" fmla="*/ 187996 h 329740"/>
                <a:gd name="connsiteX4" fmla="*/ 203163 w 307023"/>
                <a:gd name="connsiteY4" fmla="*/ 166775 h 329740"/>
                <a:gd name="connsiteX5" fmla="*/ 225608 w 307023"/>
                <a:gd name="connsiteY5" fmla="*/ 129910 h 329740"/>
                <a:gd name="connsiteX6" fmla="*/ 216426 w 307023"/>
                <a:gd name="connsiteY6" fmla="*/ 83999 h 329740"/>
                <a:gd name="connsiteX7" fmla="*/ 209761 w 307023"/>
                <a:gd name="connsiteY7" fmla="*/ 77402 h 329740"/>
                <a:gd name="connsiteX8" fmla="*/ 194525 w 307023"/>
                <a:gd name="connsiteY8" fmla="*/ 107805 h 329740"/>
                <a:gd name="connsiteX9" fmla="*/ 139908 w 307023"/>
                <a:gd name="connsiteY9" fmla="*/ 104268 h 329740"/>
                <a:gd name="connsiteX10" fmla="*/ 131066 w 307023"/>
                <a:gd name="connsiteY10" fmla="*/ 66519 h 329740"/>
                <a:gd name="connsiteX11" fmla="*/ 151811 w 307023"/>
                <a:gd name="connsiteY11" fmla="*/ 58221 h 329740"/>
                <a:gd name="connsiteX12" fmla="*/ 146642 w 307023"/>
                <a:gd name="connsiteY12" fmla="*/ 4625 h 329740"/>
                <a:gd name="connsiteX13" fmla="*/ 121952 w 307023"/>
                <a:gd name="connsiteY13" fmla="*/ 0 h 329740"/>
                <a:gd name="connsiteX14" fmla="*/ 73525 w 307023"/>
                <a:gd name="connsiteY14" fmla="*/ 27070 h 329740"/>
                <a:gd name="connsiteX15" fmla="*/ 73525 w 307023"/>
                <a:gd name="connsiteY15" fmla="*/ 69308 h 329740"/>
                <a:gd name="connsiteX16" fmla="*/ 23125 w 307023"/>
                <a:gd name="connsiteY16" fmla="*/ 95902 h 329740"/>
                <a:gd name="connsiteX17" fmla="*/ 0 w 307023"/>
                <a:gd name="connsiteY17" fmla="*/ 130726 h 329740"/>
                <a:gd name="connsiteX18" fmla="*/ 3333 w 307023"/>
                <a:gd name="connsiteY18" fmla="*/ 140317 h 329740"/>
                <a:gd name="connsiteX19" fmla="*/ 20541 w 307023"/>
                <a:gd name="connsiteY19" fmla="*/ 147866 h 329740"/>
                <a:gd name="connsiteX20" fmla="*/ 38565 w 307023"/>
                <a:gd name="connsiteY20" fmla="*/ 172624 h 329740"/>
                <a:gd name="connsiteX21" fmla="*/ 72913 w 307023"/>
                <a:gd name="connsiteY21" fmla="*/ 189764 h 329740"/>
                <a:gd name="connsiteX22" fmla="*/ 114879 w 307023"/>
                <a:gd name="connsiteY22" fmla="*/ 227921 h 329740"/>
                <a:gd name="connsiteX23" fmla="*/ 155960 w 307023"/>
                <a:gd name="connsiteY23" fmla="*/ 278729 h 329740"/>
                <a:gd name="connsiteX24" fmla="*/ 195409 w 307023"/>
                <a:gd name="connsiteY24" fmla="*/ 292536 h 329740"/>
                <a:gd name="connsiteX25" fmla="*/ 233566 w 307023"/>
                <a:gd name="connsiteY25" fmla="*/ 308451 h 329740"/>
                <a:gd name="connsiteX26" fmla="*/ 266690 w 307023"/>
                <a:gd name="connsiteY26" fmla="*/ 325659 h 329740"/>
                <a:gd name="connsiteX27" fmla="*/ 280973 w 307023"/>
                <a:gd name="connsiteY27" fmla="*/ 329740 h 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7023" h="329740">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name="connsiteX0" fmla="*/ 0 w 77265"/>
                <a:gd name="connsiteY0" fmla="*/ 44482 h 102907"/>
                <a:gd name="connsiteX1" fmla="*/ 6529 w 77265"/>
                <a:gd name="connsiteY1" fmla="*/ 95698 h 102907"/>
                <a:gd name="connsiteX2" fmla="*/ 52848 w 77265"/>
                <a:gd name="connsiteY2" fmla="*/ 102908 h 102907"/>
                <a:gd name="connsiteX3" fmla="*/ 77266 w 77265"/>
                <a:gd name="connsiteY3" fmla="*/ 73185 h 102907"/>
                <a:gd name="connsiteX4" fmla="*/ 77266 w 77265"/>
                <a:gd name="connsiteY4" fmla="*/ 16936 h 102907"/>
                <a:gd name="connsiteX5" fmla="*/ 36388 w 77265"/>
                <a:gd name="connsiteY5" fmla="*/ 0 h 102907"/>
                <a:gd name="connsiteX6" fmla="*/ 14623 w 77265"/>
                <a:gd name="connsiteY6" fmla="*/ 18568 h 102907"/>
                <a:gd name="connsiteX7" fmla="*/ 0 w 77265"/>
                <a:gd name="connsiteY7" fmla="*/ 44482 h 1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65" h="102907">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name="connsiteX0" fmla="*/ 20472 w 858834"/>
                <a:gd name="connsiteY0" fmla="*/ 11155 h 770278"/>
                <a:gd name="connsiteX1" fmla="*/ 14623 w 858834"/>
                <a:gd name="connsiteY1" fmla="*/ 0 h 770278"/>
                <a:gd name="connsiteX2" fmla="*/ 7005 w 858834"/>
                <a:gd name="connsiteY2" fmla="*/ 18976 h 770278"/>
                <a:gd name="connsiteX3" fmla="*/ 24757 w 858834"/>
                <a:gd name="connsiteY3" fmla="*/ 116579 h 770278"/>
                <a:gd name="connsiteX4" fmla="*/ 0 w 858834"/>
                <a:gd name="connsiteY4" fmla="*/ 141337 h 770278"/>
                <a:gd name="connsiteX5" fmla="*/ 36932 w 858834"/>
                <a:gd name="connsiteY5" fmla="*/ 221391 h 770278"/>
                <a:gd name="connsiteX6" fmla="*/ 37001 w 858834"/>
                <a:gd name="connsiteY6" fmla="*/ 223500 h 770278"/>
                <a:gd name="connsiteX7" fmla="*/ 46999 w 858834"/>
                <a:gd name="connsiteY7" fmla="*/ 765993 h 770278"/>
                <a:gd name="connsiteX8" fmla="*/ 488081 w 858834"/>
                <a:gd name="connsiteY8" fmla="*/ 768102 h 770278"/>
                <a:gd name="connsiteX9" fmla="*/ 536576 w 858834"/>
                <a:gd name="connsiteY9" fmla="*/ 742664 h 770278"/>
                <a:gd name="connsiteX10" fmla="*/ 577930 w 858834"/>
                <a:gd name="connsiteY10" fmla="*/ 770278 h 770278"/>
                <a:gd name="connsiteX11" fmla="*/ 746540 w 858834"/>
                <a:gd name="connsiteY11" fmla="*/ 770278 h 770278"/>
                <a:gd name="connsiteX12" fmla="*/ 851557 w 858834"/>
                <a:gd name="connsiteY12" fmla="*/ 676757 h 770278"/>
                <a:gd name="connsiteX13" fmla="*/ 842307 w 858834"/>
                <a:gd name="connsiteY13" fmla="*/ 633635 h 770278"/>
                <a:gd name="connsiteX14" fmla="*/ 837274 w 858834"/>
                <a:gd name="connsiteY14" fmla="*/ 624997 h 770278"/>
                <a:gd name="connsiteX15" fmla="*/ 846592 w 858834"/>
                <a:gd name="connsiteY15" fmla="*/ 619963 h 770278"/>
                <a:gd name="connsiteX16" fmla="*/ 858835 w 858834"/>
                <a:gd name="connsiteY16" fmla="*/ 623568 h 770278"/>
                <a:gd name="connsiteX17" fmla="*/ 858835 w 858834"/>
                <a:gd name="connsiteY17" fmla="*/ 613502 h 770278"/>
                <a:gd name="connsiteX18" fmla="*/ 809999 w 858834"/>
                <a:gd name="connsiteY18" fmla="*/ 576229 h 770278"/>
                <a:gd name="connsiteX19" fmla="*/ 756131 w 858834"/>
                <a:gd name="connsiteY19" fmla="*/ 483592 h 770278"/>
                <a:gd name="connsiteX20" fmla="*/ 707296 w 858834"/>
                <a:gd name="connsiteY20" fmla="*/ 408162 h 770278"/>
                <a:gd name="connsiteX21" fmla="*/ 692944 w 858834"/>
                <a:gd name="connsiteY21" fmla="*/ 355790 h 770278"/>
                <a:gd name="connsiteX22" fmla="*/ 662813 w 858834"/>
                <a:gd name="connsiteY22" fmla="*/ 324163 h 770278"/>
                <a:gd name="connsiteX23" fmla="*/ 662065 w 858834"/>
                <a:gd name="connsiteY23" fmla="*/ 293284 h 770278"/>
                <a:gd name="connsiteX24" fmla="*/ 634791 w 858834"/>
                <a:gd name="connsiteY24" fmla="*/ 280361 h 770278"/>
                <a:gd name="connsiteX25" fmla="*/ 590988 w 858834"/>
                <a:gd name="connsiteY25" fmla="*/ 222956 h 770278"/>
                <a:gd name="connsiteX26" fmla="*/ 587384 w 858834"/>
                <a:gd name="connsiteY26" fmla="*/ 188472 h 770278"/>
                <a:gd name="connsiteX27" fmla="*/ 566571 w 858834"/>
                <a:gd name="connsiteY27" fmla="*/ 167659 h 770278"/>
                <a:gd name="connsiteX28" fmla="*/ 573033 w 858834"/>
                <a:gd name="connsiteY28" fmla="*/ 136031 h 770278"/>
                <a:gd name="connsiteX29" fmla="*/ 578814 w 858834"/>
                <a:gd name="connsiteY29" fmla="*/ 136031 h 770278"/>
                <a:gd name="connsiteX30" fmla="*/ 600307 w 858834"/>
                <a:gd name="connsiteY30" fmla="*/ 176297 h 770278"/>
                <a:gd name="connsiteX31" fmla="*/ 635539 w 858834"/>
                <a:gd name="connsiteY31" fmla="*/ 224384 h 770278"/>
                <a:gd name="connsiteX32" fmla="*/ 639824 w 858834"/>
                <a:gd name="connsiteY32" fmla="*/ 240912 h 770278"/>
                <a:gd name="connsiteX33" fmla="*/ 697297 w 858834"/>
                <a:gd name="connsiteY33" fmla="*/ 304098 h 770278"/>
                <a:gd name="connsiteX34" fmla="*/ 713757 w 858834"/>
                <a:gd name="connsiteY34" fmla="*/ 306207 h 770278"/>
                <a:gd name="connsiteX35" fmla="*/ 727428 w 858834"/>
                <a:gd name="connsiteY35" fmla="*/ 294032 h 770278"/>
                <a:gd name="connsiteX36" fmla="*/ 725252 w 858834"/>
                <a:gd name="connsiteY36" fmla="*/ 261725 h 770278"/>
                <a:gd name="connsiteX37" fmla="*/ 752526 w 858834"/>
                <a:gd name="connsiteY37" fmla="*/ 177725 h 770278"/>
                <a:gd name="connsiteX38" fmla="*/ 675532 w 858834"/>
                <a:gd name="connsiteY38" fmla="*/ 25846 h 770278"/>
                <a:gd name="connsiteX39" fmla="*/ 649958 w 858834"/>
                <a:gd name="connsiteY39" fmla="*/ 43054 h 770278"/>
                <a:gd name="connsiteX40" fmla="*/ 618127 w 858834"/>
                <a:gd name="connsiteY40" fmla="*/ 48903 h 770278"/>
                <a:gd name="connsiteX41" fmla="*/ 561878 w 858834"/>
                <a:gd name="connsiteY41" fmla="*/ 46387 h 770278"/>
                <a:gd name="connsiteX42" fmla="*/ 514947 w 858834"/>
                <a:gd name="connsiteY42" fmla="*/ 12447 h 770278"/>
                <a:gd name="connsiteX43" fmla="*/ 493522 w 858834"/>
                <a:gd name="connsiteY43" fmla="*/ 13671 h 770278"/>
                <a:gd name="connsiteX44" fmla="*/ 454549 w 858834"/>
                <a:gd name="connsiteY44" fmla="*/ 10338 h 770278"/>
                <a:gd name="connsiteX45" fmla="*/ 438157 w 858834"/>
                <a:gd name="connsiteY45" fmla="*/ 22513 h 770278"/>
                <a:gd name="connsiteX46" fmla="*/ 417616 w 858834"/>
                <a:gd name="connsiteY46" fmla="*/ 25030 h 770278"/>
                <a:gd name="connsiteX47" fmla="*/ 413399 w 858834"/>
                <a:gd name="connsiteY47" fmla="*/ 16188 h 770278"/>
                <a:gd name="connsiteX48" fmla="*/ 395851 w 858834"/>
                <a:gd name="connsiteY48" fmla="*/ 17888 h 770278"/>
                <a:gd name="connsiteX49" fmla="*/ 327904 w 858834"/>
                <a:gd name="connsiteY49" fmla="*/ 59378 h 770278"/>
                <a:gd name="connsiteX50" fmla="*/ 301445 w 858834"/>
                <a:gd name="connsiteY50" fmla="*/ 66519 h 770278"/>
                <a:gd name="connsiteX51" fmla="*/ 269138 w 858834"/>
                <a:gd name="connsiteY51" fmla="*/ 51420 h 770278"/>
                <a:gd name="connsiteX52" fmla="*/ 237307 w 858834"/>
                <a:gd name="connsiteY52" fmla="*/ 47679 h 770278"/>
                <a:gd name="connsiteX53" fmla="*/ 217990 w 858834"/>
                <a:gd name="connsiteY53" fmla="*/ 38837 h 770278"/>
                <a:gd name="connsiteX54" fmla="*/ 192824 w 858834"/>
                <a:gd name="connsiteY54" fmla="*/ 37205 h 770278"/>
                <a:gd name="connsiteX55" fmla="*/ 159293 w 858834"/>
                <a:gd name="connsiteY55" fmla="*/ 20405 h 770278"/>
                <a:gd name="connsiteX56" fmla="*/ 70804 w 858834"/>
                <a:gd name="connsiteY56" fmla="*/ 6121 h 770278"/>
                <a:gd name="connsiteX57" fmla="*/ 32171 w 858834"/>
                <a:gd name="connsiteY57" fmla="*/ 13263 h 770278"/>
                <a:gd name="connsiteX58" fmla="*/ 20472 w 858834"/>
                <a:gd name="connsiteY58" fmla="*/ 11155 h 77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58834" h="770278">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name="connsiteX0" fmla="*/ 187111 w 1194016"/>
                <a:gd name="connsiteY0" fmla="*/ 67608 h 1085259"/>
                <a:gd name="connsiteX1" fmla="*/ 85972 w 1194016"/>
                <a:gd name="connsiteY1" fmla="*/ 127802 h 1085259"/>
                <a:gd name="connsiteX2" fmla="*/ 88012 w 1194016"/>
                <a:gd name="connsiteY2" fmla="*/ 181058 h 1085259"/>
                <a:gd name="connsiteX3" fmla="*/ 65499 w 1194016"/>
                <a:gd name="connsiteY3" fmla="*/ 221187 h 1085259"/>
                <a:gd name="connsiteX4" fmla="*/ 31151 w 1194016"/>
                <a:gd name="connsiteY4" fmla="*/ 234926 h 1085259"/>
                <a:gd name="connsiteX5" fmla="*/ 14283 w 1194016"/>
                <a:gd name="connsiteY5" fmla="*/ 248325 h 1085259"/>
                <a:gd name="connsiteX6" fmla="*/ 14283 w 1194016"/>
                <a:gd name="connsiteY6" fmla="*/ 270363 h 1085259"/>
                <a:gd name="connsiteX7" fmla="*/ 35572 w 1194016"/>
                <a:gd name="connsiteY7" fmla="*/ 295868 h 1085259"/>
                <a:gd name="connsiteX8" fmla="*/ 46863 w 1194016"/>
                <a:gd name="connsiteY8" fmla="*/ 392791 h 1085259"/>
                <a:gd name="connsiteX9" fmla="*/ 37749 w 1194016"/>
                <a:gd name="connsiteY9" fmla="*/ 524877 h 1085259"/>
                <a:gd name="connsiteX10" fmla="*/ 2381 w 1194016"/>
                <a:gd name="connsiteY10" fmla="*/ 542562 h 1085259"/>
                <a:gd name="connsiteX11" fmla="*/ 0 w 1194016"/>
                <a:gd name="connsiteY11" fmla="*/ 554464 h 1085259"/>
                <a:gd name="connsiteX12" fmla="*/ 53869 w 1194016"/>
                <a:gd name="connsiteY12" fmla="*/ 610509 h 1085259"/>
                <a:gd name="connsiteX13" fmla="*/ 45367 w 1194016"/>
                <a:gd name="connsiteY13" fmla="*/ 669955 h 1085259"/>
                <a:gd name="connsiteX14" fmla="*/ 52848 w 1194016"/>
                <a:gd name="connsiteY14" fmla="*/ 675328 h 1085259"/>
                <a:gd name="connsiteX15" fmla="*/ 99303 w 1194016"/>
                <a:gd name="connsiteY15" fmla="*/ 673220 h 1085259"/>
                <a:gd name="connsiteX16" fmla="*/ 162490 w 1194016"/>
                <a:gd name="connsiteY16" fmla="*/ 699950 h 1085259"/>
                <a:gd name="connsiteX17" fmla="*/ 172896 w 1194016"/>
                <a:gd name="connsiteY17" fmla="*/ 751846 h 1085259"/>
                <a:gd name="connsiteX18" fmla="*/ 364088 w 1194016"/>
                <a:gd name="connsiteY18" fmla="*/ 766741 h 1085259"/>
                <a:gd name="connsiteX19" fmla="*/ 401497 w 1194016"/>
                <a:gd name="connsiteY19" fmla="*/ 806190 h 1085259"/>
                <a:gd name="connsiteX20" fmla="*/ 512023 w 1194016"/>
                <a:gd name="connsiteY20" fmla="*/ 772115 h 1085259"/>
                <a:gd name="connsiteX21" fmla="*/ 515627 w 1194016"/>
                <a:gd name="connsiteY21" fmla="*/ 773951 h 1085259"/>
                <a:gd name="connsiteX22" fmla="*/ 1121240 w 1194016"/>
                <a:gd name="connsiteY22" fmla="*/ 1085259 h 1085259"/>
                <a:gd name="connsiteX23" fmla="*/ 1123076 w 1194016"/>
                <a:gd name="connsiteY23" fmla="*/ 1047306 h 1085259"/>
                <a:gd name="connsiteX24" fmla="*/ 1194017 w 1194016"/>
                <a:gd name="connsiteY24" fmla="*/ 1034383 h 1085259"/>
                <a:gd name="connsiteX25" fmla="*/ 1181161 w 1194016"/>
                <a:gd name="connsiteY25" fmla="*/ 341167 h 1085259"/>
                <a:gd name="connsiteX26" fmla="*/ 1140216 w 1194016"/>
                <a:gd name="connsiteY26" fmla="*/ 252338 h 1085259"/>
                <a:gd name="connsiteX27" fmla="*/ 1167354 w 1194016"/>
                <a:gd name="connsiteY27" fmla="*/ 225132 h 1085259"/>
                <a:gd name="connsiteX28" fmla="*/ 1150486 w 1194016"/>
                <a:gd name="connsiteY28" fmla="*/ 132155 h 1085259"/>
                <a:gd name="connsiteX29" fmla="*/ 1164361 w 1194016"/>
                <a:gd name="connsiteY29" fmla="*/ 97467 h 1085259"/>
                <a:gd name="connsiteX30" fmla="*/ 1114710 w 1194016"/>
                <a:gd name="connsiteY30" fmla="*/ 89917 h 1085259"/>
                <a:gd name="connsiteX31" fmla="*/ 1074037 w 1194016"/>
                <a:gd name="connsiteY31" fmla="*/ 76926 h 1085259"/>
                <a:gd name="connsiteX32" fmla="*/ 1034588 w 1194016"/>
                <a:gd name="connsiteY32" fmla="*/ 75225 h 1085259"/>
                <a:gd name="connsiteX33" fmla="*/ 1021188 w 1194016"/>
                <a:gd name="connsiteY33" fmla="*/ 64343 h 1085259"/>
                <a:gd name="connsiteX34" fmla="*/ 1019964 w 1194016"/>
                <a:gd name="connsiteY34" fmla="*/ 42510 h 1085259"/>
                <a:gd name="connsiteX35" fmla="*/ 959974 w 1194016"/>
                <a:gd name="connsiteY35" fmla="*/ 19453 h 1085259"/>
                <a:gd name="connsiteX36" fmla="*/ 918893 w 1194016"/>
                <a:gd name="connsiteY36" fmla="*/ 16936 h 1085259"/>
                <a:gd name="connsiteX37" fmla="*/ 849653 w 1194016"/>
                <a:gd name="connsiteY37" fmla="*/ 34960 h 1085259"/>
                <a:gd name="connsiteX38" fmla="*/ 795988 w 1194016"/>
                <a:gd name="connsiteY38" fmla="*/ 86516 h 1085259"/>
                <a:gd name="connsiteX39" fmla="*/ 794288 w 1194016"/>
                <a:gd name="connsiteY39" fmla="*/ 120932 h 1085259"/>
                <a:gd name="connsiteX40" fmla="*/ 800205 w 1194016"/>
                <a:gd name="connsiteY40" fmla="*/ 127257 h 1085259"/>
                <a:gd name="connsiteX41" fmla="*/ 803538 w 1194016"/>
                <a:gd name="connsiteY41" fmla="*/ 147798 h 1085259"/>
                <a:gd name="connsiteX42" fmla="*/ 811904 w 1194016"/>
                <a:gd name="connsiteY42" fmla="*/ 159089 h 1085259"/>
                <a:gd name="connsiteX43" fmla="*/ 794288 w 1194016"/>
                <a:gd name="connsiteY43" fmla="*/ 195613 h 1085259"/>
                <a:gd name="connsiteX44" fmla="*/ 758240 w 1194016"/>
                <a:gd name="connsiteY44" fmla="*/ 221187 h 1085259"/>
                <a:gd name="connsiteX45" fmla="*/ 729741 w 1194016"/>
                <a:gd name="connsiteY45" fmla="*/ 228329 h 1085259"/>
                <a:gd name="connsiteX46" fmla="*/ 695733 w 1194016"/>
                <a:gd name="connsiteY46" fmla="*/ 218262 h 1085259"/>
                <a:gd name="connsiteX47" fmla="*/ 677301 w 1194016"/>
                <a:gd name="connsiteY47" fmla="*/ 193913 h 1085259"/>
                <a:gd name="connsiteX48" fmla="*/ 656760 w 1194016"/>
                <a:gd name="connsiteY48" fmla="*/ 187655 h 1085259"/>
                <a:gd name="connsiteX49" fmla="*/ 632002 w 1194016"/>
                <a:gd name="connsiteY49" fmla="*/ 173780 h 1085259"/>
                <a:gd name="connsiteX50" fmla="*/ 579154 w 1194016"/>
                <a:gd name="connsiteY50" fmla="*/ 156572 h 1085259"/>
                <a:gd name="connsiteX51" fmla="*/ 510798 w 1194016"/>
                <a:gd name="connsiteY51" fmla="*/ 148206 h 1085259"/>
                <a:gd name="connsiteX52" fmla="*/ 477675 w 1194016"/>
                <a:gd name="connsiteY52" fmla="*/ 123857 h 1085259"/>
                <a:gd name="connsiteX53" fmla="*/ 460875 w 1194016"/>
                <a:gd name="connsiteY53" fmla="*/ 99575 h 1085259"/>
                <a:gd name="connsiteX54" fmla="*/ 455025 w 1194016"/>
                <a:gd name="connsiteY54" fmla="*/ 66859 h 1085259"/>
                <a:gd name="connsiteX55" fmla="*/ 344296 w 1194016"/>
                <a:gd name="connsiteY55" fmla="*/ 24894 h 1085259"/>
                <a:gd name="connsiteX56" fmla="*/ 311988 w 1194016"/>
                <a:gd name="connsiteY56" fmla="*/ 18160 h 1085259"/>
                <a:gd name="connsiteX57" fmla="*/ 278048 w 1194016"/>
                <a:gd name="connsiteY57" fmla="*/ 24078 h 1085259"/>
                <a:gd name="connsiteX58" fmla="*/ 241932 w 1194016"/>
                <a:gd name="connsiteY58" fmla="*/ 24486 h 1085259"/>
                <a:gd name="connsiteX59" fmla="*/ 192689 w 1194016"/>
                <a:gd name="connsiteY59" fmla="*/ 0 h 1085259"/>
                <a:gd name="connsiteX60" fmla="*/ 187111 w 1194016"/>
                <a:gd name="connsiteY60" fmla="*/ 67608 h 108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4016" h="1085259">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name="connsiteX0" fmla="*/ 85453 w 276280"/>
                <a:gd name="connsiteY0" fmla="*/ 68120 h 546982"/>
                <a:gd name="connsiteX1" fmla="*/ 70149 w 276280"/>
                <a:gd name="connsiteY1" fmla="*/ 201365 h 546982"/>
                <a:gd name="connsiteX2" fmla="*/ -6707 w 276280"/>
                <a:gd name="connsiteY2" fmla="*/ 276182 h 546982"/>
                <a:gd name="connsiteX3" fmla="*/ -3987 w 276280"/>
                <a:gd name="connsiteY3" fmla="*/ 293591 h 546982"/>
                <a:gd name="connsiteX4" fmla="*/ 37367 w 276280"/>
                <a:gd name="connsiteY4" fmla="*/ 308828 h 546982"/>
                <a:gd name="connsiteX5" fmla="*/ 44168 w 276280"/>
                <a:gd name="connsiteY5" fmla="*/ 368342 h 546982"/>
                <a:gd name="connsiteX6" fmla="*/ 98581 w 276280"/>
                <a:gd name="connsiteY6" fmla="*/ 398610 h 546982"/>
                <a:gd name="connsiteX7" fmla="*/ 114974 w 276280"/>
                <a:gd name="connsiteY7" fmla="*/ 540218 h 546982"/>
                <a:gd name="connsiteX8" fmla="*/ 132250 w 276280"/>
                <a:gd name="connsiteY8" fmla="*/ 533416 h 546982"/>
                <a:gd name="connsiteX9" fmla="*/ 148709 w 276280"/>
                <a:gd name="connsiteY9" fmla="*/ 504237 h 546982"/>
                <a:gd name="connsiteX10" fmla="*/ 146395 w 276280"/>
                <a:gd name="connsiteY10" fmla="*/ 444860 h 546982"/>
                <a:gd name="connsiteX11" fmla="*/ 248827 w 276280"/>
                <a:gd name="connsiteY11" fmla="*/ 383646 h 546982"/>
                <a:gd name="connsiteX12" fmla="*/ 253998 w 276280"/>
                <a:gd name="connsiteY12" fmla="*/ 321751 h 546982"/>
                <a:gd name="connsiteX13" fmla="*/ 241211 w 276280"/>
                <a:gd name="connsiteY13" fmla="*/ 321276 h 546982"/>
                <a:gd name="connsiteX14" fmla="*/ 233184 w 276280"/>
                <a:gd name="connsiteY14" fmla="*/ 295700 h 546982"/>
                <a:gd name="connsiteX15" fmla="*/ 214752 w 276280"/>
                <a:gd name="connsiteY15" fmla="*/ 297334 h 546982"/>
                <a:gd name="connsiteX16" fmla="*/ 203461 w 276280"/>
                <a:gd name="connsiteY16" fmla="*/ 284750 h 546982"/>
                <a:gd name="connsiteX17" fmla="*/ 189177 w 276280"/>
                <a:gd name="connsiteY17" fmla="*/ 286451 h 546982"/>
                <a:gd name="connsiteX18" fmla="*/ 173671 w 276280"/>
                <a:gd name="connsiteY18" fmla="*/ 277610 h 546982"/>
                <a:gd name="connsiteX19" fmla="*/ 165713 w 276280"/>
                <a:gd name="connsiteY19" fmla="*/ 260879 h 546982"/>
                <a:gd name="connsiteX20" fmla="*/ 164830 w 276280"/>
                <a:gd name="connsiteY20" fmla="*/ 242852 h 546982"/>
                <a:gd name="connsiteX21" fmla="*/ 173671 w 276280"/>
                <a:gd name="connsiteY21" fmla="*/ 247412 h 546982"/>
                <a:gd name="connsiteX22" fmla="*/ 183737 w 276280"/>
                <a:gd name="connsiteY22" fmla="*/ 247412 h 546982"/>
                <a:gd name="connsiteX23" fmla="*/ 184554 w 276280"/>
                <a:gd name="connsiteY23" fmla="*/ 234419 h 546982"/>
                <a:gd name="connsiteX24" fmla="*/ 211010 w 276280"/>
                <a:gd name="connsiteY24" fmla="*/ 215579 h 546982"/>
                <a:gd name="connsiteX25" fmla="*/ 251819 w 276280"/>
                <a:gd name="connsiteY25" fmla="*/ 171980 h 546982"/>
                <a:gd name="connsiteX26" fmla="*/ 255970 w 276280"/>
                <a:gd name="connsiteY26" fmla="*/ 136272 h 546982"/>
                <a:gd name="connsiteX27" fmla="*/ 245087 w 276280"/>
                <a:gd name="connsiteY27" fmla="*/ 105664 h 546982"/>
                <a:gd name="connsiteX28" fmla="*/ 224682 w 276280"/>
                <a:gd name="connsiteY28" fmla="*/ 71657 h 546982"/>
                <a:gd name="connsiteX29" fmla="*/ 263247 w 276280"/>
                <a:gd name="connsiteY29" fmla="*/ 45201 h 546982"/>
                <a:gd name="connsiteX30" fmla="*/ 269574 w 276280"/>
                <a:gd name="connsiteY30" fmla="*/ 28466 h 546982"/>
                <a:gd name="connsiteX31" fmla="*/ 267056 w 276280"/>
                <a:gd name="connsiteY31" fmla="*/ 17995 h 546982"/>
                <a:gd name="connsiteX32" fmla="*/ 257807 w 276280"/>
                <a:gd name="connsiteY32" fmla="*/ 16294 h 546982"/>
                <a:gd name="connsiteX33" fmla="*/ 231823 w 276280"/>
                <a:gd name="connsiteY33" fmla="*/ 35610 h 546982"/>
                <a:gd name="connsiteX34" fmla="*/ 215025 w 276280"/>
                <a:gd name="connsiteY34" fmla="*/ 34318 h 546982"/>
                <a:gd name="connsiteX35" fmla="*/ 213799 w 276280"/>
                <a:gd name="connsiteY35" fmla="*/ 24251 h 546982"/>
                <a:gd name="connsiteX36" fmla="*/ 207473 w 276280"/>
                <a:gd name="connsiteY36" fmla="*/ 785 h 546982"/>
                <a:gd name="connsiteX37" fmla="*/ 176866 w 276280"/>
                <a:gd name="connsiteY37" fmla="*/ -6764 h 546982"/>
                <a:gd name="connsiteX38" fmla="*/ 149659 w 276280"/>
                <a:gd name="connsiteY38" fmla="*/ -3025 h 546982"/>
                <a:gd name="connsiteX39" fmla="*/ 123678 w 276280"/>
                <a:gd name="connsiteY39" fmla="*/ 9968 h 54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6280" h="546982">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name="connsiteX0" fmla="*/ 244925 w 1181433"/>
                <a:gd name="connsiteY0" fmla="*/ 804626 h 887945"/>
                <a:gd name="connsiteX1" fmla="*/ 395171 w 1181433"/>
                <a:gd name="connsiteY1" fmla="*/ 865160 h 887945"/>
                <a:gd name="connsiteX2" fmla="*/ 530047 w 1181433"/>
                <a:gd name="connsiteY2" fmla="*/ 887945 h 887945"/>
                <a:gd name="connsiteX3" fmla="*/ 587996 w 1181433"/>
                <a:gd name="connsiteY3" fmla="*/ 834349 h 887945"/>
                <a:gd name="connsiteX4" fmla="*/ 641525 w 1181433"/>
                <a:gd name="connsiteY4" fmla="*/ 836798 h 887945"/>
                <a:gd name="connsiteX5" fmla="*/ 685191 w 1181433"/>
                <a:gd name="connsiteY5" fmla="*/ 855502 h 887945"/>
                <a:gd name="connsiteX6" fmla="*/ 816597 w 1181433"/>
                <a:gd name="connsiteY6" fmla="*/ 811700 h 887945"/>
                <a:gd name="connsiteX7" fmla="*/ 885021 w 1181433"/>
                <a:gd name="connsiteY7" fmla="*/ 760892 h 887945"/>
                <a:gd name="connsiteX8" fmla="*/ 964395 w 1181433"/>
                <a:gd name="connsiteY8" fmla="*/ 760892 h 887945"/>
                <a:gd name="connsiteX9" fmla="*/ 1156268 w 1181433"/>
                <a:gd name="connsiteY9" fmla="*/ 571128 h 887945"/>
                <a:gd name="connsiteX10" fmla="*/ 1181433 w 1181433"/>
                <a:gd name="connsiteY10" fmla="*/ 544602 h 887945"/>
                <a:gd name="connsiteX11" fmla="*/ 1126612 w 1181433"/>
                <a:gd name="connsiteY11" fmla="*/ 544602 h 887945"/>
                <a:gd name="connsiteX12" fmla="*/ 880396 w 1181433"/>
                <a:gd name="connsiteY12" fmla="*/ 439110 h 887945"/>
                <a:gd name="connsiteX13" fmla="*/ 766401 w 1181433"/>
                <a:gd name="connsiteY13" fmla="*/ 320558 h 887945"/>
                <a:gd name="connsiteX14" fmla="*/ 766878 w 1181433"/>
                <a:gd name="connsiteY14" fmla="*/ 319334 h 887945"/>
                <a:gd name="connsiteX15" fmla="*/ 749397 w 1181433"/>
                <a:gd name="connsiteY15" fmla="*/ 292332 h 887945"/>
                <a:gd name="connsiteX16" fmla="*/ 704031 w 1181433"/>
                <a:gd name="connsiteY16" fmla="*/ 300970 h 887945"/>
                <a:gd name="connsiteX17" fmla="*/ 684782 w 1181433"/>
                <a:gd name="connsiteY17" fmla="*/ 272131 h 887945"/>
                <a:gd name="connsiteX18" fmla="*/ 717022 w 1181433"/>
                <a:gd name="connsiteY18" fmla="*/ 170991 h 887945"/>
                <a:gd name="connsiteX19" fmla="*/ 657168 w 1181433"/>
                <a:gd name="connsiteY19" fmla="*/ 99167 h 887945"/>
                <a:gd name="connsiteX20" fmla="*/ 628669 w 1181433"/>
                <a:gd name="connsiteY20" fmla="*/ 88216 h 887945"/>
                <a:gd name="connsiteX21" fmla="*/ 606428 w 1181433"/>
                <a:gd name="connsiteY21" fmla="*/ 57065 h 887945"/>
                <a:gd name="connsiteX22" fmla="*/ 544194 w 1181433"/>
                <a:gd name="connsiteY22" fmla="*/ 18976 h 887945"/>
                <a:gd name="connsiteX23" fmla="*/ 495223 w 1181433"/>
                <a:gd name="connsiteY23" fmla="*/ 27478 h 887945"/>
                <a:gd name="connsiteX24" fmla="*/ 451692 w 1181433"/>
                <a:gd name="connsiteY24" fmla="*/ 8842 h 887945"/>
                <a:gd name="connsiteX25" fmla="*/ 406598 w 1181433"/>
                <a:gd name="connsiteY25" fmla="*/ 35844 h 887945"/>
                <a:gd name="connsiteX26" fmla="*/ 364700 w 1181433"/>
                <a:gd name="connsiteY26" fmla="*/ 0 h 887945"/>
                <a:gd name="connsiteX27" fmla="*/ 328040 w 1181433"/>
                <a:gd name="connsiteY27" fmla="*/ 63119 h 887945"/>
                <a:gd name="connsiteX28" fmla="*/ 295732 w 1181433"/>
                <a:gd name="connsiteY28" fmla="*/ 55705 h 887945"/>
                <a:gd name="connsiteX29" fmla="*/ 263289 w 1181433"/>
                <a:gd name="connsiteY29" fmla="*/ 68356 h 887945"/>
                <a:gd name="connsiteX30" fmla="*/ 235742 w 1181433"/>
                <a:gd name="connsiteY30" fmla="*/ 125557 h 887945"/>
                <a:gd name="connsiteX31" fmla="*/ 179834 w 1181433"/>
                <a:gd name="connsiteY31" fmla="*/ 166366 h 887945"/>
                <a:gd name="connsiteX32" fmla="*/ 155076 w 1181433"/>
                <a:gd name="connsiteY32" fmla="*/ 232274 h 887945"/>
                <a:gd name="connsiteX33" fmla="*/ 143377 w 1181433"/>
                <a:gd name="connsiteY33" fmla="*/ 283966 h 887945"/>
                <a:gd name="connsiteX34" fmla="*/ 109777 w 1181433"/>
                <a:gd name="connsiteY34" fmla="*/ 299677 h 887945"/>
                <a:gd name="connsiteX35" fmla="*/ 88284 w 1181433"/>
                <a:gd name="connsiteY35" fmla="*/ 346608 h 887945"/>
                <a:gd name="connsiteX36" fmla="*/ 81415 w 1181433"/>
                <a:gd name="connsiteY36" fmla="*/ 490461 h 887945"/>
                <a:gd name="connsiteX37" fmla="*/ 1564 w 1181433"/>
                <a:gd name="connsiteY37" fmla="*/ 490461 h 887945"/>
                <a:gd name="connsiteX38" fmla="*/ 8842 w 1181433"/>
                <a:gd name="connsiteY38" fmla="*/ 510798 h 887945"/>
                <a:gd name="connsiteX39" fmla="*/ 0 w 1181433"/>
                <a:gd name="connsiteY39" fmla="*/ 537392 h 887945"/>
                <a:gd name="connsiteX40" fmla="*/ 88012 w 1181433"/>
                <a:gd name="connsiteY40" fmla="*/ 568816 h 887945"/>
                <a:gd name="connsiteX41" fmla="*/ 90189 w 1181433"/>
                <a:gd name="connsiteY41" fmla="*/ 610033 h 887945"/>
                <a:gd name="connsiteX42" fmla="*/ 147934 w 1181433"/>
                <a:gd name="connsiteY42" fmla="*/ 631458 h 887945"/>
                <a:gd name="connsiteX43" fmla="*/ 158953 w 1181433"/>
                <a:gd name="connsiteY43" fmla="*/ 699882 h 887945"/>
                <a:gd name="connsiteX44" fmla="*/ 230029 w 1181433"/>
                <a:gd name="connsiteY44" fmla="*/ 745044 h 887945"/>
                <a:gd name="connsiteX45" fmla="*/ 244925 w 1181433"/>
                <a:gd name="connsiteY45" fmla="*/ 804626 h 88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81433" h="887945">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name="connsiteX0" fmla="*/ 1047511 w 1302161"/>
                <a:gd name="connsiteY0" fmla="*/ 0 h 1145928"/>
                <a:gd name="connsiteX1" fmla="*/ 942698 w 1302161"/>
                <a:gd name="connsiteY1" fmla="*/ 93317 h 1145928"/>
                <a:gd name="connsiteX2" fmla="*/ 760552 w 1302161"/>
                <a:gd name="connsiteY2" fmla="*/ 93317 h 1145928"/>
                <a:gd name="connsiteX3" fmla="*/ 723960 w 1302161"/>
                <a:gd name="connsiteY3" fmla="*/ 68900 h 1145928"/>
                <a:gd name="connsiteX4" fmla="*/ 681518 w 1302161"/>
                <a:gd name="connsiteY4" fmla="*/ 91141 h 1145928"/>
                <a:gd name="connsiteX5" fmla="*/ 236015 w 1302161"/>
                <a:gd name="connsiteY5" fmla="*/ 89033 h 1145928"/>
                <a:gd name="connsiteX6" fmla="*/ 238736 w 1302161"/>
                <a:gd name="connsiteY6" fmla="*/ 238871 h 1145928"/>
                <a:gd name="connsiteX7" fmla="*/ 166775 w 1302161"/>
                <a:gd name="connsiteY7" fmla="*/ 251998 h 1145928"/>
                <a:gd name="connsiteX8" fmla="*/ 164938 w 1302161"/>
                <a:gd name="connsiteY8" fmla="*/ 289407 h 1145928"/>
                <a:gd name="connsiteX9" fmla="*/ 164938 w 1302161"/>
                <a:gd name="connsiteY9" fmla="*/ 599219 h 1145928"/>
                <a:gd name="connsiteX10" fmla="*/ 79034 w 1302161"/>
                <a:gd name="connsiteY10" fmla="*/ 606020 h 1145928"/>
                <a:gd name="connsiteX11" fmla="*/ 26254 w 1302161"/>
                <a:gd name="connsiteY11" fmla="*/ 707636 h 1145928"/>
                <a:gd name="connsiteX12" fmla="*/ 24010 w 1302161"/>
                <a:gd name="connsiteY12" fmla="*/ 738787 h 1145928"/>
                <a:gd name="connsiteX13" fmla="*/ 10747 w 1302161"/>
                <a:gd name="connsiteY13" fmla="*/ 756471 h 1145928"/>
                <a:gd name="connsiteX14" fmla="*/ 0 w 1302161"/>
                <a:gd name="connsiteY14" fmla="*/ 828228 h 1145928"/>
                <a:gd name="connsiteX15" fmla="*/ 22445 w 1302161"/>
                <a:gd name="connsiteY15" fmla="*/ 826391 h 1145928"/>
                <a:gd name="connsiteX16" fmla="*/ 34416 w 1302161"/>
                <a:gd name="connsiteY16" fmla="*/ 890938 h 1145928"/>
                <a:gd name="connsiteX17" fmla="*/ 86652 w 1302161"/>
                <a:gd name="connsiteY17" fmla="*/ 949976 h 1145928"/>
                <a:gd name="connsiteX18" fmla="*/ 73321 w 1302161"/>
                <a:gd name="connsiteY18" fmla="*/ 978882 h 1145928"/>
                <a:gd name="connsiteX19" fmla="*/ 139840 w 1302161"/>
                <a:gd name="connsiteY19" fmla="*/ 1075465 h 1145928"/>
                <a:gd name="connsiteX20" fmla="*/ 121408 w 1302161"/>
                <a:gd name="connsiteY20" fmla="*/ 1143072 h 1145928"/>
                <a:gd name="connsiteX21" fmla="*/ 127938 w 1302161"/>
                <a:gd name="connsiteY21" fmla="*/ 1145929 h 1145928"/>
                <a:gd name="connsiteX22" fmla="*/ 190852 w 1302161"/>
                <a:gd name="connsiteY22" fmla="*/ 1117498 h 1145928"/>
                <a:gd name="connsiteX23" fmla="*/ 232818 w 1302161"/>
                <a:gd name="connsiteY23" fmla="*/ 1020440 h 1145928"/>
                <a:gd name="connsiteX24" fmla="*/ 333481 w 1302161"/>
                <a:gd name="connsiteY24" fmla="*/ 1010374 h 1145928"/>
                <a:gd name="connsiteX25" fmla="*/ 353070 w 1302161"/>
                <a:gd name="connsiteY25" fmla="*/ 1082198 h 1145928"/>
                <a:gd name="connsiteX26" fmla="*/ 475770 w 1302161"/>
                <a:gd name="connsiteY26" fmla="*/ 1075873 h 1145928"/>
                <a:gd name="connsiteX27" fmla="*/ 493318 w 1302161"/>
                <a:gd name="connsiteY27" fmla="*/ 1097774 h 1145928"/>
                <a:gd name="connsiteX28" fmla="*/ 557117 w 1302161"/>
                <a:gd name="connsiteY28" fmla="*/ 1097774 h 1145928"/>
                <a:gd name="connsiteX29" fmla="*/ 585275 w 1302161"/>
                <a:gd name="connsiteY29" fmla="*/ 1058801 h 1145928"/>
                <a:gd name="connsiteX30" fmla="*/ 617039 w 1302161"/>
                <a:gd name="connsiteY30" fmla="*/ 1058801 h 1145928"/>
                <a:gd name="connsiteX31" fmla="*/ 628466 w 1302161"/>
                <a:gd name="connsiteY31" fmla="*/ 1006225 h 1145928"/>
                <a:gd name="connsiteX32" fmla="*/ 675396 w 1302161"/>
                <a:gd name="connsiteY32" fmla="*/ 1020848 h 1145928"/>
                <a:gd name="connsiteX33" fmla="*/ 728041 w 1302161"/>
                <a:gd name="connsiteY33" fmla="*/ 1067167 h 1145928"/>
                <a:gd name="connsiteX34" fmla="*/ 752866 w 1302161"/>
                <a:gd name="connsiteY34" fmla="*/ 1065535 h 1145928"/>
                <a:gd name="connsiteX35" fmla="*/ 861011 w 1302161"/>
                <a:gd name="connsiteY35" fmla="*/ 963511 h 1145928"/>
                <a:gd name="connsiteX36" fmla="*/ 844892 w 1302161"/>
                <a:gd name="connsiteY36" fmla="*/ 885225 h 1145928"/>
                <a:gd name="connsiteX37" fmla="*/ 930523 w 1302161"/>
                <a:gd name="connsiteY37" fmla="*/ 870941 h 1145928"/>
                <a:gd name="connsiteX38" fmla="*/ 941814 w 1302161"/>
                <a:gd name="connsiteY38" fmla="*/ 1001804 h 1145928"/>
                <a:gd name="connsiteX39" fmla="*/ 992758 w 1302161"/>
                <a:gd name="connsiteY39" fmla="*/ 1029010 h 1145928"/>
                <a:gd name="connsiteX40" fmla="*/ 1013775 w 1302161"/>
                <a:gd name="connsiteY40" fmla="*/ 983304 h 1145928"/>
                <a:gd name="connsiteX41" fmla="*/ 1045130 w 1302161"/>
                <a:gd name="connsiteY41" fmla="*/ 968612 h 1145928"/>
                <a:gd name="connsiteX42" fmla="*/ 1055060 w 1302161"/>
                <a:gd name="connsiteY42" fmla="*/ 925082 h 1145928"/>
                <a:gd name="connsiteX43" fmla="*/ 1082266 w 1302161"/>
                <a:gd name="connsiteY43" fmla="*/ 852373 h 1145928"/>
                <a:gd name="connsiteX44" fmla="*/ 1138992 w 1302161"/>
                <a:gd name="connsiteY44" fmla="*/ 810951 h 1145928"/>
                <a:gd name="connsiteX45" fmla="*/ 1164634 w 1302161"/>
                <a:gd name="connsiteY45" fmla="*/ 757627 h 1145928"/>
                <a:gd name="connsiteX46" fmla="*/ 1145385 w 1302161"/>
                <a:gd name="connsiteY46" fmla="*/ 650570 h 1145928"/>
                <a:gd name="connsiteX47" fmla="*/ 1183610 w 1302161"/>
                <a:gd name="connsiteY47" fmla="*/ 473049 h 1145928"/>
                <a:gd name="connsiteX48" fmla="*/ 1282573 w 1302161"/>
                <a:gd name="connsiteY48" fmla="*/ 422446 h 1145928"/>
                <a:gd name="connsiteX49" fmla="*/ 1302161 w 1302161"/>
                <a:gd name="connsiteY49" fmla="*/ 387826 h 1145928"/>
                <a:gd name="connsiteX50" fmla="*/ 1298761 w 1302161"/>
                <a:gd name="connsiteY50" fmla="*/ 382861 h 1145928"/>
                <a:gd name="connsiteX51" fmla="*/ 1275771 w 1302161"/>
                <a:gd name="connsiteY51" fmla="*/ 377827 h 1145928"/>
                <a:gd name="connsiteX52" fmla="*/ 1266453 w 1302161"/>
                <a:gd name="connsiteY52" fmla="*/ 359123 h 1145928"/>
                <a:gd name="connsiteX53" fmla="*/ 1211156 w 1302161"/>
                <a:gd name="connsiteY53" fmla="*/ 336134 h 1145928"/>
                <a:gd name="connsiteX54" fmla="*/ 1188167 w 1302161"/>
                <a:gd name="connsiteY54" fmla="*/ 232750 h 1145928"/>
                <a:gd name="connsiteX55" fmla="*/ 1181705 w 1302161"/>
                <a:gd name="connsiteY55" fmla="*/ 160993 h 1145928"/>
                <a:gd name="connsiteX56" fmla="*/ 1183134 w 1302161"/>
                <a:gd name="connsiteY56" fmla="*/ 142289 h 1145928"/>
                <a:gd name="connsiteX57" fmla="*/ 1160893 w 1302161"/>
                <a:gd name="connsiteY57" fmla="*/ 122904 h 1145928"/>
                <a:gd name="connsiteX58" fmla="*/ 1149398 w 1302161"/>
                <a:gd name="connsiteY58" fmla="*/ 69784 h 1145928"/>
                <a:gd name="connsiteX59" fmla="*/ 1114234 w 1302161"/>
                <a:gd name="connsiteY59" fmla="*/ 46115 h 1145928"/>
                <a:gd name="connsiteX60" fmla="*/ 1107024 w 1302161"/>
                <a:gd name="connsiteY60" fmla="*/ 33192 h 1145928"/>
                <a:gd name="connsiteX61" fmla="*/ 1071860 w 1302161"/>
                <a:gd name="connsiteY61" fmla="*/ 18092 h 1145928"/>
                <a:gd name="connsiteX62" fmla="*/ 1047511 w 1302161"/>
                <a:gd name="connsiteY62" fmla="*/ 0 h 114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02161" h="1145928">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name="connsiteX0" fmla="*/ 163374 w 523040"/>
                <a:gd name="connsiteY0" fmla="*/ 21221 h 447679"/>
                <a:gd name="connsiteX1" fmla="*/ 148954 w 523040"/>
                <a:gd name="connsiteY1" fmla="*/ 0 h 447679"/>
                <a:gd name="connsiteX2" fmla="*/ 131338 w 523040"/>
                <a:gd name="connsiteY2" fmla="*/ 31219 h 447679"/>
                <a:gd name="connsiteX3" fmla="*/ 35436 w 523040"/>
                <a:gd name="connsiteY3" fmla="*/ 80191 h 447679"/>
                <a:gd name="connsiteX4" fmla="*/ 0 w 523040"/>
                <a:gd name="connsiteY4" fmla="*/ 244789 h 447679"/>
                <a:gd name="connsiteX5" fmla="*/ 17004 w 523040"/>
                <a:gd name="connsiteY5" fmla="*/ 339331 h 447679"/>
                <a:gd name="connsiteX6" fmla="*/ 47679 w 523040"/>
                <a:gd name="connsiteY6" fmla="*/ 327428 h 447679"/>
                <a:gd name="connsiteX7" fmla="*/ 71688 w 523040"/>
                <a:gd name="connsiteY7" fmla="*/ 333005 h 447679"/>
                <a:gd name="connsiteX8" fmla="*/ 112906 w 523040"/>
                <a:gd name="connsiteY8" fmla="*/ 261929 h 447679"/>
                <a:gd name="connsiteX9" fmla="*/ 162013 w 523040"/>
                <a:gd name="connsiteY9" fmla="*/ 303962 h 447679"/>
                <a:gd name="connsiteX10" fmla="*/ 203571 w 523040"/>
                <a:gd name="connsiteY10" fmla="*/ 279069 h 447679"/>
                <a:gd name="connsiteX11" fmla="*/ 250978 w 523040"/>
                <a:gd name="connsiteY11" fmla="*/ 299337 h 447679"/>
                <a:gd name="connsiteX12" fmla="*/ 301582 w 523040"/>
                <a:gd name="connsiteY12" fmla="*/ 290563 h 447679"/>
                <a:gd name="connsiteX13" fmla="*/ 373542 w 523040"/>
                <a:gd name="connsiteY13" fmla="*/ 334705 h 447679"/>
                <a:gd name="connsiteX14" fmla="*/ 394627 w 523040"/>
                <a:gd name="connsiteY14" fmla="*/ 364224 h 447679"/>
                <a:gd name="connsiteX15" fmla="*/ 422446 w 523040"/>
                <a:gd name="connsiteY15" fmla="*/ 374903 h 447679"/>
                <a:gd name="connsiteX16" fmla="*/ 483116 w 523040"/>
                <a:gd name="connsiteY16" fmla="*/ 447680 h 447679"/>
                <a:gd name="connsiteX17" fmla="*/ 523041 w 523040"/>
                <a:gd name="connsiteY17" fmla="*/ 418365 h 447679"/>
                <a:gd name="connsiteX18" fmla="*/ 515899 w 523040"/>
                <a:gd name="connsiteY18" fmla="*/ 418977 h 447679"/>
                <a:gd name="connsiteX19" fmla="*/ 500120 w 523040"/>
                <a:gd name="connsiteY19" fmla="*/ 398164 h 447679"/>
                <a:gd name="connsiteX20" fmla="*/ 487196 w 523040"/>
                <a:gd name="connsiteY20" fmla="*/ 394559 h 447679"/>
                <a:gd name="connsiteX21" fmla="*/ 472097 w 523040"/>
                <a:gd name="connsiteY21" fmla="*/ 363680 h 447679"/>
                <a:gd name="connsiteX22" fmla="*/ 455569 w 523040"/>
                <a:gd name="connsiteY22" fmla="*/ 358715 h 447679"/>
                <a:gd name="connsiteX23" fmla="*/ 436933 w 523040"/>
                <a:gd name="connsiteY23" fmla="*/ 338582 h 447679"/>
                <a:gd name="connsiteX24" fmla="*/ 428295 w 523040"/>
                <a:gd name="connsiteY24" fmla="*/ 335726 h 447679"/>
                <a:gd name="connsiteX25" fmla="*/ 392382 w 523040"/>
                <a:gd name="connsiteY25" fmla="*/ 288319 h 447679"/>
                <a:gd name="connsiteX26" fmla="*/ 352933 w 523040"/>
                <a:gd name="connsiteY26" fmla="*/ 266758 h 447679"/>
                <a:gd name="connsiteX27" fmla="*/ 312736 w 523040"/>
                <a:gd name="connsiteY27" fmla="*/ 249550 h 447679"/>
                <a:gd name="connsiteX28" fmla="*/ 287570 w 523040"/>
                <a:gd name="connsiteY28" fmla="*/ 225132 h 447679"/>
                <a:gd name="connsiteX29" fmla="*/ 272539 w 523040"/>
                <a:gd name="connsiteY29" fmla="*/ 215814 h 447679"/>
                <a:gd name="connsiteX30" fmla="*/ 261044 w 523040"/>
                <a:gd name="connsiteY30" fmla="*/ 227309 h 447679"/>
                <a:gd name="connsiteX31" fmla="*/ 254583 w 523040"/>
                <a:gd name="connsiteY31" fmla="*/ 225132 h 447679"/>
                <a:gd name="connsiteX32" fmla="*/ 245945 w 523040"/>
                <a:gd name="connsiteY32" fmla="*/ 202143 h 447679"/>
                <a:gd name="connsiteX33" fmla="*/ 227240 w 523040"/>
                <a:gd name="connsiteY33" fmla="*/ 190648 h 447679"/>
                <a:gd name="connsiteX34" fmla="*/ 222275 w 523040"/>
                <a:gd name="connsiteY34" fmla="*/ 179902 h 447679"/>
                <a:gd name="connsiteX35" fmla="*/ 210032 w 523040"/>
                <a:gd name="connsiteY35" fmla="*/ 166230 h 447679"/>
                <a:gd name="connsiteX36" fmla="*/ 182010 w 523040"/>
                <a:gd name="connsiteY36" fmla="*/ 78694 h 447679"/>
                <a:gd name="connsiteX37" fmla="*/ 163374 w 523040"/>
                <a:gd name="connsiteY37" fmla="*/ 21221 h 44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23040" h="447679">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name="connsiteX0" fmla="*/ 607245 w 1489340"/>
                <a:gd name="connsiteY0" fmla="*/ 176569 h 1448599"/>
                <a:gd name="connsiteX1" fmla="*/ 607245 w 1489340"/>
                <a:gd name="connsiteY1" fmla="*/ 310220 h 1448599"/>
                <a:gd name="connsiteX2" fmla="*/ 628193 w 1489340"/>
                <a:gd name="connsiteY2" fmla="*/ 356743 h 1448599"/>
                <a:gd name="connsiteX3" fmla="*/ 606700 w 1489340"/>
                <a:gd name="connsiteY3" fmla="*/ 387418 h 1448599"/>
                <a:gd name="connsiteX4" fmla="*/ 485768 w 1489340"/>
                <a:gd name="connsiteY4" fmla="*/ 383065 h 1448599"/>
                <a:gd name="connsiteX5" fmla="*/ 460466 w 1489340"/>
                <a:gd name="connsiteY5" fmla="*/ 423126 h 1448599"/>
                <a:gd name="connsiteX6" fmla="*/ 414284 w 1489340"/>
                <a:gd name="connsiteY6" fmla="*/ 430880 h 1448599"/>
                <a:gd name="connsiteX7" fmla="*/ 424826 w 1489340"/>
                <a:gd name="connsiteY7" fmla="*/ 481415 h 1448599"/>
                <a:gd name="connsiteX8" fmla="*/ 325795 w 1489340"/>
                <a:gd name="connsiteY8" fmla="*/ 513655 h 1448599"/>
                <a:gd name="connsiteX9" fmla="*/ 286618 w 1489340"/>
                <a:gd name="connsiteY9" fmla="*/ 557185 h 1448599"/>
                <a:gd name="connsiteX10" fmla="*/ 137120 w 1489340"/>
                <a:gd name="connsiteY10" fmla="*/ 596770 h 1448599"/>
                <a:gd name="connsiteX11" fmla="*/ 33736 w 1489340"/>
                <a:gd name="connsiteY11" fmla="*/ 638124 h 1448599"/>
                <a:gd name="connsiteX12" fmla="*/ 5101 w 1489340"/>
                <a:gd name="connsiteY12" fmla="*/ 728176 h 1448599"/>
                <a:gd name="connsiteX13" fmla="*/ 0 w 1489340"/>
                <a:gd name="connsiteY13" fmla="*/ 760892 h 1448599"/>
                <a:gd name="connsiteX14" fmla="*/ 664718 w 1489340"/>
                <a:gd name="connsiteY14" fmla="*/ 1254550 h 1448599"/>
                <a:gd name="connsiteX15" fmla="*/ 668663 w 1489340"/>
                <a:gd name="connsiteY15" fmla="*/ 1286314 h 1448599"/>
                <a:gd name="connsiteX16" fmla="*/ 708044 w 1489340"/>
                <a:gd name="connsiteY16" fmla="*/ 1317329 h 1448599"/>
                <a:gd name="connsiteX17" fmla="*/ 735726 w 1489340"/>
                <a:gd name="connsiteY17" fmla="*/ 1330456 h 1448599"/>
                <a:gd name="connsiteX18" fmla="*/ 760008 w 1489340"/>
                <a:gd name="connsiteY18" fmla="*/ 1349908 h 1448599"/>
                <a:gd name="connsiteX19" fmla="*/ 789731 w 1489340"/>
                <a:gd name="connsiteY19" fmla="*/ 1348616 h 1448599"/>
                <a:gd name="connsiteX20" fmla="*/ 831969 w 1489340"/>
                <a:gd name="connsiteY20" fmla="*/ 1375686 h 1448599"/>
                <a:gd name="connsiteX21" fmla="*/ 810680 w 1489340"/>
                <a:gd name="connsiteY21" fmla="*/ 1431731 h 1448599"/>
                <a:gd name="connsiteX22" fmla="*/ 831969 w 1489340"/>
                <a:gd name="connsiteY22" fmla="*/ 1448599 h 1448599"/>
                <a:gd name="connsiteX23" fmla="*/ 870806 w 1489340"/>
                <a:gd name="connsiteY23" fmla="*/ 1432275 h 1448599"/>
                <a:gd name="connsiteX24" fmla="*/ 870806 w 1489340"/>
                <a:gd name="connsiteY24" fmla="*/ 1430847 h 1448599"/>
                <a:gd name="connsiteX25" fmla="*/ 1017243 w 1489340"/>
                <a:gd name="connsiteY25" fmla="*/ 1399424 h 1448599"/>
                <a:gd name="connsiteX26" fmla="*/ 1489341 w 1489340"/>
                <a:gd name="connsiteY26" fmla="*/ 1074445 h 1448599"/>
                <a:gd name="connsiteX27" fmla="*/ 1480839 w 1489340"/>
                <a:gd name="connsiteY27" fmla="*/ 1031799 h 1448599"/>
                <a:gd name="connsiteX28" fmla="*/ 1431391 w 1489340"/>
                <a:gd name="connsiteY28" fmla="*/ 1010850 h 1448599"/>
                <a:gd name="connsiteX29" fmla="*/ 1382556 w 1489340"/>
                <a:gd name="connsiteY29" fmla="*/ 1013094 h 1448599"/>
                <a:gd name="connsiteX30" fmla="*/ 1359771 w 1489340"/>
                <a:gd name="connsiteY30" fmla="*/ 996771 h 1448599"/>
                <a:gd name="connsiteX31" fmla="*/ 1368613 w 1489340"/>
                <a:gd name="connsiteY31" fmla="*/ 935012 h 1448599"/>
                <a:gd name="connsiteX32" fmla="*/ 1314200 w 1489340"/>
                <a:gd name="connsiteY32" fmla="*/ 878491 h 1448599"/>
                <a:gd name="connsiteX33" fmla="*/ 1320526 w 1489340"/>
                <a:gd name="connsiteY33" fmla="*/ 847000 h 1448599"/>
                <a:gd name="connsiteX34" fmla="*/ 1354465 w 1489340"/>
                <a:gd name="connsiteY34" fmla="*/ 830064 h 1448599"/>
                <a:gd name="connsiteX35" fmla="*/ 1362627 w 1489340"/>
                <a:gd name="connsiteY35" fmla="*/ 711036 h 1448599"/>
                <a:gd name="connsiteX36" fmla="*/ 1352289 w 1489340"/>
                <a:gd name="connsiteY36" fmla="*/ 621732 h 1448599"/>
                <a:gd name="connsiteX37" fmla="*/ 1330184 w 1489340"/>
                <a:gd name="connsiteY37" fmla="*/ 595274 h 1448599"/>
                <a:gd name="connsiteX38" fmla="*/ 1330184 w 1489340"/>
                <a:gd name="connsiteY38" fmla="*/ 556641 h 1448599"/>
                <a:gd name="connsiteX39" fmla="*/ 1351269 w 1489340"/>
                <a:gd name="connsiteY39" fmla="*/ 539773 h 1448599"/>
                <a:gd name="connsiteX40" fmla="*/ 1335149 w 1489340"/>
                <a:gd name="connsiteY40" fmla="*/ 400817 h 1448599"/>
                <a:gd name="connsiteX41" fmla="*/ 1281008 w 1489340"/>
                <a:gd name="connsiteY41" fmla="*/ 370482 h 1448599"/>
                <a:gd name="connsiteX42" fmla="*/ 1274615 w 1489340"/>
                <a:gd name="connsiteY42" fmla="*/ 313008 h 1448599"/>
                <a:gd name="connsiteX43" fmla="*/ 1233737 w 1489340"/>
                <a:gd name="connsiteY43" fmla="*/ 297977 h 1448599"/>
                <a:gd name="connsiteX44" fmla="*/ 1227752 w 1489340"/>
                <a:gd name="connsiteY44" fmla="*/ 259004 h 1448599"/>
                <a:gd name="connsiteX45" fmla="*/ 1306854 w 1489340"/>
                <a:gd name="connsiteY45" fmla="*/ 182146 h 1448599"/>
                <a:gd name="connsiteX46" fmla="*/ 1321886 w 1489340"/>
                <a:gd name="connsiteY46" fmla="*/ 51284 h 1448599"/>
                <a:gd name="connsiteX47" fmla="*/ 1348276 w 1489340"/>
                <a:gd name="connsiteY47" fmla="*/ 10746 h 1448599"/>
                <a:gd name="connsiteX48" fmla="*/ 1331816 w 1489340"/>
                <a:gd name="connsiteY48" fmla="*/ 11767 h 1448599"/>
                <a:gd name="connsiteX49" fmla="*/ 1298285 w 1489340"/>
                <a:gd name="connsiteY49" fmla="*/ 16392 h 1448599"/>
                <a:gd name="connsiteX50" fmla="*/ 1291551 w 1489340"/>
                <a:gd name="connsiteY50" fmla="*/ 8842 h 1448599"/>
                <a:gd name="connsiteX51" fmla="*/ 1268086 w 1489340"/>
                <a:gd name="connsiteY51" fmla="*/ 408 h 1448599"/>
                <a:gd name="connsiteX52" fmla="*/ 1256727 w 1489340"/>
                <a:gd name="connsiteY52" fmla="*/ 11359 h 1448599"/>
                <a:gd name="connsiteX53" fmla="*/ 1230745 w 1489340"/>
                <a:gd name="connsiteY53" fmla="*/ 12991 h 1448599"/>
                <a:gd name="connsiteX54" fmla="*/ 1201362 w 1489340"/>
                <a:gd name="connsiteY54" fmla="*/ 0 h 1448599"/>
                <a:gd name="connsiteX55" fmla="*/ 1185446 w 1489340"/>
                <a:gd name="connsiteY55" fmla="*/ 12175 h 1448599"/>
                <a:gd name="connsiteX56" fmla="*/ 1125457 w 1489340"/>
                <a:gd name="connsiteY56" fmla="*/ 27274 h 1448599"/>
                <a:gd name="connsiteX57" fmla="*/ 1115390 w 1489340"/>
                <a:gd name="connsiteY57" fmla="*/ 26866 h 1448599"/>
                <a:gd name="connsiteX58" fmla="*/ 1103283 w 1489340"/>
                <a:gd name="connsiteY58" fmla="*/ 17208 h 1448599"/>
                <a:gd name="connsiteX59" fmla="*/ 1022277 w 1489340"/>
                <a:gd name="connsiteY59" fmla="*/ 12991 h 1448599"/>
                <a:gd name="connsiteX60" fmla="*/ 1000512 w 1489340"/>
                <a:gd name="connsiteY60" fmla="*/ 21425 h 1448599"/>
                <a:gd name="connsiteX61" fmla="*/ 960246 w 1489340"/>
                <a:gd name="connsiteY61" fmla="*/ 21833 h 1448599"/>
                <a:gd name="connsiteX62" fmla="*/ 938821 w 1489340"/>
                <a:gd name="connsiteY62" fmla="*/ 34416 h 1448599"/>
                <a:gd name="connsiteX63" fmla="*/ 874682 w 1489340"/>
                <a:gd name="connsiteY63" fmla="*/ 38225 h 1448599"/>
                <a:gd name="connsiteX64" fmla="*/ 822242 w 1489340"/>
                <a:gd name="connsiteY64" fmla="*/ 44482 h 1448599"/>
                <a:gd name="connsiteX65" fmla="*/ 789119 w 1489340"/>
                <a:gd name="connsiteY65" fmla="*/ 62506 h 1448599"/>
                <a:gd name="connsiteX66" fmla="*/ 769394 w 1489340"/>
                <a:gd name="connsiteY66" fmla="*/ 67540 h 1448599"/>
                <a:gd name="connsiteX67" fmla="*/ 742120 w 1489340"/>
                <a:gd name="connsiteY67" fmla="*/ 92297 h 1448599"/>
                <a:gd name="connsiteX68" fmla="*/ 730421 w 1489340"/>
                <a:gd name="connsiteY68" fmla="*/ 93522 h 1448599"/>
                <a:gd name="connsiteX69" fmla="*/ 716954 w 1489340"/>
                <a:gd name="connsiteY69" fmla="*/ 90189 h 1448599"/>
                <a:gd name="connsiteX70" fmla="*/ 703963 w 1489340"/>
                <a:gd name="connsiteY70" fmla="*/ 99439 h 1448599"/>
                <a:gd name="connsiteX71" fmla="*/ 685531 w 1489340"/>
                <a:gd name="connsiteY71" fmla="*/ 100255 h 1448599"/>
                <a:gd name="connsiteX72" fmla="*/ 669207 w 1489340"/>
                <a:gd name="connsiteY72" fmla="*/ 106513 h 1448599"/>
                <a:gd name="connsiteX73" fmla="*/ 631458 w 1489340"/>
                <a:gd name="connsiteY73" fmla="*/ 142221 h 1448599"/>
                <a:gd name="connsiteX74" fmla="*/ 598266 w 1489340"/>
                <a:gd name="connsiteY74" fmla="*/ 149022 h 1448599"/>
                <a:gd name="connsiteX75" fmla="*/ 607245 w 1489340"/>
                <a:gd name="connsiteY75" fmla="*/ 176569 h 144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89340" h="1448599">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name="connsiteX0" fmla="*/ 310084 w 927394"/>
                <a:gd name="connsiteY0" fmla="*/ 630914 h 630913"/>
                <a:gd name="connsiteX1" fmla="*/ 339603 w 927394"/>
                <a:gd name="connsiteY1" fmla="*/ 538073 h 630913"/>
                <a:gd name="connsiteX2" fmla="*/ 453325 w 927394"/>
                <a:gd name="connsiteY2" fmla="*/ 492638 h 630913"/>
                <a:gd name="connsiteX3" fmla="*/ 597722 w 927394"/>
                <a:gd name="connsiteY3" fmla="*/ 454413 h 630913"/>
                <a:gd name="connsiteX4" fmla="*/ 636491 w 927394"/>
                <a:gd name="connsiteY4" fmla="*/ 411359 h 630913"/>
                <a:gd name="connsiteX5" fmla="*/ 723756 w 927394"/>
                <a:gd name="connsiteY5" fmla="*/ 382997 h 630913"/>
                <a:gd name="connsiteX6" fmla="*/ 712601 w 927394"/>
                <a:gd name="connsiteY6" fmla="*/ 329604 h 630913"/>
                <a:gd name="connsiteX7" fmla="*/ 770346 w 927394"/>
                <a:gd name="connsiteY7" fmla="*/ 319946 h 630913"/>
                <a:gd name="connsiteX8" fmla="*/ 797008 w 927394"/>
                <a:gd name="connsiteY8" fmla="*/ 277776 h 630913"/>
                <a:gd name="connsiteX9" fmla="*/ 918553 w 927394"/>
                <a:gd name="connsiteY9" fmla="*/ 282129 h 630913"/>
                <a:gd name="connsiteX10" fmla="*/ 927395 w 927394"/>
                <a:gd name="connsiteY10" fmla="*/ 269478 h 630913"/>
                <a:gd name="connsiteX11" fmla="*/ 909371 w 927394"/>
                <a:gd name="connsiteY11" fmla="*/ 229349 h 630913"/>
                <a:gd name="connsiteX12" fmla="*/ 909371 w 927394"/>
                <a:gd name="connsiteY12" fmla="*/ 94542 h 630913"/>
                <a:gd name="connsiteX13" fmla="*/ 899576 w 927394"/>
                <a:gd name="connsiteY13" fmla="*/ 64343 h 630913"/>
                <a:gd name="connsiteX14" fmla="*/ 866861 w 927394"/>
                <a:gd name="connsiteY14" fmla="*/ 59990 h 630913"/>
                <a:gd name="connsiteX15" fmla="*/ 848020 w 927394"/>
                <a:gd name="connsiteY15" fmla="*/ 48223 h 630913"/>
                <a:gd name="connsiteX16" fmla="*/ 784698 w 927394"/>
                <a:gd name="connsiteY16" fmla="*/ 49515 h 630913"/>
                <a:gd name="connsiteX17" fmla="*/ 755723 w 927394"/>
                <a:gd name="connsiteY17" fmla="*/ 57065 h 630913"/>
                <a:gd name="connsiteX18" fmla="*/ 733074 w 927394"/>
                <a:gd name="connsiteY18" fmla="*/ 51148 h 630913"/>
                <a:gd name="connsiteX19" fmla="*/ 705867 w 927394"/>
                <a:gd name="connsiteY19" fmla="*/ 29791 h 630913"/>
                <a:gd name="connsiteX20" fmla="*/ 693284 w 927394"/>
                <a:gd name="connsiteY20" fmla="*/ 0 h 630913"/>
                <a:gd name="connsiteX21" fmla="*/ 654243 w 927394"/>
                <a:gd name="connsiteY21" fmla="*/ 8842 h 630913"/>
                <a:gd name="connsiteX22" fmla="*/ 602211 w 927394"/>
                <a:gd name="connsiteY22" fmla="*/ 95222 h 630913"/>
                <a:gd name="connsiteX23" fmla="*/ 582147 w 927394"/>
                <a:gd name="connsiteY23" fmla="*/ 116171 h 630913"/>
                <a:gd name="connsiteX24" fmla="*/ 555281 w 927394"/>
                <a:gd name="connsiteY24" fmla="*/ 147662 h 630913"/>
                <a:gd name="connsiteX25" fmla="*/ 510798 w 927394"/>
                <a:gd name="connsiteY25" fmla="*/ 171536 h 630913"/>
                <a:gd name="connsiteX26" fmla="*/ 426935 w 927394"/>
                <a:gd name="connsiteY26" fmla="*/ 205952 h 630913"/>
                <a:gd name="connsiteX27" fmla="*/ 377895 w 927394"/>
                <a:gd name="connsiteY27" fmla="*/ 247849 h 630913"/>
                <a:gd name="connsiteX28" fmla="*/ 329672 w 927394"/>
                <a:gd name="connsiteY28" fmla="*/ 304915 h 630913"/>
                <a:gd name="connsiteX29" fmla="*/ 291448 w 927394"/>
                <a:gd name="connsiteY29" fmla="*/ 349329 h 630913"/>
                <a:gd name="connsiteX30" fmla="*/ 277232 w 927394"/>
                <a:gd name="connsiteY30" fmla="*/ 403469 h 630913"/>
                <a:gd name="connsiteX31" fmla="*/ 277232 w 927394"/>
                <a:gd name="connsiteY31" fmla="*/ 412243 h 630913"/>
                <a:gd name="connsiteX32" fmla="*/ 282673 w 927394"/>
                <a:gd name="connsiteY32" fmla="*/ 430336 h 630913"/>
                <a:gd name="connsiteX33" fmla="*/ 283490 w 927394"/>
                <a:gd name="connsiteY33" fmla="*/ 455501 h 630913"/>
                <a:gd name="connsiteX34" fmla="*/ 224792 w 927394"/>
                <a:gd name="connsiteY34" fmla="*/ 526782 h 630913"/>
                <a:gd name="connsiteX35" fmla="*/ 198334 w 927394"/>
                <a:gd name="connsiteY35" fmla="*/ 546915 h 630913"/>
                <a:gd name="connsiteX36" fmla="*/ 159769 w 927394"/>
                <a:gd name="connsiteY36" fmla="*/ 562422 h 630913"/>
                <a:gd name="connsiteX37" fmla="*/ 111954 w 927394"/>
                <a:gd name="connsiteY37" fmla="*/ 597654 h 630913"/>
                <a:gd name="connsiteX38" fmla="*/ 70464 w 927394"/>
                <a:gd name="connsiteY38" fmla="*/ 616495 h 630913"/>
                <a:gd name="connsiteX39" fmla="*/ 2925 w 927394"/>
                <a:gd name="connsiteY39" fmla="*/ 625337 h 630913"/>
                <a:gd name="connsiteX40" fmla="*/ 0 w 927394"/>
                <a:gd name="connsiteY40" fmla="*/ 630914 h 630913"/>
                <a:gd name="connsiteX41" fmla="*/ 310084 w 927394"/>
                <a:gd name="connsiteY41" fmla="*/ 630914 h 6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27394" h="630913">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name="connsiteX0" fmla="*/ 102976 w 571672"/>
                <a:gd name="connsiteY0" fmla="*/ 242068 h 442782"/>
                <a:gd name="connsiteX1" fmla="*/ 118075 w 571672"/>
                <a:gd name="connsiteY1" fmla="*/ 270159 h 442782"/>
                <a:gd name="connsiteX2" fmla="*/ 133175 w 571672"/>
                <a:gd name="connsiteY2" fmla="*/ 292400 h 442782"/>
                <a:gd name="connsiteX3" fmla="*/ 133311 w 571672"/>
                <a:gd name="connsiteY3" fmla="*/ 293692 h 442782"/>
                <a:gd name="connsiteX4" fmla="*/ 197518 w 571672"/>
                <a:gd name="connsiteY4" fmla="*/ 253155 h 442782"/>
                <a:gd name="connsiteX5" fmla="*/ 211733 w 571672"/>
                <a:gd name="connsiteY5" fmla="*/ 213365 h 442782"/>
                <a:gd name="connsiteX6" fmla="*/ 307431 w 571672"/>
                <a:gd name="connsiteY6" fmla="*/ 207380 h 442782"/>
                <a:gd name="connsiteX7" fmla="*/ 364700 w 571672"/>
                <a:gd name="connsiteY7" fmla="*/ 276144 h 442782"/>
                <a:gd name="connsiteX8" fmla="*/ 373406 w 571672"/>
                <a:gd name="connsiteY8" fmla="*/ 310764 h 442782"/>
                <a:gd name="connsiteX9" fmla="*/ 337222 w 571672"/>
                <a:gd name="connsiteY9" fmla="*/ 339671 h 442782"/>
                <a:gd name="connsiteX10" fmla="*/ 335998 w 571672"/>
                <a:gd name="connsiteY10" fmla="*/ 342051 h 442782"/>
                <a:gd name="connsiteX11" fmla="*/ 336474 w 571672"/>
                <a:gd name="connsiteY11" fmla="*/ 342323 h 442782"/>
                <a:gd name="connsiteX12" fmla="*/ 369598 w 571672"/>
                <a:gd name="connsiteY12" fmla="*/ 329468 h 442782"/>
                <a:gd name="connsiteX13" fmla="*/ 388778 w 571672"/>
                <a:gd name="connsiteY13" fmla="*/ 343275 h 442782"/>
                <a:gd name="connsiteX14" fmla="*/ 404014 w 571672"/>
                <a:gd name="connsiteY14" fmla="*/ 334841 h 442782"/>
                <a:gd name="connsiteX15" fmla="*/ 450332 w 571672"/>
                <a:gd name="connsiteY15" fmla="*/ 343411 h 442782"/>
                <a:gd name="connsiteX16" fmla="*/ 458290 w 571672"/>
                <a:gd name="connsiteY16" fmla="*/ 426595 h 442782"/>
                <a:gd name="connsiteX17" fmla="*/ 439586 w 571672"/>
                <a:gd name="connsiteY17" fmla="*/ 434076 h 442782"/>
                <a:gd name="connsiteX18" fmla="*/ 441218 w 571672"/>
                <a:gd name="connsiteY18" fmla="*/ 441082 h 442782"/>
                <a:gd name="connsiteX19" fmla="*/ 468220 w 571672"/>
                <a:gd name="connsiteY19" fmla="*/ 442782 h 442782"/>
                <a:gd name="connsiteX20" fmla="*/ 489849 w 571672"/>
                <a:gd name="connsiteY20" fmla="*/ 399592 h 442782"/>
                <a:gd name="connsiteX21" fmla="*/ 513791 w 571672"/>
                <a:gd name="connsiteY21" fmla="*/ 423534 h 442782"/>
                <a:gd name="connsiteX22" fmla="*/ 526578 w 571672"/>
                <a:gd name="connsiteY22" fmla="*/ 419793 h 442782"/>
                <a:gd name="connsiteX23" fmla="*/ 541949 w 571672"/>
                <a:gd name="connsiteY23" fmla="*/ 391090 h 442782"/>
                <a:gd name="connsiteX24" fmla="*/ 531339 w 571672"/>
                <a:gd name="connsiteY24" fmla="*/ 369870 h 442782"/>
                <a:gd name="connsiteX25" fmla="*/ 531339 w 571672"/>
                <a:gd name="connsiteY25" fmla="*/ 340827 h 442782"/>
                <a:gd name="connsiteX26" fmla="*/ 565483 w 571672"/>
                <a:gd name="connsiteY26" fmla="*/ 344296 h 442782"/>
                <a:gd name="connsiteX27" fmla="*/ 557661 w 571672"/>
                <a:gd name="connsiteY27" fmla="*/ 324707 h 442782"/>
                <a:gd name="connsiteX28" fmla="*/ 557661 w 571672"/>
                <a:gd name="connsiteY28" fmla="*/ 277096 h 442782"/>
                <a:gd name="connsiteX29" fmla="*/ 539433 w 571672"/>
                <a:gd name="connsiteY29" fmla="*/ 260228 h 442782"/>
                <a:gd name="connsiteX30" fmla="*/ 537664 w 571672"/>
                <a:gd name="connsiteY30" fmla="*/ 226220 h 442782"/>
                <a:gd name="connsiteX31" fmla="*/ 571672 w 571672"/>
                <a:gd name="connsiteY31" fmla="*/ 198810 h 442782"/>
                <a:gd name="connsiteX32" fmla="*/ 543854 w 571672"/>
                <a:gd name="connsiteY32" fmla="*/ 200306 h 442782"/>
                <a:gd name="connsiteX33" fmla="*/ 540861 w 571672"/>
                <a:gd name="connsiteY33" fmla="*/ 155620 h 442782"/>
                <a:gd name="connsiteX34" fmla="*/ 503317 w 571672"/>
                <a:gd name="connsiteY34" fmla="*/ 127461 h 442782"/>
                <a:gd name="connsiteX35" fmla="*/ 528958 w 571672"/>
                <a:gd name="connsiteY35" fmla="*/ 104472 h 442782"/>
                <a:gd name="connsiteX36" fmla="*/ 512091 w 571672"/>
                <a:gd name="connsiteY36" fmla="*/ 89577 h 442782"/>
                <a:gd name="connsiteX37" fmla="*/ 503385 w 571672"/>
                <a:gd name="connsiteY37" fmla="*/ 15848 h 442782"/>
                <a:gd name="connsiteX38" fmla="*/ 485836 w 571672"/>
                <a:gd name="connsiteY38" fmla="*/ 13535 h 442782"/>
                <a:gd name="connsiteX39" fmla="*/ 446523 w 571672"/>
                <a:gd name="connsiteY39" fmla="*/ 56929 h 442782"/>
                <a:gd name="connsiteX40" fmla="*/ 407006 w 571672"/>
                <a:gd name="connsiteY40" fmla="*/ 41081 h 442782"/>
                <a:gd name="connsiteX41" fmla="*/ 375107 w 571672"/>
                <a:gd name="connsiteY41" fmla="*/ 75769 h 442782"/>
                <a:gd name="connsiteX42" fmla="*/ 347288 w 571672"/>
                <a:gd name="connsiteY42" fmla="*/ 53460 h 442782"/>
                <a:gd name="connsiteX43" fmla="*/ 324911 w 571672"/>
                <a:gd name="connsiteY43" fmla="*/ 68356 h 442782"/>
                <a:gd name="connsiteX44" fmla="*/ 287163 w 571672"/>
                <a:gd name="connsiteY44" fmla="*/ 50400 h 442782"/>
                <a:gd name="connsiteX45" fmla="*/ 294984 w 571672"/>
                <a:gd name="connsiteY45" fmla="*/ 25302 h 442782"/>
                <a:gd name="connsiteX46" fmla="*/ 224316 w 571672"/>
                <a:gd name="connsiteY46" fmla="*/ 32103 h 442782"/>
                <a:gd name="connsiteX47" fmla="*/ 179153 w 571672"/>
                <a:gd name="connsiteY47" fmla="*/ 26594 h 442782"/>
                <a:gd name="connsiteX48" fmla="*/ 157320 w 571672"/>
                <a:gd name="connsiteY48" fmla="*/ 2721 h 442782"/>
                <a:gd name="connsiteX49" fmla="*/ 140929 w 571672"/>
                <a:gd name="connsiteY49" fmla="*/ 0 h 442782"/>
                <a:gd name="connsiteX50" fmla="*/ 136984 w 571672"/>
                <a:gd name="connsiteY50" fmla="*/ 26186 h 442782"/>
                <a:gd name="connsiteX51" fmla="*/ 122088 w 571672"/>
                <a:gd name="connsiteY51" fmla="*/ 39313 h 442782"/>
                <a:gd name="connsiteX52" fmla="*/ 127121 w 571672"/>
                <a:gd name="connsiteY52" fmla="*/ 57813 h 442782"/>
                <a:gd name="connsiteX53" fmla="*/ 117667 w 571672"/>
                <a:gd name="connsiteY53" fmla="*/ 90257 h 442782"/>
                <a:gd name="connsiteX54" fmla="*/ 56181 w 571672"/>
                <a:gd name="connsiteY54" fmla="*/ 98623 h 442782"/>
                <a:gd name="connsiteX55" fmla="*/ 27818 w 571672"/>
                <a:gd name="connsiteY55" fmla="*/ 125081 h 442782"/>
                <a:gd name="connsiteX56" fmla="*/ 0 w 571672"/>
                <a:gd name="connsiteY56" fmla="*/ 139024 h 442782"/>
                <a:gd name="connsiteX57" fmla="*/ 272 w 571672"/>
                <a:gd name="connsiteY57" fmla="*/ 153171 h 442782"/>
                <a:gd name="connsiteX58" fmla="*/ 14895 w 571672"/>
                <a:gd name="connsiteY58" fmla="*/ 152763 h 442782"/>
                <a:gd name="connsiteX59" fmla="*/ 25370 w 571672"/>
                <a:gd name="connsiteY59" fmla="*/ 141405 h 442782"/>
                <a:gd name="connsiteX60" fmla="*/ 35028 w 571672"/>
                <a:gd name="connsiteY60" fmla="*/ 161537 h 442782"/>
                <a:gd name="connsiteX61" fmla="*/ 44686 w 571672"/>
                <a:gd name="connsiteY61" fmla="*/ 165754 h 442782"/>
                <a:gd name="connsiteX62" fmla="*/ 48019 w 571672"/>
                <a:gd name="connsiteY62" fmla="*/ 198062 h 442782"/>
                <a:gd name="connsiteX63" fmla="*/ 56861 w 571672"/>
                <a:gd name="connsiteY63" fmla="*/ 208536 h 442782"/>
                <a:gd name="connsiteX64" fmla="*/ 77810 w 571672"/>
                <a:gd name="connsiteY64" fmla="*/ 220711 h 442782"/>
                <a:gd name="connsiteX65" fmla="*/ 102976 w 571672"/>
                <a:gd name="connsiteY65" fmla="*/ 242068 h 4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71672" h="44278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name="connsiteX0" fmla="*/ 90079 w 235946"/>
                <a:gd name="connsiteY0" fmla="*/ 122602 h 129366"/>
                <a:gd name="connsiteX1" fmla="*/ 124426 w 235946"/>
                <a:gd name="connsiteY1" fmla="*/ 105395 h 129366"/>
                <a:gd name="connsiteX2" fmla="*/ 155305 w 235946"/>
                <a:gd name="connsiteY2" fmla="*/ 76625 h 129366"/>
                <a:gd name="connsiteX3" fmla="*/ 210262 w 235946"/>
                <a:gd name="connsiteY3" fmla="*/ 69143 h 129366"/>
                <a:gd name="connsiteX4" fmla="*/ 214616 w 235946"/>
                <a:gd name="connsiteY4" fmla="*/ 54314 h 129366"/>
                <a:gd name="connsiteX5" fmla="*/ 207815 w 235946"/>
                <a:gd name="connsiteY5" fmla="*/ 29353 h 129366"/>
                <a:gd name="connsiteX6" fmla="*/ 226519 w 235946"/>
                <a:gd name="connsiteY6" fmla="*/ 12893 h 129366"/>
                <a:gd name="connsiteX7" fmla="*/ 229239 w 235946"/>
                <a:gd name="connsiteY7" fmla="*/ -4994 h 129366"/>
                <a:gd name="connsiteX8" fmla="*/ 125176 w 235946"/>
                <a:gd name="connsiteY8" fmla="*/ -6764 h 129366"/>
                <a:gd name="connsiteX9" fmla="*/ 89332 w 235946"/>
                <a:gd name="connsiteY9" fmla="*/ 8745 h 129366"/>
                <a:gd name="connsiteX10" fmla="*/ 41721 w 235946"/>
                <a:gd name="connsiteY10" fmla="*/ 14730 h 129366"/>
                <a:gd name="connsiteX11" fmla="*/ -6707 w 235946"/>
                <a:gd name="connsiteY11" fmla="*/ 29559 h 129366"/>
                <a:gd name="connsiteX12" fmla="*/ 20499 w 235946"/>
                <a:gd name="connsiteY12" fmla="*/ 36360 h 129366"/>
                <a:gd name="connsiteX13" fmla="*/ 23830 w 235946"/>
                <a:gd name="connsiteY13" fmla="*/ 56765 h 129366"/>
                <a:gd name="connsiteX14" fmla="*/ 69538 w 235946"/>
                <a:gd name="connsiteY14" fmla="*/ 63566 h 129366"/>
                <a:gd name="connsiteX15" fmla="*/ 128713 w 235946"/>
                <a:gd name="connsiteY15" fmla="*/ 56765 h 129366"/>
                <a:gd name="connsiteX16" fmla="*/ 128713 w 235946"/>
                <a:gd name="connsiteY16" fmla="*/ 60571 h 129366"/>
                <a:gd name="connsiteX17" fmla="*/ 85931 w 235946"/>
                <a:gd name="connsiteY17" fmla="*/ 68123 h 129366"/>
                <a:gd name="connsiteX18" fmla="*/ 89671 w 235946"/>
                <a:gd name="connsiteY18" fmla="*/ 87777 h 129366"/>
                <a:gd name="connsiteX19" fmla="*/ 85522 w 235946"/>
                <a:gd name="connsiteY19" fmla="*/ 108182 h 12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946" h="12936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name="connsiteX0" fmla="*/ 26553 w 451829"/>
                <a:gd name="connsiteY0" fmla="*/ 189870 h 342323"/>
                <a:gd name="connsiteX1" fmla="*/ 27367 w 451829"/>
                <a:gd name="connsiteY1" fmla="*/ 216260 h 342323"/>
                <a:gd name="connsiteX2" fmla="*/ 34169 w 451829"/>
                <a:gd name="connsiteY2" fmla="*/ 227007 h 342323"/>
                <a:gd name="connsiteX3" fmla="*/ 102526 w 451829"/>
                <a:gd name="connsiteY3" fmla="*/ 225987 h 342323"/>
                <a:gd name="connsiteX4" fmla="*/ 128099 w 451829"/>
                <a:gd name="connsiteY4" fmla="*/ 212384 h 342323"/>
                <a:gd name="connsiteX5" fmla="*/ 178772 w 451829"/>
                <a:gd name="connsiteY5" fmla="*/ 210275 h 342323"/>
                <a:gd name="connsiteX6" fmla="*/ 223118 w 451829"/>
                <a:gd name="connsiteY6" fmla="*/ 227007 h 342323"/>
                <a:gd name="connsiteX7" fmla="*/ 272838 w 451829"/>
                <a:gd name="connsiteY7" fmla="*/ 224626 h 342323"/>
                <a:gd name="connsiteX8" fmla="*/ 272838 w 451829"/>
                <a:gd name="connsiteY8" fmla="*/ 268361 h 342323"/>
                <a:gd name="connsiteX9" fmla="*/ 226247 w 451829"/>
                <a:gd name="connsiteY9" fmla="*/ 280944 h 342323"/>
                <a:gd name="connsiteX10" fmla="*/ 161698 w 451829"/>
                <a:gd name="connsiteY10" fmla="*/ 260131 h 342323"/>
                <a:gd name="connsiteX11" fmla="*/ 139052 w 451829"/>
                <a:gd name="connsiteY11" fmla="*/ 264485 h 342323"/>
                <a:gd name="connsiteX12" fmla="*/ 99192 w 451829"/>
                <a:gd name="connsiteY12" fmla="*/ 276454 h 342323"/>
                <a:gd name="connsiteX13" fmla="*/ 63826 w 451829"/>
                <a:gd name="connsiteY13" fmla="*/ 280330 h 342323"/>
                <a:gd name="connsiteX14" fmla="*/ 15670 w 451829"/>
                <a:gd name="connsiteY14" fmla="*/ 296723 h 342323"/>
                <a:gd name="connsiteX15" fmla="*/ 14989 w 451829"/>
                <a:gd name="connsiteY15" fmla="*/ 311415 h 342323"/>
                <a:gd name="connsiteX16" fmla="*/ 12744 w 451829"/>
                <a:gd name="connsiteY16" fmla="*/ 335560 h 342323"/>
                <a:gd name="connsiteX17" fmla="*/ 65662 w 451829"/>
                <a:gd name="connsiteY17" fmla="*/ 319439 h 342323"/>
                <a:gd name="connsiteX18" fmla="*/ 66546 w 451829"/>
                <a:gd name="connsiteY18" fmla="*/ 319439 h 342323"/>
                <a:gd name="connsiteX19" fmla="*/ 113340 w 451829"/>
                <a:gd name="connsiteY19" fmla="*/ 313591 h 342323"/>
                <a:gd name="connsiteX20" fmla="*/ 150546 w 451829"/>
                <a:gd name="connsiteY20" fmla="*/ 297540 h 342323"/>
                <a:gd name="connsiteX21" fmla="*/ 261410 w 451829"/>
                <a:gd name="connsiteY21" fmla="*/ 299376 h 342323"/>
                <a:gd name="connsiteX22" fmla="*/ 261410 w 451829"/>
                <a:gd name="connsiteY22" fmla="*/ 298015 h 342323"/>
                <a:gd name="connsiteX23" fmla="*/ 304192 w 451829"/>
                <a:gd name="connsiteY23" fmla="*/ 304816 h 342323"/>
                <a:gd name="connsiteX24" fmla="*/ 325753 w 451829"/>
                <a:gd name="connsiteY24" fmla="*/ 328350 h 342323"/>
                <a:gd name="connsiteX25" fmla="*/ 361531 w 451829"/>
                <a:gd name="connsiteY25" fmla="*/ 332704 h 342323"/>
                <a:gd name="connsiteX26" fmla="*/ 438321 w 451829"/>
                <a:gd name="connsiteY26" fmla="*/ 325291 h 342323"/>
                <a:gd name="connsiteX27" fmla="*/ 445123 w 451829"/>
                <a:gd name="connsiteY27" fmla="*/ 303525 h 342323"/>
                <a:gd name="connsiteX28" fmla="*/ 428932 w 451829"/>
                <a:gd name="connsiteY28" fmla="*/ 273598 h 342323"/>
                <a:gd name="connsiteX29" fmla="*/ 401726 w 451829"/>
                <a:gd name="connsiteY29" fmla="*/ 236598 h 342323"/>
                <a:gd name="connsiteX30" fmla="*/ 407099 w 451829"/>
                <a:gd name="connsiteY30" fmla="*/ 202929 h 342323"/>
                <a:gd name="connsiteX31" fmla="*/ 397169 w 451829"/>
                <a:gd name="connsiteY31" fmla="*/ 184294 h 342323"/>
                <a:gd name="connsiteX32" fmla="*/ 394722 w 451829"/>
                <a:gd name="connsiteY32" fmla="*/ 153481 h 342323"/>
                <a:gd name="connsiteX33" fmla="*/ 347722 w 451829"/>
                <a:gd name="connsiteY33" fmla="*/ 114306 h 342323"/>
                <a:gd name="connsiteX34" fmla="*/ 342827 w 451829"/>
                <a:gd name="connsiteY34" fmla="*/ 85127 h 342323"/>
                <a:gd name="connsiteX35" fmla="*/ 319087 w 451829"/>
                <a:gd name="connsiteY35" fmla="*/ 77578 h 342323"/>
                <a:gd name="connsiteX36" fmla="*/ 301745 w 451829"/>
                <a:gd name="connsiteY36" fmla="*/ 32959 h 342323"/>
                <a:gd name="connsiteX37" fmla="*/ 269846 w 451829"/>
                <a:gd name="connsiteY37" fmla="*/ 36769 h 342323"/>
                <a:gd name="connsiteX38" fmla="*/ 246040 w 451829"/>
                <a:gd name="connsiteY38" fmla="*/ -6764 h 342323"/>
                <a:gd name="connsiteX39" fmla="*/ 117624 w 451829"/>
                <a:gd name="connsiteY39" fmla="*/ 5547 h 342323"/>
                <a:gd name="connsiteX40" fmla="*/ 67021 w 451829"/>
                <a:gd name="connsiteY40" fmla="*/ 32073 h 342323"/>
                <a:gd name="connsiteX41" fmla="*/ 62262 w 451829"/>
                <a:gd name="connsiteY41" fmla="*/ 50913 h 342323"/>
                <a:gd name="connsiteX42" fmla="*/ 58110 w 451829"/>
                <a:gd name="connsiteY42" fmla="*/ 66831 h 342323"/>
                <a:gd name="connsiteX43" fmla="*/ 27301 w 451829"/>
                <a:gd name="connsiteY43" fmla="*/ 105123 h 342323"/>
                <a:gd name="connsiteX44" fmla="*/ -6707 w 451829"/>
                <a:gd name="connsiteY44" fmla="*/ 132804 h 342323"/>
                <a:gd name="connsiteX45" fmla="*/ -5890 w 451829"/>
                <a:gd name="connsiteY45" fmla="*/ 142871 h 34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1829" h="342323">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name="connsiteX0" fmla="*/ 32443 w 727292"/>
                <a:gd name="connsiteY0" fmla="*/ 493386 h 527666"/>
                <a:gd name="connsiteX1" fmla="*/ 314641 w 727292"/>
                <a:gd name="connsiteY1" fmla="*/ 483048 h 527666"/>
                <a:gd name="connsiteX2" fmla="*/ 322123 w 727292"/>
                <a:gd name="connsiteY2" fmla="*/ 380412 h 527666"/>
                <a:gd name="connsiteX3" fmla="*/ 352526 w 727292"/>
                <a:gd name="connsiteY3" fmla="*/ 348513 h 527666"/>
                <a:gd name="connsiteX4" fmla="*/ 425779 w 727292"/>
                <a:gd name="connsiteY4" fmla="*/ 323279 h 527666"/>
                <a:gd name="connsiteX5" fmla="*/ 467064 w 727292"/>
                <a:gd name="connsiteY5" fmla="*/ 118211 h 527666"/>
                <a:gd name="connsiteX6" fmla="*/ 708792 w 727292"/>
                <a:gd name="connsiteY6" fmla="*/ 119504 h 527666"/>
                <a:gd name="connsiteX7" fmla="*/ 727292 w 727292"/>
                <a:gd name="connsiteY7" fmla="*/ 0 h 527666"/>
                <a:gd name="connsiteX8" fmla="*/ 408775 w 727292"/>
                <a:gd name="connsiteY8" fmla="*/ 0 h 527666"/>
                <a:gd name="connsiteX9" fmla="*/ 387962 w 727292"/>
                <a:gd name="connsiteY9" fmla="*/ 19112 h 527666"/>
                <a:gd name="connsiteX10" fmla="*/ 373678 w 727292"/>
                <a:gd name="connsiteY10" fmla="*/ 44754 h 527666"/>
                <a:gd name="connsiteX11" fmla="*/ 348513 w 727292"/>
                <a:gd name="connsiteY11" fmla="*/ 74477 h 527666"/>
                <a:gd name="connsiteX12" fmla="*/ 309540 w 727292"/>
                <a:gd name="connsiteY12" fmla="*/ 90461 h 527666"/>
                <a:gd name="connsiteX13" fmla="*/ 274716 w 727292"/>
                <a:gd name="connsiteY13" fmla="*/ 120660 h 527666"/>
                <a:gd name="connsiteX14" fmla="*/ 250774 w 727292"/>
                <a:gd name="connsiteY14" fmla="*/ 166775 h 527666"/>
                <a:gd name="connsiteX15" fmla="*/ 236083 w 727292"/>
                <a:gd name="connsiteY15" fmla="*/ 194457 h 527666"/>
                <a:gd name="connsiteX16" fmla="*/ 198810 w 727292"/>
                <a:gd name="connsiteY16" fmla="*/ 246489 h 527666"/>
                <a:gd name="connsiteX17" fmla="*/ 146370 w 727292"/>
                <a:gd name="connsiteY17" fmla="*/ 294236 h 527666"/>
                <a:gd name="connsiteX18" fmla="*/ 134603 w 727292"/>
                <a:gd name="connsiteY18" fmla="*/ 316477 h 527666"/>
                <a:gd name="connsiteX19" fmla="*/ 102772 w 727292"/>
                <a:gd name="connsiteY19" fmla="*/ 353002 h 527666"/>
                <a:gd name="connsiteX20" fmla="*/ 101888 w 727292"/>
                <a:gd name="connsiteY20" fmla="*/ 367693 h 527666"/>
                <a:gd name="connsiteX21" fmla="*/ 71280 w 727292"/>
                <a:gd name="connsiteY21" fmla="*/ 408775 h 527666"/>
                <a:gd name="connsiteX22" fmla="*/ 59582 w 727292"/>
                <a:gd name="connsiteY22" fmla="*/ 424282 h 527666"/>
                <a:gd name="connsiteX23" fmla="*/ 41898 w 727292"/>
                <a:gd name="connsiteY23" fmla="*/ 430131 h 527666"/>
                <a:gd name="connsiteX24" fmla="*/ 22649 w 727292"/>
                <a:gd name="connsiteY24" fmla="*/ 459514 h 527666"/>
                <a:gd name="connsiteX25" fmla="*/ 9182 w 727292"/>
                <a:gd name="connsiteY25" fmla="*/ 503520 h 527666"/>
                <a:gd name="connsiteX26" fmla="*/ 0 w 727292"/>
                <a:gd name="connsiteY26" fmla="*/ 524945 h 527666"/>
                <a:gd name="connsiteX27" fmla="*/ 1632 w 727292"/>
                <a:gd name="connsiteY27" fmla="*/ 527666 h 527666"/>
                <a:gd name="connsiteX28" fmla="*/ 32443 w 727292"/>
                <a:gd name="connsiteY28" fmla="*/ 493386 h 52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292" h="527666">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name="connsiteX0" fmla="*/ 13603 w 57813"/>
                <a:gd name="connsiteY0" fmla="*/ 74273 h 77945"/>
                <a:gd name="connsiteX1" fmla="*/ 24690 w 57813"/>
                <a:gd name="connsiteY1" fmla="*/ 50808 h 77945"/>
                <a:gd name="connsiteX2" fmla="*/ 55841 w 57813"/>
                <a:gd name="connsiteY2" fmla="*/ 20541 h 77945"/>
                <a:gd name="connsiteX3" fmla="*/ 57813 w 57813"/>
                <a:gd name="connsiteY3" fmla="*/ 0 h 77945"/>
                <a:gd name="connsiteX4" fmla="*/ 45978 w 57813"/>
                <a:gd name="connsiteY4" fmla="*/ 408 h 77945"/>
                <a:gd name="connsiteX5" fmla="*/ 0 w 57813"/>
                <a:gd name="connsiteY5" fmla="*/ 69376 h 77945"/>
                <a:gd name="connsiteX6" fmla="*/ 7073 w 57813"/>
                <a:gd name="connsiteY6" fmla="*/ 77946 h 77945"/>
                <a:gd name="connsiteX7" fmla="*/ 13603 w 57813"/>
                <a:gd name="connsiteY7" fmla="*/ 74273 h 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13" h="77945">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name="connsiteX0" fmla="*/ 23466 w 147186"/>
                <a:gd name="connsiteY0" fmla="*/ 56793 h 122292"/>
                <a:gd name="connsiteX1" fmla="*/ 50060 w 147186"/>
                <a:gd name="connsiteY1" fmla="*/ 74953 h 122292"/>
                <a:gd name="connsiteX2" fmla="*/ 58221 w 147186"/>
                <a:gd name="connsiteY2" fmla="*/ 106173 h 122292"/>
                <a:gd name="connsiteX3" fmla="*/ 74341 w 147186"/>
                <a:gd name="connsiteY3" fmla="*/ 122292 h 122292"/>
                <a:gd name="connsiteX4" fmla="*/ 89305 w 147186"/>
                <a:gd name="connsiteY4" fmla="*/ 107329 h 122292"/>
                <a:gd name="connsiteX5" fmla="*/ 120524 w 147186"/>
                <a:gd name="connsiteY5" fmla="*/ 101888 h 122292"/>
                <a:gd name="connsiteX6" fmla="*/ 147186 w 147186"/>
                <a:gd name="connsiteY6" fmla="*/ 83455 h 122292"/>
                <a:gd name="connsiteX7" fmla="*/ 142901 w 147186"/>
                <a:gd name="connsiteY7" fmla="*/ 67812 h 122292"/>
                <a:gd name="connsiteX8" fmla="*/ 73185 w 147186"/>
                <a:gd name="connsiteY8" fmla="*/ 61282 h 122292"/>
                <a:gd name="connsiteX9" fmla="*/ 62098 w 147186"/>
                <a:gd name="connsiteY9" fmla="*/ 21017 h 122292"/>
                <a:gd name="connsiteX10" fmla="*/ 20337 w 147186"/>
                <a:gd name="connsiteY10" fmla="*/ 2449 h 122292"/>
                <a:gd name="connsiteX11" fmla="*/ 0 w 147186"/>
                <a:gd name="connsiteY11" fmla="*/ 0 h 122292"/>
                <a:gd name="connsiteX12" fmla="*/ 0 w 147186"/>
                <a:gd name="connsiteY12" fmla="*/ 14555 h 122292"/>
                <a:gd name="connsiteX13" fmla="*/ 9318 w 147186"/>
                <a:gd name="connsiteY13" fmla="*/ 36728 h 122292"/>
                <a:gd name="connsiteX14" fmla="*/ 23466 w 147186"/>
                <a:gd name="connsiteY14" fmla="*/ 56793 h 1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186" h="122292">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name="connsiteX0" fmla="*/ 238667 w 238667"/>
                <a:gd name="connsiteY0" fmla="*/ 46115 h 226084"/>
                <a:gd name="connsiteX1" fmla="*/ 187928 w 238667"/>
                <a:gd name="connsiteY1" fmla="*/ 42034 h 226084"/>
                <a:gd name="connsiteX2" fmla="*/ 177045 w 238667"/>
                <a:gd name="connsiteY2" fmla="*/ 5033 h 226084"/>
                <a:gd name="connsiteX3" fmla="*/ 131542 w 238667"/>
                <a:gd name="connsiteY3" fmla="*/ 0 h 226084"/>
                <a:gd name="connsiteX4" fmla="*/ 122700 w 238667"/>
                <a:gd name="connsiteY4" fmla="*/ 15371 h 226084"/>
                <a:gd name="connsiteX5" fmla="*/ 75361 w 238667"/>
                <a:gd name="connsiteY5" fmla="*/ 8298 h 226084"/>
                <a:gd name="connsiteX6" fmla="*/ 22853 w 238667"/>
                <a:gd name="connsiteY6" fmla="*/ 28907 h 226084"/>
                <a:gd name="connsiteX7" fmla="*/ 16120 w 238667"/>
                <a:gd name="connsiteY7" fmla="*/ 102908 h 226084"/>
                <a:gd name="connsiteX8" fmla="*/ 15099 w 238667"/>
                <a:gd name="connsiteY8" fmla="*/ 102908 h 226084"/>
                <a:gd name="connsiteX9" fmla="*/ 0 w 238667"/>
                <a:gd name="connsiteY9" fmla="*/ 172964 h 226084"/>
                <a:gd name="connsiteX10" fmla="*/ 15439 w 238667"/>
                <a:gd name="connsiteY10" fmla="*/ 219215 h 226084"/>
                <a:gd name="connsiteX11" fmla="*/ 26118 w 238667"/>
                <a:gd name="connsiteY11" fmla="*/ 215338 h 226084"/>
                <a:gd name="connsiteX12" fmla="*/ 47067 w 238667"/>
                <a:gd name="connsiteY12" fmla="*/ 176025 h 226084"/>
                <a:gd name="connsiteX13" fmla="*/ 94134 w 238667"/>
                <a:gd name="connsiteY13" fmla="*/ 211257 h 226084"/>
                <a:gd name="connsiteX14" fmla="*/ 96582 w 238667"/>
                <a:gd name="connsiteY14" fmla="*/ 226084 h 226084"/>
                <a:gd name="connsiteX15" fmla="*/ 124537 w 238667"/>
                <a:gd name="connsiteY15" fmla="*/ 207448 h 226084"/>
                <a:gd name="connsiteX16" fmla="*/ 148206 w 238667"/>
                <a:gd name="connsiteY16" fmla="*/ 203163 h 226084"/>
                <a:gd name="connsiteX17" fmla="*/ 158204 w 238667"/>
                <a:gd name="connsiteY17" fmla="*/ 195885 h 226084"/>
                <a:gd name="connsiteX18" fmla="*/ 120864 w 238667"/>
                <a:gd name="connsiteY18" fmla="*/ 173032 h 226084"/>
                <a:gd name="connsiteX19" fmla="*/ 169087 w 238667"/>
                <a:gd name="connsiteY19" fmla="*/ 127461 h 226084"/>
                <a:gd name="connsiteX20" fmla="*/ 186227 w 238667"/>
                <a:gd name="connsiteY20" fmla="*/ 110321 h 226084"/>
                <a:gd name="connsiteX21" fmla="*/ 189832 w 238667"/>
                <a:gd name="connsiteY21" fmla="*/ 88760 h 226084"/>
                <a:gd name="connsiteX22" fmla="*/ 186907 w 238667"/>
                <a:gd name="connsiteY22" fmla="*/ 62166 h 226084"/>
                <a:gd name="connsiteX23" fmla="*/ 238395 w 238667"/>
                <a:gd name="connsiteY23" fmla="*/ 48767 h 226084"/>
                <a:gd name="connsiteX24" fmla="*/ 238667 w 238667"/>
                <a:gd name="connsiteY24" fmla="*/ 46115 h 22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667" h="226084">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name="connsiteX0" fmla="*/ 42102 w 136371"/>
                <a:gd name="connsiteY0" fmla="*/ 94950 h 377351"/>
                <a:gd name="connsiteX1" fmla="*/ 21561 w 136371"/>
                <a:gd name="connsiteY1" fmla="*/ 83931 h 377351"/>
                <a:gd name="connsiteX2" fmla="*/ 26390 w 136371"/>
                <a:gd name="connsiteY2" fmla="*/ 24214 h 377351"/>
                <a:gd name="connsiteX3" fmla="*/ 9250 w 136371"/>
                <a:gd name="connsiteY3" fmla="*/ 0 h 377351"/>
                <a:gd name="connsiteX4" fmla="*/ 6190 w 136371"/>
                <a:gd name="connsiteY4" fmla="*/ 30879 h 377351"/>
                <a:gd name="connsiteX5" fmla="*/ 0 w 136371"/>
                <a:gd name="connsiteY5" fmla="*/ 100799 h 377351"/>
                <a:gd name="connsiteX6" fmla="*/ 16392 w 136371"/>
                <a:gd name="connsiteY6" fmla="*/ 137936 h 377351"/>
                <a:gd name="connsiteX7" fmla="*/ 10815 w 136371"/>
                <a:gd name="connsiteY7" fmla="*/ 185819 h 377351"/>
                <a:gd name="connsiteX8" fmla="*/ 48971 w 136371"/>
                <a:gd name="connsiteY8" fmla="*/ 255739 h 377351"/>
                <a:gd name="connsiteX9" fmla="*/ 76042 w 136371"/>
                <a:gd name="connsiteY9" fmla="*/ 260568 h 377351"/>
                <a:gd name="connsiteX10" fmla="*/ 97943 w 136371"/>
                <a:gd name="connsiteY10" fmla="*/ 291651 h 377351"/>
                <a:gd name="connsiteX11" fmla="*/ 118008 w 136371"/>
                <a:gd name="connsiteY11" fmla="*/ 370142 h 377351"/>
                <a:gd name="connsiteX12" fmla="*/ 128958 w 136371"/>
                <a:gd name="connsiteY12" fmla="*/ 377351 h 377351"/>
                <a:gd name="connsiteX13" fmla="*/ 136372 w 136371"/>
                <a:gd name="connsiteY13" fmla="*/ 368713 h 377351"/>
                <a:gd name="connsiteX14" fmla="*/ 98827 w 136371"/>
                <a:gd name="connsiteY14" fmla="*/ 276484 h 377351"/>
                <a:gd name="connsiteX15" fmla="*/ 98827 w 136371"/>
                <a:gd name="connsiteY15" fmla="*/ 241252 h 377351"/>
                <a:gd name="connsiteX16" fmla="*/ 46795 w 136371"/>
                <a:gd name="connsiteY16" fmla="*/ 204251 h 377351"/>
                <a:gd name="connsiteX17" fmla="*/ 32036 w 136371"/>
                <a:gd name="connsiteY17" fmla="*/ 172012 h 377351"/>
                <a:gd name="connsiteX18" fmla="*/ 44006 w 136371"/>
                <a:gd name="connsiteY18" fmla="*/ 153716 h 377351"/>
                <a:gd name="connsiteX19" fmla="*/ 42102 w 136371"/>
                <a:gd name="connsiteY19" fmla="*/ 94950 h 37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371" h="37735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name="connsiteX0" fmla="*/ 46727 w 83115"/>
                <a:gd name="connsiteY0" fmla="*/ 121884 h 371841"/>
                <a:gd name="connsiteX1" fmla="*/ 34892 w 83115"/>
                <a:gd name="connsiteY1" fmla="*/ 17548 h 371841"/>
                <a:gd name="connsiteX2" fmla="*/ 15644 w 83115"/>
                <a:gd name="connsiteY2" fmla="*/ 6190 h 371841"/>
                <a:gd name="connsiteX3" fmla="*/ 0 w 83115"/>
                <a:gd name="connsiteY3" fmla="*/ 0 h 371841"/>
                <a:gd name="connsiteX4" fmla="*/ 4149 w 83115"/>
                <a:gd name="connsiteY4" fmla="*/ 17140 h 371841"/>
                <a:gd name="connsiteX5" fmla="*/ 26934 w 83115"/>
                <a:gd name="connsiteY5" fmla="*/ 50672 h 371841"/>
                <a:gd name="connsiteX6" fmla="*/ 36661 w 83115"/>
                <a:gd name="connsiteY6" fmla="*/ 158885 h 371841"/>
                <a:gd name="connsiteX7" fmla="*/ 8162 w 83115"/>
                <a:gd name="connsiteY7" fmla="*/ 210645 h 371841"/>
                <a:gd name="connsiteX8" fmla="*/ 38769 w 83115"/>
                <a:gd name="connsiteY8" fmla="*/ 323891 h 371841"/>
                <a:gd name="connsiteX9" fmla="*/ 48155 w 83115"/>
                <a:gd name="connsiteY9" fmla="*/ 358035 h 371841"/>
                <a:gd name="connsiteX10" fmla="*/ 72573 w 83115"/>
                <a:gd name="connsiteY10" fmla="*/ 371842 h 371841"/>
                <a:gd name="connsiteX11" fmla="*/ 83115 w 83115"/>
                <a:gd name="connsiteY11" fmla="*/ 371842 h 371841"/>
                <a:gd name="connsiteX12" fmla="*/ 63186 w 83115"/>
                <a:gd name="connsiteY12" fmla="*/ 341983 h 371841"/>
                <a:gd name="connsiteX13" fmla="*/ 58901 w 83115"/>
                <a:gd name="connsiteY13" fmla="*/ 314845 h 371841"/>
                <a:gd name="connsiteX14" fmla="*/ 48155 w 83115"/>
                <a:gd name="connsiteY14" fmla="*/ 237919 h 371841"/>
                <a:gd name="connsiteX15" fmla="*/ 67744 w 83115"/>
                <a:gd name="connsiteY15" fmla="*/ 150927 h 371841"/>
                <a:gd name="connsiteX16" fmla="*/ 46727 w 83115"/>
                <a:gd name="connsiteY16" fmla="*/ 121884 h 37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115" h="371841">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name="connsiteX0" fmla="*/ 92841 w 92841"/>
                <a:gd name="connsiteY0" fmla="*/ 0 h 68763"/>
                <a:gd name="connsiteX1" fmla="*/ 78082 w 92841"/>
                <a:gd name="connsiteY1" fmla="*/ 3809 h 68763"/>
                <a:gd name="connsiteX2" fmla="*/ 12311 w 92841"/>
                <a:gd name="connsiteY2" fmla="*/ 41082 h 68763"/>
                <a:gd name="connsiteX3" fmla="*/ 0 w 92841"/>
                <a:gd name="connsiteY3" fmla="*/ 68764 h 68763"/>
                <a:gd name="connsiteX4" fmla="*/ 12651 w 92841"/>
                <a:gd name="connsiteY4" fmla="*/ 62438 h 68763"/>
                <a:gd name="connsiteX5" fmla="*/ 90053 w 92841"/>
                <a:gd name="connsiteY5" fmla="*/ 6666 h 68763"/>
                <a:gd name="connsiteX6" fmla="*/ 92841 w 92841"/>
                <a:gd name="connsiteY6" fmla="*/ 0 h 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41" h="68763">
                  <a:moveTo>
                    <a:pt x="92841" y="0"/>
                  </a:moveTo>
                  <a:lnTo>
                    <a:pt x="78082" y="3809"/>
                  </a:lnTo>
                  <a:lnTo>
                    <a:pt x="12311" y="41082"/>
                  </a:lnTo>
                  <a:lnTo>
                    <a:pt x="0" y="68764"/>
                  </a:lnTo>
                  <a:lnTo>
                    <a:pt x="12651" y="62438"/>
                  </a:lnTo>
                  <a:lnTo>
                    <a:pt x="90053" y="6666"/>
                  </a:lnTo>
                  <a:lnTo>
                    <a:pt x="92841"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name="connsiteX0" fmla="*/ 1381536 w 1540352"/>
                <a:gd name="connsiteY0" fmla="*/ 1104440 h 1508045"/>
                <a:gd name="connsiteX1" fmla="*/ 1490973 w 1540352"/>
                <a:gd name="connsiteY1" fmla="*/ 1094033 h 1508045"/>
                <a:gd name="connsiteX2" fmla="*/ 1482471 w 1540352"/>
                <a:gd name="connsiteY2" fmla="*/ 1060842 h 1508045"/>
                <a:gd name="connsiteX3" fmla="*/ 1467304 w 1540352"/>
                <a:gd name="connsiteY3" fmla="*/ 1039348 h 1508045"/>
                <a:gd name="connsiteX4" fmla="*/ 1438941 w 1540352"/>
                <a:gd name="connsiteY4" fmla="*/ 1034247 h 1508045"/>
                <a:gd name="connsiteX5" fmla="*/ 1393235 w 1540352"/>
                <a:gd name="connsiteY5" fmla="*/ 950520 h 1508045"/>
                <a:gd name="connsiteX6" fmla="*/ 1398948 w 1540352"/>
                <a:gd name="connsiteY6" fmla="*/ 901685 h 1508045"/>
                <a:gd name="connsiteX7" fmla="*/ 1382692 w 1540352"/>
                <a:gd name="connsiteY7" fmla="*/ 864888 h 1508045"/>
                <a:gd name="connsiteX8" fmla="*/ 1389290 w 1540352"/>
                <a:gd name="connsiteY8" fmla="*/ 789799 h 1508045"/>
                <a:gd name="connsiteX9" fmla="*/ 1396431 w 1540352"/>
                <a:gd name="connsiteY9" fmla="*/ 718586 h 1508045"/>
                <a:gd name="connsiteX10" fmla="*/ 1399764 w 1540352"/>
                <a:gd name="connsiteY10" fmla="*/ 718926 h 1508045"/>
                <a:gd name="connsiteX11" fmla="*/ 1399220 w 1540352"/>
                <a:gd name="connsiteY11" fmla="*/ 714505 h 1508045"/>
                <a:gd name="connsiteX12" fmla="*/ 1392895 w 1540352"/>
                <a:gd name="connsiteY12" fmla="*/ 680769 h 1508045"/>
                <a:gd name="connsiteX13" fmla="*/ 1374938 w 1540352"/>
                <a:gd name="connsiteY13" fmla="*/ 626901 h 1508045"/>
                <a:gd name="connsiteX14" fmla="*/ 1395207 w 1540352"/>
                <a:gd name="connsiteY14" fmla="*/ 619283 h 1508045"/>
                <a:gd name="connsiteX15" fmla="*/ 1411463 w 1540352"/>
                <a:gd name="connsiteY15" fmla="*/ 551268 h 1508045"/>
                <a:gd name="connsiteX16" fmla="*/ 1411055 w 1540352"/>
                <a:gd name="connsiteY16" fmla="*/ 551268 h 1508045"/>
                <a:gd name="connsiteX17" fmla="*/ 1411735 w 1540352"/>
                <a:gd name="connsiteY17" fmla="*/ 549975 h 1508045"/>
                <a:gd name="connsiteX18" fmla="*/ 1411939 w 1540352"/>
                <a:gd name="connsiteY18" fmla="*/ 549363 h 1508045"/>
                <a:gd name="connsiteX19" fmla="*/ 1412075 w 1540352"/>
                <a:gd name="connsiteY19" fmla="*/ 549431 h 1508045"/>
                <a:gd name="connsiteX20" fmla="*/ 1436153 w 1540352"/>
                <a:gd name="connsiteY20" fmla="*/ 504201 h 1508045"/>
                <a:gd name="connsiteX21" fmla="*/ 1451388 w 1540352"/>
                <a:gd name="connsiteY21" fmla="*/ 378099 h 1508045"/>
                <a:gd name="connsiteX22" fmla="*/ 1540353 w 1540352"/>
                <a:gd name="connsiteY22" fmla="*/ 244857 h 1508045"/>
                <a:gd name="connsiteX23" fmla="*/ 1525865 w 1540352"/>
                <a:gd name="connsiteY23" fmla="*/ 173440 h 1508045"/>
                <a:gd name="connsiteX24" fmla="*/ 1528518 w 1540352"/>
                <a:gd name="connsiteY24" fmla="*/ 126849 h 1508045"/>
                <a:gd name="connsiteX25" fmla="*/ 1433568 w 1540352"/>
                <a:gd name="connsiteY25" fmla="*/ 51080 h 1508045"/>
                <a:gd name="connsiteX26" fmla="*/ 1400308 w 1540352"/>
                <a:gd name="connsiteY26" fmla="*/ 66723 h 1508045"/>
                <a:gd name="connsiteX27" fmla="*/ 1351473 w 1540352"/>
                <a:gd name="connsiteY27" fmla="*/ 66723 h 1508045"/>
                <a:gd name="connsiteX28" fmla="*/ 1314540 w 1540352"/>
                <a:gd name="connsiteY28" fmla="*/ 74137 h 1508045"/>
                <a:gd name="connsiteX29" fmla="*/ 1246525 w 1540352"/>
                <a:gd name="connsiteY29" fmla="*/ 1700 h 1508045"/>
                <a:gd name="connsiteX30" fmla="*/ 1226120 w 1540352"/>
                <a:gd name="connsiteY30" fmla="*/ 1360 h 1508045"/>
                <a:gd name="connsiteX31" fmla="*/ 1208028 w 1540352"/>
                <a:gd name="connsiteY31" fmla="*/ 19453 h 1508045"/>
                <a:gd name="connsiteX32" fmla="*/ 1189799 w 1540352"/>
                <a:gd name="connsiteY32" fmla="*/ 14895 h 1508045"/>
                <a:gd name="connsiteX33" fmla="*/ 1176400 w 1540352"/>
                <a:gd name="connsiteY33" fmla="*/ 19929 h 1508045"/>
                <a:gd name="connsiteX34" fmla="*/ 1155180 w 1540352"/>
                <a:gd name="connsiteY34" fmla="*/ 0 h 1508045"/>
                <a:gd name="connsiteX35" fmla="*/ 1135319 w 1540352"/>
                <a:gd name="connsiteY35" fmla="*/ 6598 h 1508045"/>
                <a:gd name="connsiteX36" fmla="*/ 1075805 w 1540352"/>
                <a:gd name="connsiteY36" fmla="*/ 4149 h 1508045"/>
                <a:gd name="connsiteX37" fmla="*/ 1060978 w 1540352"/>
                <a:gd name="connsiteY37" fmla="*/ 25778 h 1508045"/>
                <a:gd name="connsiteX38" fmla="*/ 1013435 w 1540352"/>
                <a:gd name="connsiteY38" fmla="*/ 18568 h 1508045"/>
                <a:gd name="connsiteX39" fmla="*/ 912363 w 1540352"/>
                <a:gd name="connsiteY39" fmla="*/ 44822 h 1508045"/>
                <a:gd name="connsiteX40" fmla="*/ 864276 w 1540352"/>
                <a:gd name="connsiteY40" fmla="*/ 40129 h 1508045"/>
                <a:gd name="connsiteX41" fmla="*/ 851421 w 1540352"/>
                <a:gd name="connsiteY41" fmla="*/ 74817 h 1508045"/>
                <a:gd name="connsiteX42" fmla="*/ 768986 w 1540352"/>
                <a:gd name="connsiteY42" fmla="*/ 76314 h 1508045"/>
                <a:gd name="connsiteX43" fmla="*/ 709404 w 1540352"/>
                <a:gd name="connsiteY43" fmla="*/ 52236 h 1508045"/>
                <a:gd name="connsiteX44" fmla="*/ 691312 w 1540352"/>
                <a:gd name="connsiteY44" fmla="*/ 61282 h 1508045"/>
                <a:gd name="connsiteX45" fmla="*/ 668935 w 1540352"/>
                <a:gd name="connsiteY45" fmla="*/ 53800 h 1508045"/>
                <a:gd name="connsiteX46" fmla="*/ 629282 w 1540352"/>
                <a:gd name="connsiteY46" fmla="*/ 5237 h 1508045"/>
                <a:gd name="connsiteX47" fmla="*/ 593574 w 1540352"/>
                <a:gd name="connsiteY47" fmla="*/ 5237 h 1508045"/>
                <a:gd name="connsiteX48" fmla="*/ 550996 w 1540352"/>
                <a:gd name="connsiteY48" fmla="*/ 51284 h 1508045"/>
                <a:gd name="connsiteX49" fmla="*/ 528959 w 1540352"/>
                <a:gd name="connsiteY49" fmla="*/ 165346 h 1508045"/>
                <a:gd name="connsiteX50" fmla="*/ 484408 w 1540352"/>
                <a:gd name="connsiteY50" fmla="*/ 271587 h 1508045"/>
                <a:gd name="connsiteX51" fmla="*/ 466112 w 1540352"/>
                <a:gd name="connsiteY51" fmla="*/ 425439 h 1508045"/>
                <a:gd name="connsiteX52" fmla="*/ 459038 w 1540352"/>
                <a:gd name="connsiteY52" fmla="*/ 492230 h 1508045"/>
                <a:gd name="connsiteX53" fmla="*/ 377964 w 1540352"/>
                <a:gd name="connsiteY53" fmla="*/ 538140 h 1508045"/>
                <a:gd name="connsiteX54" fmla="*/ 327904 w 1540352"/>
                <a:gd name="connsiteY54" fmla="*/ 623228 h 1508045"/>
                <a:gd name="connsiteX55" fmla="*/ 324027 w 1540352"/>
                <a:gd name="connsiteY55" fmla="*/ 709472 h 1508045"/>
                <a:gd name="connsiteX56" fmla="*/ 301106 w 1540352"/>
                <a:gd name="connsiteY56" fmla="*/ 760960 h 1508045"/>
                <a:gd name="connsiteX57" fmla="*/ 202755 w 1540352"/>
                <a:gd name="connsiteY57" fmla="*/ 832989 h 1508045"/>
                <a:gd name="connsiteX58" fmla="*/ 162898 w 1540352"/>
                <a:gd name="connsiteY58" fmla="*/ 831084 h 1508045"/>
                <a:gd name="connsiteX59" fmla="*/ 160313 w 1540352"/>
                <a:gd name="connsiteY59" fmla="*/ 793880 h 1508045"/>
                <a:gd name="connsiteX60" fmla="*/ 126169 w 1540352"/>
                <a:gd name="connsiteY60" fmla="*/ 795716 h 1508045"/>
                <a:gd name="connsiteX61" fmla="*/ 101820 w 1540352"/>
                <a:gd name="connsiteY61" fmla="*/ 830880 h 1508045"/>
                <a:gd name="connsiteX62" fmla="*/ 60058 w 1540352"/>
                <a:gd name="connsiteY62" fmla="*/ 825303 h 1508045"/>
                <a:gd name="connsiteX63" fmla="*/ 34620 w 1540352"/>
                <a:gd name="connsiteY63" fmla="*/ 842239 h 1508045"/>
                <a:gd name="connsiteX64" fmla="*/ 18909 w 1540352"/>
                <a:gd name="connsiteY64" fmla="*/ 901345 h 1508045"/>
                <a:gd name="connsiteX65" fmla="*/ 0 w 1540352"/>
                <a:gd name="connsiteY65" fmla="*/ 914608 h 1508045"/>
                <a:gd name="connsiteX66" fmla="*/ 408 w 1540352"/>
                <a:gd name="connsiteY66" fmla="*/ 927531 h 1508045"/>
                <a:gd name="connsiteX67" fmla="*/ 67676 w 1540352"/>
                <a:gd name="connsiteY67" fmla="*/ 901209 h 1508045"/>
                <a:gd name="connsiteX68" fmla="*/ 351369 w 1540352"/>
                <a:gd name="connsiteY68" fmla="*/ 902569 h 1508045"/>
                <a:gd name="connsiteX69" fmla="*/ 389186 w 1540352"/>
                <a:gd name="connsiteY69" fmla="*/ 1003504 h 1508045"/>
                <a:gd name="connsiteX70" fmla="*/ 414760 w 1540352"/>
                <a:gd name="connsiteY70" fmla="*/ 1063562 h 1508045"/>
                <a:gd name="connsiteX71" fmla="*/ 437613 w 1540352"/>
                <a:gd name="connsiteY71" fmla="*/ 1088660 h 1508045"/>
                <a:gd name="connsiteX72" fmla="*/ 526986 w 1540352"/>
                <a:gd name="connsiteY72" fmla="*/ 1073561 h 1508045"/>
                <a:gd name="connsiteX73" fmla="*/ 564395 w 1540352"/>
                <a:gd name="connsiteY73" fmla="*/ 1076825 h 1508045"/>
                <a:gd name="connsiteX74" fmla="*/ 585344 w 1540352"/>
                <a:gd name="connsiteY74" fmla="*/ 985276 h 1508045"/>
                <a:gd name="connsiteX75" fmla="*/ 652203 w 1540352"/>
                <a:gd name="connsiteY75" fmla="*/ 986704 h 1508045"/>
                <a:gd name="connsiteX76" fmla="*/ 667099 w 1540352"/>
                <a:gd name="connsiteY76" fmla="*/ 977250 h 1508045"/>
                <a:gd name="connsiteX77" fmla="*/ 702194 w 1540352"/>
                <a:gd name="connsiteY77" fmla="*/ 980923 h 1508045"/>
                <a:gd name="connsiteX78" fmla="*/ 711309 w 1540352"/>
                <a:gd name="connsiteY78" fmla="*/ 1013639 h 1508045"/>
                <a:gd name="connsiteX79" fmla="*/ 783473 w 1540352"/>
                <a:gd name="connsiteY79" fmla="*/ 1018944 h 1508045"/>
                <a:gd name="connsiteX80" fmla="*/ 801702 w 1540352"/>
                <a:gd name="connsiteY80" fmla="*/ 1157016 h 1508045"/>
                <a:gd name="connsiteX81" fmla="*/ 802994 w 1540352"/>
                <a:gd name="connsiteY81" fmla="*/ 1231153 h 1508045"/>
                <a:gd name="connsiteX82" fmla="*/ 836254 w 1540352"/>
                <a:gd name="connsiteY82" fmla="*/ 1300393 h 1508045"/>
                <a:gd name="connsiteX83" fmla="*/ 810612 w 1540352"/>
                <a:gd name="connsiteY83" fmla="*/ 1334537 h 1508045"/>
                <a:gd name="connsiteX84" fmla="*/ 820134 w 1540352"/>
                <a:gd name="connsiteY84" fmla="*/ 1342563 h 1508045"/>
                <a:gd name="connsiteX85" fmla="*/ 836458 w 1540352"/>
                <a:gd name="connsiteY85" fmla="*/ 1318553 h 1508045"/>
                <a:gd name="connsiteX86" fmla="*/ 949704 w 1540352"/>
                <a:gd name="connsiteY86" fmla="*/ 1313180 h 1508045"/>
                <a:gd name="connsiteX87" fmla="*/ 977522 w 1540352"/>
                <a:gd name="connsiteY87" fmla="*/ 1298556 h 1508045"/>
                <a:gd name="connsiteX88" fmla="*/ 1006905 w 1540352"/>
                <a:gd name="connsiteY88" fmla="*/ 1315085 h 1508045"/>
                <a:gd name="connsiteX89" fmla="*/ 1013231 w 1540352"/>
                <a:gd name="connsiteY89" fmla="*/ 1339298 h 1508045"/>
                <a:gd name="connsiteX90" fmla="*/ 1051319 w 1540352"/>
                <a:gd name="connsiteY90" fmla="*/ 1326919 h 1508045"/>
                <a:gd name="connsiteX91" fmla="*/ 1075669 w 1540352"/>
                <a:gd name="connsiteY91" fmla="*/ 1336305 h 1508045"/>
                <a:gd name="connsiteX92" fmla="*/ 1091449 w 1540352"/>
                <a:gd name="connsiteY92" fmla="*/ 1374394 h 1508045"/>
                <a:gd name="connsiteX93" fmla="*/ 1154091 w 1540352"/>
                <a:gd name="connsiteY93" fmla="*/ 1398063 h 1508045"/>
                <a:gd name="connsiteX94" fmla="*/ 1215170 w 1540352"/>
                <a:gd name="connsiteY94" fmla="*/ 1380448 h 1508045"/>
                <a:gd name="connsiteX95" fmla="*/ 1270670 w 1540352"/>
                <a:gd name="connsiteY95" fmla="*/ 1426426 h 1508045"/>
                <a:gd name="connsiteX96" fmla="*/ 1312772 w 1540352"/>
                <a:gd name="connsiteY96" fmla="*/ 1429283 h 1508045"/>
                <a:gd name="connsiteX97" fmla="*/ 1339638 w 1540352"/>
                <a:gd name="connsiteY97" fmla="*/ 1485804 h 1508045"/>
                <a:gd name="connsiteX98" fmla="*/ 1412823 w 1540352"/>
                <a:gd name="connsiteY98" fmla="*/ 1508045 h 1508045"/>
                <a:gd name="connsiteX99" fmla="*/ 1408810 w 1540352"/>
                <a:gd name="connsiteY99" fmla="*/ 1433704 h 1508045"/>
                <a:gd name="connsiteX100" fmla="*/ 1355418 w 1540352"/>
                <a:gd name="connsiteY100" fmla="*/ 1431255 h 1508045"/>
                <a:gd name="connsiteX101" fmla="*/ 1317805 w 1540352"/>
                <a:gd name="connsiteY101" fmla="*/ 1385821 h 1508045"/>
                <a:gd name="connsiteX102" fmla="*/ 1347732 w 1540352"/>
                <a:gd name="connsiteY102" fmla="*/ 1276995 h 1508045"/>
                <a:gd name="connsiteX103" fmla="*/ 1346508 w 1540352"/>
                <a:gd name="connsiteY103" fmla="*/ 1223127 h 1508045"/>
                <a:gd name="connsiteX104" fmla="*/ 1332021 w 1540352"/>
                <a:gd name="connsiteY104" fmla="*/ 1172523 h 1508045"/>
                <a:gd name="connsiteX105" fmla="*/ 1361403 w 1540352"/>
                <a:gd name="connsiteY105" fmla="*/ 1144637 h 1508045"/>
                <a:gd name="connsiteX106" fmla="*/ 1381536 w 1540352"/>
                <a:gd name="connsiteY106" fmla="*/ 1104440 h 15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540352" h="1508045">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w="13602" cap="flat">
              <a:solidFill>
                <a:srgbClr val="FFFFFF"/>
              </a:solidFill>
              <a:prstDash val="solid"/>
              <a:miter/>
            </a:ln>
          </p:spPr>
          <p:txBody>
            <a:bodyPr rtlCol="0" anchor="ctr"/>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5055970" y="2712748"/>
            <a:ext cx="234654" cy="248053"/>
          </a:xfrm>
          <a:custGeom>
            <a:avLst/>
            <a:gdLst>
              <a:gd name="connsiteX0" fmla="*/ 118007 w 234654"/>
              <a:gd name="connsiteY0" fmla="*/ 236627 h 248053"/>
              <a:gd name="connsiteX1" fmla="*/ 133583 w 234654"/>
              <a:gd name="connsiteY1" fmla="*/ 248053 h 248053"/>
              <a:gd name="connsiteX2" fmla="*/ 159769 w 234654"/>
              <a:gd name="connsiteY2" fmla="*/ 208604 h 248053"/>
              <a:gd name="connsiteX3" fmla="*/ 204115 w 234654"/>
              <a:gd name="connsiteY3" fmla="*/ 185207 h 248053"/>
              <a:gd name="connsiteX4" fmla="*/ 204115 w 234654"/>
              <a:gd name="connsiteY4" fmla="*/ 143241 h 248053"/>
              <a:gd name="connsiteX5" fmla="*/ 234654 w 234654"/>
              <a:gd name="connsiteY5" fmla="*/ 126169 h 248053"/>
              <a:gd name="connsiteX6" fmla="*/ 231594 w 234654"/>
              <a:gd name="connsiteY6" fmla="*/ 123993 h 248053"/>
              <a:gd name="connsiteX7" fmla="*/ 200306 w 234654"/>
              <a:gd name="connsiteY7" fmla="*/ 136168 h 248053"/>
              <a:gd name="connsiteX8" fmla="*/ 174392 w 234654"/>
              <a:gd name="connsiteY8" fmla="*/ 123177 h 248053"/>
              <a:gd name="connsiteX9" fmla="*/ 186363 w 234654"/>
              <a:gd name="connsiteY9" fmla="*/ 99303 h 248053"/>
              <a:gd name="connsiteX10" fmla="*/ 216018 w 234654"/>
              <a:gd name="connsiteY10" fmla="*/ 75566 h 248053"/>
              <a:gd name="connsiteX11" fmla="*/ 211529 w 234654"/>
              <a:gd name="connsiteY11" fmla="*/ 57609 h 248053"/>
              <a:gd name="connsiteX12" fmla="*/ 163510 w 234654"/>
              <a:gd name="connsiteY12" fmla="*/ 0 h 248053"/>
              <a:gd name="connsiteX13" fmla="*/ 90801 w 234654"/>
              <a:gd name="connsiteY13" fmla="*/ 4557 h 248053"/>
              <a:gd name="connsiteX14" fmla="*/ 78694 w 234654"/>
              <a:gd name="connsiteY14" fmla="*/ 38497 h 248053"/>
              <a:gd name="connsiteX15" fmla="*/ 0 w 234654"/>
              <a:gd name="connsiteY15" fmla="*/ 88149 h 248053"/>
              <a:gd name="connsiteX16" fmla="*/ 2245 w 234654"/>
              <a:gd name="connsiteY16" fmla="*/ 114607 h 248053"/>
              <a:gd name="connsiteX17" fmla="*/ 19861 w 234654"/>
              <a:gd name="connsiteY17" fmla="*/ 167047 h 248053"/>
              <a:gd name="connsiteX18" fmla="*/ 45435 w 234654"/>
              <a:gd name="connsiteY18" fmla="*/ 180854 h 248053"/>
              <a:gd name="connsiteX19" fmla="*/ 60942 w 234654"/>
              <a:gd name="connsiteY19" fmla="*/ 197246 h 248053"/>
              <a:gd name="connsiteX20" fmla="*/ 84884 w 234654"/>
              <a:gd name="connsiteY20" fmla="*/ 219419 h 248053"/>
              <a:gd name="connsiteX21" fmla="*/ 118007 w 234654"/>
              <a:gd name="connsiteY21" fmla="*/ 236627 h 2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4654" h="248053">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w="13602" cap="flat">
            <a:solidFill>
              <a:srgbClr val="FFFFFF"/>
            </a:solidFill>
            <a:prstDash val="solid"/>
            <a:miter/>
          </a:ln>
        </p:spPr>
        <p:txBody>
          <a:bodyPr rtlCol="0" anchor="ctr"/>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4785811" y="2397292"/>
            <a:ext cx="259207" cy="49651"/>
          </a:xfrm>
          <a:custGeom>
            <a:avLst/>
            <a:gdLst>
              <a:gd name="connsiteX0" fmla="*/ 86380 w 259207"/>
              <a:gd name="connsiteY0" fmla="*/ 29247 h 49651"/>
              <a:gd name="connsiteX1" fmla="*/ 129706 w 259207"/>
              <a:gd name="connsiteY1" fmla="*/ 16324 h 49651"/>
              <a:gd name="connsiteX2" fmla="*/ 160517 w 259207"/>
              <a:gd name="connsiteY2" fmla="*/ 10406 h 49651"/>
              <a:gd name="connsiteX3" fmla="*/ 230301 w 259207"/>
              <a:gd name="connsiteY3" fmla="*/ 32920 h 49651"/>
              <a:gd name="connsiteX4" fmla="*/ 259208 w 259207"/>
              <a:gd name="connsiteY4" fmla="*/ 25098 h 49651"/>
              <a:gd name="connsiteX5" fmla="*/ 259208 w 259207"/>
              <a:gd name="connsiteY5" fmla="*/ 16664 h 49651"/>
              <a:gd name="connsiteX6" fmla="*/ 222888 w 259207"/>
              <a:gd name="connsiteY6" fmla="*/ 18364 h 49651"/>
              <a:gd name="connsiteX7" fmla="*/ 174256 w 259207"/>
              <a:gd name="connsiteY7" fmla="*/ 0 h 49651"/>
              <a:gd name="connsiteX8" fmla="*/ 128210 w 259207"/>
              <a:gd name="connsiteY8" fmla="*/ 1972 h 49651"/>
              <a:gd name="connsiteX9" fmla="*/ 99983 w 259207"/>
              <a:gd name="connsiteY9" fmla="*/ 17140 h 49651"/>
              <a:gd name="connsiteX10" fmla="*/ 21833 w 259207"/>
              <a:gd name="connsiteY10" fmla="*/ 18364 h 49651"/>
              <a:gd name="connsiteX11" fmla="*/ 20201 w 259207"/>
              <a:gd name="connsiteY11" fmla="*/ 25914 h 49651"/>
              <a:gd name="connsiteX12" fmla="*/ 0 w 259207"/>
              <a:gd name="connsiteY12" fmla="*/ 33736 h 49651"/>
              <a:gd name="connsiteX13" fmla="*/ 0 w 259207"/>
              <a:gd name="connsiteY13" fmla="*/ 49651 h 49651"/>
              <a:gd name="connsiteX14" fmla="*/ 47339 w 259207"/>
              <a:gd name="connsiteY14" fmla="*/ 33600 h 49651"/>
              <a:gd name="connsiteX15" fmla="*/ 86380 w 259207"/>
              <a:gd name="connsiteY15" fmla="*/ 29247 h 4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9207" h="49651">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w="6801" cap="flat">
            <a:solidFill>
              <a:srgbClr val="FFFFFF"/>
            </a:solidFill>
            <a:prstDash val="solid"/>
            <a:miter/>
          </a:ln>
        </p:spPr>
        <p:txBody>
          <a:bodyPr rtlCol="0" anchor="ctr"/>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8930963" y="3165937"/>
            <a:ext cx="624792" cy="745724"/>
          </a:xfrm>
          <a:custGeom>
            <a:avLst/>
            <a:gdLst>
              <a:gd name="connsiteX0" fmla="*/ 562150 w 624792"/>
              <a:gd name="connsiteY0" fmla="*/ 450808 h 745724"/>
              <a:gd name="connsiteX1" fmla="*/ 573305 w 624792"/>
              <a:gd name="connsiteY1" fmla="*/ 128278 h 745724"/>
              <a:gd name="connsiteX2" fmla="*/ 611258 w 624792"/>
              <a:gd name="connsiteY2" fmla="*/ 94814 h 745724"/>
              <a:gd name="connsiteX3" fmla="*/ 624793 w 624792"/>
              <a:gd name="connsiteY3" fmla="*/ 52848 h 745724"/>
              <a:gd name="connsiteX4" fmla="*/ 606361 w 624792"/>
              <a:gd name="connsiteY4" fmla="*/ 58970 h 745724"/>
              <a:gd name="connsiteX5" fmla="*/ 559090 w 624792"/>
              <a:gd name="connsiteY5" fmla="*/ 38769 h 745724"/>
              <a:gd name="connsiteX6" fmla="*/ 517396 w 624792"/>
              <a:gd name="connsiteY6" fmla="*/ 36865 h 745724"/>
              <a:gd name="connsiteX7" fmla="*/ 458426 w 624792"/>
              <a:gd name="connsiteY7" fmla="*/ 91481 h 745724"/>
              <a:gd name="connsiteX8" fmla="*/ 311852 w 624792"/>
              <a:gd name="connsiteY8" fmla="*/ 66656 h 745724"/>
              <a:gd name="connsiteX9" fmla="*/ 310832 w 624792"/>
              <a:gd name="connsiteY9" fmla="*/ 66247 h 745724"/>
              <a:gd name="connsiteX10" fmla="*/ 156572 w 624792"/>
              <a:gd name="connsiteY10" fmla="*/ 4149 h 745724"/>
              <a:gd name="connsiteX11" fmla="*/ 29315 w 624792"/>
              <a:gd name="connsiteY11" fmla="*/ 0 h 745724"/>
              <a:gd name="connsiteX12" fmla="*/ 0 w 624792"/>
              <a:gd name="connsiteY12" fmla="*/ 40742 h 745724"/>
              <a:gd name="connsiteX13" fmla="*/ 21697 w 624792"/>
              <a:gd name="connsiteY13" fmla="*/ 52508 h 745724"/>
              <a:gd name="connsiteX14" fmla="*/ 43258 w 624792"/>
              <a:gd name="connsiteY14" fmla="*/ 119164 h 745724"/>
              <a:gd name="connsiteX15" fmla="*/ 78967 w 624792"/>
              <a:gd name="connsiteY15" fmla="*/ 134807 h 745724"/>
              <a:gd name="connsiteX16" fmla="*/ 93114 w 624792"/>
              <a:gd name="connsiteY16" fmla="*/ 255127 h 745724"/>
              <a:gd name="connsiteX17" fmla="*/ 5034 w 624792"/>
              <a:gd name="connsiteY17" fmla="*/ 358239 h 745724"/>
              <a:gd name="connsiteX18" fmla="*/ 12447 w 624792"/>
              <a:gd name="connsiteY18" fmla="*/ 383405 h 745724"/>
              <a:gd name="connsiteX19" fmla="*/ 69920 w 624792"/>
              <a:gd name="connsiteY19" fmla="*/ 388030 h 745724"/>
              <a:gd name="connsiteX20" fmla="*/ 65907 w 624792"/>
              <a:gd name="connsiteY20" fmla="*/ 424418 h 745724"/>
              <a:gd name="connsiteX21" fmla="*/ 17821 w 624792"/>
              <a:gd name="connsiteY21" fmla="*/ 436933 h 745724"/>
              <a:gd name="connsiteX22" fmla="*/ 18432 w 624792"/>
              <a:gd name="connsiteY22" fmla="*/ 442918 h 745724"/>
              <a:gd name="connsiteX23" fmla="*/ 314913 w 624792"/>
              <a:gd name="connsiteY23" fmla="*/ 611734 h 745724"/>
              <a:gd name="connsiteX24" fmla="*/ 323551 w 624792"/>
              <a:gd name="connsiteY24" fmla="*/ 670227 h 745724"/>
              <a:gd name="connsiteX25" fmla="*/ 455434 w 624792"/>
              <a:gd name="connsiteY25" fmla="*/ 745725 h 745724"/>
              <a:gd name="connsiteX26" fmla="*/ 515152 w 624792"/>
              <a:gd name="connsiteY26" fmla="*/ 614386 h 745724"/>
              <a:gd name="connsiteX27" fmla="*/ 529503 w 624792"/>
              <a:gd name="connsiteY27" fmla="*/ 589288 h 745724"/>
              <a:gd name="connsiteX28" fmla="*/ 561810 w 624792"/>
              <a:gd name="connsiteY28" fmla="*/ 577045 h 745724"/>
              <a:gd name="connsiteX29" fmla="*/ 576910 w 624792"/>
              <a:gd name="connsiteY29" fmla="*/ 541201 h 745724"/>
              <a:gd name="connsiteX30" fmla="*/ 596294 w 624792"/>
              <a:gd name="connsiteY30" fmla="*/ 536848 h 745724"/>
              <a:gd name="connsiteX31" fmla="*/ 620848 w 624792"/>
              <a:gd name="connsiteY31" fmla="*/ 509506 h 745724"/>
              <a:gd name="connsiteX32" fmla="*/ 562150 w 624792"/>
              <a:gd name="connsiteY32" fmla="*/ 450808 h 7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24792" h="745724">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8581430" y="3218105"/>
            <a:ext cx="424894" cy="426390"/>
          </a:xfrm>
          <a:custGeom>
            <a:avLst/>
            <a:gdLst>
              <a:gd name="connsiteX0" fmla="*/ 413059 w 424894"/>
              <a:gd name="connsiteY0" fmla="*/ 96106 h 426390"/>
              <a:gd name="connsiteX1" fmla="*/ 379528 w 424894"/>
              <a:gd name="connsiteY1" fmla="*/ 81415 h 426390"/>
              <a:gd name="connsiteX2" fmla="*/ 357695 w 424894"/>
              <a:gd name="connsiteY2" fmla="*/ 13875 h 426390"/>
              <a:gd name="connsiteX3" fmla="*/ 332053 w 424894"/>
              <a:gd name="connsiteY3" fmla="*/ 0 h 426390"/>
              <a:gd name="connsiteX4" fmla="*/ 274375 w 424894"/>
              <a:gd name="connsiteY4" fmla="*/ 22445 h 426390"/>
              <a:gd name="connsiteX5" fmla="*/ 169767 w 424894"/>
              <a:gd name="connsiteY5" fmla="*/ 26458 h 426390"/>
              <a:gd name="connsiteX6" fmla="*/ 108825 w 424894"/>
              <a:gd name="connsiteY6" fmla="*/ 26458 h 426390"/>
              <a:gd name="connsiteX7" fmla="*/ 102432 w 424894"/>
              <a:gd name="connsiteY7" fmla="*/ 26798 h 426390"/>
              <a:gd name="connsiteX8" fmla="*/ 99915 w 424894"/>
              <a:gd name="connsiteY8" fmla="*/ 70260 h 426390"/>
              <a:gd name="connsiteX9" fmla="*/ 113042 w 424894"/>
              <a:gd name="connsiteY9" fmla="*/ 135011 h 426390"/>
              <a:gd name="connsiteX10" fmla="*/ 144057 w 424894"/>
              <a:gd name="connsiteY10" fmla="*/ 133923 h 426390"/>
              <a:gd name="connsiteX11" fmla="*/ 139228 w 424894"/>
              <a:gd name="connsiteY11" fmla="*/ 184119 h 426390"/>
              <a:gd name="connsiteX12" fmla="*/ 105424 w 424894"/>
              <a:gd name="connsiteY12" fmla="*/ 216902 h 426390"/>
              <a:gd name="connsiteX13" fmla="*/ 93249 w 424894"/>
              <a:gd name="connsiteY13" fmla="*/ 242884 h 426390"/>
              <a:gd name="connsiteX14" fmla="*/ 66792 w 424894"/>
              <a:gd name="connsiteY14" fmla="*/ 257644 h 426390"/>
              <a:gd name="connsiteX15" fmla="*/ 52984 w 424894"/>
              <a:gd name="connsiteY15" fmla="*/ 240912 h 426390"/>
              <a:gd name="connsiteX16" fmla="*/ 24622 w 424894"/>
              <a:gd name="connsiteY16" fmla="*/ 283421 h 426390"/>
              <a:gd name="connsiteX17" fmla="*/ 9522 w 424894"/>
              <a:gd name="connsiteY17" fmla="*/ 408502 h 426390"/>
              <a:gd name="connsiteX18" fmla="*/ 0 w 424894"/>
              <a:gd name="connsiteY18" fmla="*/ 426391 h 426390"/>
              <a:gd name="connsiteX19" fmla="*/ 24077 w 424894"/>
              <a:gd name="connsiteY19" fmla="*/ 424078 h 426390"/>
              <a:gd name="connsiteX20" fmla="*/ 56725 w 424894"/>
              <a:gd name="connsiteY20" fmla="*/ 395716 h 426390"/>
              <a:gd name="connsiteX21" fmla="*/ 159837 w 424894"/>
              <a:gd name="connsiteY21" fmla="*/ 391635 h 426390"/>
              <a:gd name="connsiteX22" fmla="*/ 166094 w 424894"/>
              <a:gd name="connsiteY22" fmla="*/ 322735 h 426390"/>
              <a:gd name="connsiteX23" fmla="*/ 234858 w 424894"/>
              <a:gd name="connsiteY23" fmla="*/ 295732 h 426390"/>
              <a:gd name="connsiteX24" fmla="*/ 274103 w 424894"/>
              <a:gd name="connsiteY24" fmla="*/ 301582 h 426390"/>
              <a:gd name="connsiteX25" fmla="*/ 282605 w 424894"/>
              <a:gd name="connsiteY25" fmla="*/ 286686 h 426390"/>
              <a:gd name="connsiteX26" fmla="*/ 342323 w 424894"/>
              <a:gd name="connsiteY26" fmla="*/ 293284 h 426390"/>
              <a:gd name="connsiteX27" fmla="*/ 424894 w 424894"/>
              <a:gd name="connsiteY27" fmla="*/ 196634 h 426390"/>
              <a:gd name="connsiteX28" fmla="*/ 413059 w 424894"/>
              <a:gd name="connsiteY28" fmla="*/ 96106 h 4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4894" h="426390">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5871071" y="2632082"/>
            <a:ext cx="346472" cy="517599"/>
          </a:xfrm>
          <a:custGeom>
            <a:avLst/>
            <a:gdLst>
              <a:gd name="connsiteX0" fmla="*/ 303282 w 346472"/>
              <a:gd name="connsiteY0" fmla="*/ 342187 h 517599"/>
              <a:gd name="connsiteX1" fmla="*/ 290019 w 346472"/>
              <a:gd name="connsiteY1" fmla="*/ 144397 h 517599"/>
              <a:gd name="connsiteX2" fmla="*/ 283422 w 346472"/>
              <a:gd name="connsiteY2" fmla="*/ 108689 h 517599"/>
              <a:gd name="connsiteX3" fmla="*/ 282129 w 346472"/>
              <a:gd name="connsiteY3" fmla="*/ 67336 h 517599"/>
              <a:gd name="connsiteX4" fmla="*/ 238055 w 346472"/>
              <a:gd name="connsiteY4" fmla="*/ 0 h 517599"/>
              <a:gd name="connsiteX5" fmla="*/ 213365 w 346472"/>
              <a:gd name="connsiteY5" fmla="*/ 9658 h 517599"/>
              <a:gd name="connsiteX6" fmla="*/ 53800 w 346472"/>
              <a:gd name="connsiteY6" fmla="*/ 4489 h 517599"/>
              <a:gd name="connsiteX7" fmla="*/ 46999 w 346472"/>
              <a:gd name="connsiteY7" fmla="*/ 11291 h 517599"/>
              <a:gd name="connsiteX8" fmla="*/ 67948 w 346472"/>
              <a:gd name="connsiteY8" fmla="*/ 219691 h 517599"/>
              <a:gd name="connsiteX9" fmla="*/ 31763 w 346472"/>
              <a:gd name="connsiteY9" fmla="*/ 267982 h 517599"/>
              <a:gd name="connsiteX10" fmla="*/ 27818 w 346472"/>
              <a:gd name="connsiteY10" fmla="*/ 306139 h 517599"/>
              <a:gd name="connsiteX11" fmla="*/ 0 w 346472"/>
              <a:gd name="connsiteY11" fmla="*/ 342799 h 517599"/>
              <a:gd name="connsiteX12" fmla="*/ 18908 w 346472"/>
              <a:gd name="connsiteY12" fmla="*/ 424418 h 517599"/>
              <a:gd name="connsiteX13" fmla="*/ 45231 w 346472"/>
              <a:gd name="connsiteY13" fmla="*/ 436933 h 517599"/>
              <a:gd name="connsiteX14" fmla="*/ 45231 w 346472"/>
              <a:gd name="connsiteY14" fmla="*/ 502568 h 517599"/>
              <a:gd name="connsiteX15" fmla="*/ 88897 w 346472"/>
              <a:gd name="connsiteY15" fmla="*/ 517600 h 517599"/>
              <a:gd name="connsiteX16" fmla="*/ 116987 w 346472"/>
              <a:gd name="connsiteY16" fmla="*/ 505425 h 517599"/>
              <a:gd name="connsiteX17" fmla="*/ 131679 w 346472"/>
              <a:gd name="connsiteY17" fmla="*/ 492434 h 517599"/>
              <a:gd name="connsiteX18" fmla="*/ 181534 w 346472"/>
              <a:gd name="connsiteY18" fmla="*/ 479035 h 517599"/>
              <a:gd name="connsiteX19" fmla="*/ 255807 w 346472"/>
              <a:gd name="connsiteY19" fmla="*/ 440470 h 517599"/>
              <a:gd name="connsiteX20" fmla="*/ 288931 w 346472"/>
              <a:gd name="connsiteY20" fmla="*/ 430812 h 517599"/>
              <a:gd name="connsiteX21" fmla="*/ 308655 w 346472"/>
              <a:gd name="connsiteY21" fmla="*/ 427003 h 517599"/>
              <a:gd name="connsiteX22" fmla="*/ 320354 w 346472"/>
              <a:gd name="connsiteY22" fmla="*/ 431628 h 517599"/>
              <a:gd name="connsiteX23" fmla="*/ 335454 w 346472"/>
              <a:gd name="connsiteY23" fmla="*/ 429519 h 517599"/>
              <a:gd name="connsiteX24" fmla="*/ 346472 w 346472"/>
              <a:gd name="connsiteY24" fmla="*/ 416869 h 517599"/>
              <a:gd name="connsiteX25" fmla="*/ 303282 w 346472"/>
              <a:gd name="connsiteY25" fmla="*/ 342187 h 51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6472" h="517599">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8547831" y="3638444"/>
            <a:ext cx="118957" cy="121475"/>
          </a:xfrm>
          <a:custGeom>
            <a:avLst/>
            <a:gdLst>
              <a:gd name="connsiteX0" fmla="*/ 56616 w 118957"/>
              <a:gd name="connsiteY0" fmla="*/ 15407 h 121475"/>
              <a:gd name="connsiteX1" fmla="*/ 10499 w 118957"/>
              <a:gd name="connsiteY1" fmla="*/ 20034 h 121475"/>
              <a:gd name="connsiteX2" fmla="*/ 9682 w 118957"/>
              <a:gd name="connsiteY2" fmla="*/ 24454 h 121475"/>
              <a:gd name="connsiteX3" fmla="*/ -6707 w 118957"/>
              <a:gd name="connsiteY3" fmla="*/ 93217 h 121475"/>
              <a:gd name="connsiteX4" fmla="*/ 13153 w 118957"/>
              <a:gd name="connsiteY4" fmla="*/ 114711 h 121475"/>
              <a:gd name="connsiteX5" fmla="*/ 25394 w 118957"/>
              <a:gd name="connsiteY5" fmla="*/ 113622 h 121475"/>
              <a:gd name="connsiteX6" fmla="*/ 34169 w 118957"/>
              <a:gd name="connsiteY6" fmla="*/ 82948 h 121475"/>
              <a:gd name="connsiteX7" fmla="*/ 41312 w 118957"/>
              <a:gd name="connsiteY7" fmla="*/ 82948 h 121475"/>
              <a:gd name="connsiteX8" fmla="*/ 65390 w 118957"/>
              <a:gd name="connsiteY8" fmla="*/ 81995 h 121475"/>
              <a:gd name="connsiteX9" fmla="*/ 82122 w 118957"/>
              <a:gd name="connsiteY9" fmla="*/ 81450 h 121475"/>
              <a:gd name="connsiteX10" fmla="*/ 85044 w 118957"/>
              <a:gd name="connsiteY10" fmla="*/ 81450 h 121475"/>
              <a:gd name="connsiteX11" fmla="*/ 112251 w 118957"/>
              <a:gd name="connsiteY11" fmla="*/ 42614 h 121475"/>
              <a:gd name="connsiteX12" fmla="*/ 82663 w 118957"/>
              <a:gd name="connsiteY12" fmla="*/ -6764 h 12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957" h="121475">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635316"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2010</a:t>
            </a:r>
          </a:p>
        </p:txBody>
      </p:sp>
      <p:sp>
        <p:nvSpPr>
          <p:cNvPr id="3" name="TextBox 2">
            <a:extLst>
              <a:ext uri="{FF2B5EF4-FFF2-40B4-BE49-F238E27FC236}">
                <a16:creationId xmlns:a16="http://schemas.microsoft.com/office/drawing/2014/main" id="{AF45109A-F81C-4869-867A-C09AE793CC3E}"/>
              </a:ext>
            </a:extLst>
          </p:cNvPr>
          <p:cNvSpPr txBox="1"/>
          <p:nvPr/>
        </p:nvSpPr>
        <p:spPr>
          <a:xfrm>
            <a:off x="3359711" y="3967316"/>
            <a:ext cx="1990597" cy="461665"/>
          </a:xfrm>
          <a:prstGeom prst="rect">
            <a:avLst/>
          </a:prstGeom>
          <a:noFill/>
        </p:spPr>
        <p:txBody>
          <a:bodyPr wrap="square" rtlCol="0">
            <a:spAutoFit/>
          </a:bodyPr>
          <a:lstStyle/>
          <a:p>
            <a:pPr algn="l">
              <a:buClr>
                <a:srgbClr val="008CCF"/>
              </a:buClr>
            </a:pPr>
            <a:r>
              <a:rPr lang="en-GB" sz="2400" dirty="0"/>
              <a:t>Sierra Leone</a:t>
            </a:r>
          </a:p>
        </p:txBody>
      </p:sp>
      <p:sp>
        <p:nvSpPr>
          <p:cNvPr id="108" name="TextBox 107">
            <a:extLst>
              <a:ext uri="{FF2B5EF4-FFF2-40B4-BE49-F238E27FC236}">
                <a16:creationId xmlns:a16="http://schemas.microsoft.com/office/drawing/2014/main" id="{76D46930-ACFC-4AFD-979E-EB0821433CCC}"/>
              </a:ext>
            </a:extLst>
          </p:cNvPr>
          <p:cNvSpPr txBox="1"/>
          <p:nvPr/>
        </p:nvSpPr>
        <p:spPr>
          <a:xfrm>
            <a:off x="9669681" y="1022075"/>
            <a:ext cx="1115782" cy="461665"/>
          </a:xfrm>
          <a:prstGeom prst="rect">
            <a:avLst/>
          </a:prstGeom>
          <a:noFill/>
        </p:spPr>
        <p:txBody>
          <a:bodyPr wrap="square" rtlCol="0">
            <a:spAutoFit/>
          </a:bodyPr>
          <a:lstStyle/>
          <a:p>
            <a:pPr algn="l">
              <a:buClr>
                <a:srgbClr val="008CCF"/>
              </a:buClr>
            </a:pPr>
            <a:r>
              <a:rPr lang="en-GB" sz="2400" dirty="0"/>
              <a:t>Kenya</a:t>
            </a:r>
          </a:p>
        </p:txBody>
      </p:sp>
      <p:sp>
        <p:nvSpPr>
          <p:cNvPr id="109" name="TextBox 108">
            <a:extLst>
              <a:ext uri="{FF2B5EF4-FFF2-40B4-BE49-F238E27FC236}">
                <a16:creationId xmlns:a16="http://schemas.microsoft.com/office/drawing/2014/main" id="{6554A635-674B-4FE2-8F16-C5D6201AFEEB}"/>
              </a:ext>
            </a:extLst>
          </p:cNvPr>
          <p:cNvSpPr txBox="1"/>
          <p:nvPr/>
        </p:nvSpPr>
        <p:spPr>
          <a:xfrm>
            <a:off x="6022599" y="3778171"/>
            <a:ext cx="1115782" cy="461665"/>
          </a:xfrm>
          <a:prstGeom prst="rect">
            <a:avLst/>
          </a:prstGeom>
          <a:noFill/>
        </p:spPr>
        <p:txBody>
          <a:bodyPr wrap="square" rtlCol="0">
            <a:spAutoFit/>
          </a:bodyPr>
          <a:lstStyle/>
          <a:p>
            <a:pPr algn="l">
              <a:buClr>
                <a:srgbClr val="008CCF"/>
              </a:buClr>
            </a:pPr>
            <a:r>
              <a:rPr lang="en-GB" sz="2400" dirty="0"/>
              <a:t>Ghana</a:t>
            </a:r>
          </a:p>
        </p:txBody>
      </p:sp>
      <p:sp>
        <p:nvSpPr>
          <p:cNvPr id="110" name="TextBox 109">
            <a:extLst>
              <a:ext uri="{FF2B5EF4-FFF2-40B4-BE49-F238E27FC236}">
                <a16:creationId xmlns:a16="http://schemas.microsoft.com/office/drawing/2014/main" id="{8FCB70B3-F3E2-423C-A11F-9300B4381545}"/>
              </a:ext>
            </a:extLst>
          </p:cNvPr>
          <p:cNvSpPr txBox="1"/>
          <p:nvPr/>
        </p:nvSpPr>
        <p:spPr>
          <a:xfrm>
            <a:off x="9490868" y="4130486"/>
            <a:ext cx="1362294" cy="461665"/>
          </a:xfrm>
          <a:prstGeom prst="rect">
            <a:avLst/>
          </a:prstGeom>
          <a:noFill/>
        </p:spPr>
        <p:txBody>
          <a:bodyPr wrap="square" rtlCol="0">
            <a:spAutoFit/>
          </a:bodyPr>
          <a:lstStyle/>
          <a:p>
            <a:pPr algn="l">
              <a:buClr>
                <a:srgbClr val="008CCF"/>
              </a:buClr>
            </a:pPr>
            <a:r>
              <a:rPr lang="en-GB" sz="2400" dirty="0"/>
              <a:t>Rwanda</a:t>
            </a:r>
          </a:p>
        </p:txBody>
      </p:sp>
      <p:sp>
        <p:nvSpPr>
          <p:cNvPr id="111" name="TextBox 110">
            <a:extLst>
              <a:ext uri="{FF2B5EF4-FFF2-40B4-BE49-F238E27FC236}">
                <a16:creationId xmlns:a16="http://schemas.microsoft.com/office/drawing/2014/main" id="{D89073B5-5B4F-4C79-AAB3-A1EB792C45CC}"/>
              </a:ext>
            </a:extLst>
          </p:cNvPr>
          <p:cNvSpPr txBox="1"/>
          <p:nvPr/>
        </p:nvSpPr>
        <p:spPr>
          <a:xfrm>
            <a:off x="10746643" y="3757751"/>
            <a:ext cx="1362294" cy="461665"/>
          </a:xfrm>
          <a:prstGeom prst="rect">
            <a:avLst/>
          </a:prstGeom>
          <a:noFill/>
        </p:spPr>
        <p:txBody>
          <a:bodyPr wrap="square" rtlCol="0">
            <a:spAutoFit/>
          </a:bodyPr>
          <a:lstStyle/>
          <a:p>
            <a:pPr algn="l">
              <a:buClr>
                <a:srgbClr val="008CCF"/>
              </a:buClr>
            </a:pPr>
            <a:r>
              <a:rPr lang="en-GB" sz="2400" dirty="0"/>
              <a:t>Uganda</a:t>
            </a:r>
          </a:p>
        </p:txBody>
      </p:sp>
    </p:spTree>
    <p:custDataLst>
      <p:tags r:id="rId1"/>
    </p:custDataLst>
    <p:extLst>
      <p:ext uri="{BB962C8B-B14F-4D97-AF65-F5344CB8AC3E}">
        <p14:creationId xmlns:p14="http://schemas.microsoft.com/office/powerpoint/2010/main" val="834279505"/>
      </p:ext>
    </p:extLst>
  </p:cSld>
  <p:clrMapOvr>
    <a:masterClrMapping/>
  </p:clrMapOvr>
  <mc:AlternateContent xmlns:mc="http://schemas.openxmlformats.org/markup-compatibility/2006">
    <mc:Choice xmlns:p14="http://schemas.microsoft.com/office/powerpoint/2010/main" Requires="p14">
      <p:transition spd="slow" p14:dur="770" advTm="16008">
        <p:fade/>
      </p:transition>
    </mc:Choice>
    <mc:Fallback>
      <p:transition spd="slow" advTm="160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9"/>
                                        </p:tgtEl>
                                        <p:attrNameLst>
                                          <p:attrName>style.visibility</p:attrName>
                                        </p:attrNameLst>
                                      </p:cBhvr>
                                      <p:to>
                                        <p:strVal val="visible"/>
                                      </p:to>
                                    </p:set>
                                    <p:animEffect transition="in" filter="fade">
                                      <p:cBhvr>
                                        <p:cTn id="16" dur="500"/>
                                        <p:tgtEl>
                                          <p:spTgt spid="20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500"/>
                                        <p:tgtEl>
                                          <p:spTgt spid="20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2"/>
                                        </p:tgtEl>
                                        <p:attrNameLst>
                                          <p:attrName>style.visibility</p:attrName>
                                        </p:attrNameLst>
                                      </p:cBhvr>
                                      <p:to>
                                        <p:strVal val="visible"/>
                                      </p:to>
                                    </p:set>
                                    <p:animEffect transition="in" filter="fade">
                                      <p:cBhvr>
                                        <p:cTn id="22" dur="500"/>
                                        <p:tgtEl>
                                          <p:spTgt spid="2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1"/>
                                        </p:tgtEl>
                                        <p:attrNameLst>
                                          <p:attrName>style.visibility</p:attrName>
                                        </p:attrNameLst>
                                      </p:cBhvr>
                                      <p:to>
                                        <p:strVal val="visible"/>
                                      </p:to>
                                    </p:set>
                                    <p:animEffect transition="in" filter="fade">
                                      <p:cBhvr>
                                        <p:cTn id="25" dur="500"/>
                                        <p:tgtEl>
                                          <p:spTgt spid="2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p:cTn id="28" dur="500"/>
                                        <p:tgtEl>
                                          <p:spTgt spid="210"/>
                                        </p:tgtEl>
                                      </p:cBhvr>
                                    </p:animEffect>
                                  </p:childTnLst>
                                </p:cTn>
                              </p:par>
                              <p:par>
                                <p:cTn id="29" presetID="10" presetClass="entr" presetSubtype="0" fill="hold" grpId="2" nodeType="withEffect">
                                  <p:stCondLst>
                                    <p:cond delay="0"/>
                                  </p:stCondLst>
                                  <p:childTnLst>
                                    <p:set>
                                      <p:cBhvr>
                                        <p:cTn id="30" dur="1" fill="hold">
                                          <p:stCondLst>
                                            <p:cond delay="0"/>
                                          </p:stCondLst>
                                        </p:cTn>
                                        <p:tgtEl>
                                          <p:spTgt spid="213"/>
                                        </p:tgtEl>
                                        <p:attrNameLst>
                                          <p:attrName>style.visibility</p:attrName>
                                        </p:attrNameLst>
                                      </p:cBhvr>
                                      <p:to>
                                        <p:strVal val="visible"/>
                                      </p:to>
                                    </p:set>
                                    <p:animEffect transition="in" filter="fade">
                                      <p:cBhvr>
                                        <p:cTn id="31" dur="500"/>
                                        <p:tgtEl>
                                          <p:spTgt spid="21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2" nodeType="clickEffect">
                                  <p:stCondLst>
                                    <p:cond delay="0"/>
                                  </p:stCondLst>
                                  <p:childTnLst>
                                    <p:animMotion origin="layout" path="M 1.04167E-6 2.59259E-6 L -0.01836 0.11967 " pathEditMode="relative" rAng="0" ptsTypes="AA">
                                      <p:cBhvr>
                                        <p:cTn id="35" dur="1000" fill="hold"/>
                                        <p:tgtEl>
                                          <p:spTgt spid="208"/>
                                        </p:tgtEl>
                                        <p:attrNameLst>
                                          <p:attrName>ppt_x</p:attrName>
                                          <p:attrName>ppt_y</p:attrName>
                                        </p:attrNameLst>
                                      </p:cBhvr>
                                      <p:rCtr x="-924" y="5972"/>
                                    </p:animMotion>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14"/>
                                        </p:tgtEl>
                                        <p:attrNameLst>
                                          <p:attrName>style.visibility</p:attrName>
                                        </p:attrNameLst>
                                      </p:cBhvr>
                                      <p:to>
                                        <p:strVal val="visible"/>
                                      </p:to>
                                    </p:set>
                                    <p:anim calcmode="lin" valueType="num">
                                      <p:cBhvr additive="base">
                                        <p:cTn id="43" dur="500" fill="hold"/>
                                        <p:tgtEl>
                                          <p:spTgt spid="214"/>
                                        </p:tgtEl>
                                        <p:attrNameLst>
                                          <p:attrName>ppt_x</p:attrName>
                                        </p:attrNameLst>
                                      </p:cBhvr>
                                      <p:tavLst>
                                        <p:tav tm="0">
                                          <p:val>
                                            <p:strVal val="1+#ppt_w/2"/>
                                          </p:val>
                                        </p:tav>
                                        <p:tav tm="100000">
                                          <p:val>
                                            <p:strVal val="#ppt_x"/>
                                          </p:val>
                                        </p:tav>
                                      </p:tavLst>
                                    </p:anim>
                                    <p:anim calcmode="lin" valueType="num">
                                      <p:cBhvr additive="base">
                                        <p:cTn id="44" dur="500" fill="hold"/>
                                        <p:tgtEl>
                                          <p:spTgt spid="214"/>
                                        </p:tgtEl>
                                        <p:attrNameLst>
                                          <p:attrName>ppt_y</p:attrName>
                                        </p:attrNameLst>
                                      </p:cBhvr>
                                      <p:tavLst>
                                        <p:tav tm="0">
                                          <p:val>
                                            <p:strVal val="#ppt_y"/>
                                          </p:val>
                                        </p:tav>
                                        <p:tav tm="100000">
                                          <p:val>
                                            <p:strVal val="#ppt_y"/>
                                          </p:val>
                                        </p:tav>
                                      </p:tavLst>
                                    </p:anim>
                                  </p:childTnLst>
                                </p:cTn>
                              </p:par>
                              <p:par>
                                <p:cTn id="45" presetID="2" presetClass="exit" presetSubtype="8" fill="hold" grpId="1" nodeType="withEffect">
                                  <p:stCondLst>
                                    <p:cond delay="0"/>
                                  </p:stCondLst>
                                  <p:childTnLst>
                                    <p:anim calcmode="lin" valueType="num">
                                      <p:cBhvr additive="base">
                                        <p:cTn id="46" dur="250"/>
                                        <p:tgtEl>
                                          <p:spTgt spid="10"/>
                                        </p:tgtEl>
                                        <p:attrNameLst>
                                          <p:attrName>ppt_x</p:attrName>
                                        </p:attrNameLst>
                                      </p:cBhvr>
                                      <p:tavLst>
                                        <p:tav tm="0">
                                          <p:val>
                                            <p:strVal val="ppt_x"/>
                                          </p:val>
                                        </p:tav>
                                        <p:tav tm="100000">
                                          <p:val>
                                            <p:strVal val="0-ppt_w/2"/>
                                          </p:val>
                                        </p:tav>
                                      </p:tavLst>
                                    </p:anim>
                                    <p:anim calcmode="lin" valueType="num">
                                      <p:cBhvr additive="base">
                                        <p:cTn id="47" dur="250"/>
                                        <p:tgtEl>
                                          <p:spTgt spid="10"/>
                                        </p:tgtEl>
                                        <p:attrNameLst>
                                          <p:attrName>ppt_y</p:attrName>
                                        </p:attrNameLst>
                                      </p:cBhvr>
                                      <p:tavLst>
                                        <p:tav tm="0">
                                          <p:val>
                                            <p:strVal val="ppt_y"/>
                                          </p:val>
                                        </p:tav>
                                        <p:tav tm="100000">
                                          <p:val>
                                            <p:strVal val="ppt_y"/>
                                          </p:val>
                                        </p:tav>
                                      </p:tavLst>
                                    </p:anim>
                                    <p:set>
                                      <p:cBhvr>
                                        <p:cTn id="48" dur="1" fill="hold">
                                          <p:stCondLst>
                                            <p:cond delay="249"/>
                                          </p:stCondLst>
                                        </p:cTn>
                                        <p:tgtEl>
                                          <p:spTgt spid="10"/>
                                        </p:tgtEl>
                                        <p:attrNameLst>
                                          <p:attrName>style.visibility</p:attrName>
                                        </p:attrNameLst>
                                      </p:cBhvr>
                                      <p:to>
                                        <p:strVal val="hidden"/>
                                      </p:to>
                                    </p:set>
                                  </p:childTnLst>
                                </p:cTn>
                              </p:par>
                            </p:childTnLst>
                          </p:cTn>
                        </p:par>
                        <p:par>
                          <p:cTn id="49" fill="hold">
                            <p:stCondLst>
                              <p:cond delay="500"/>
                            </p:stCondLst>
                            <p:childTnLst>
                              <p:par>
                                <p:cTn id="50" presetID="42" presetClass="path" presetSubtype="0" accel="50000" decel="50000" fill="hold" grpId="2" nodeType="afterEffect">
                                  <p:stCondLst>
                                    <p:cond delay="0"/>
                                  </p:stCondLst>
                                  <p:childTnLst>
                                    <p:animMotion origin="layout" path="M -2.91667E-6 -2.22222E-6 L 0.07136 -0.24375 " pathEditMode="relative" rAng="0" ptsTypes="AA">
                                      <p:cBhvr>
                                        <p:cTn id="51" dur="1000" fill="hold"/>
                                        <p:tgtEl>
                                          <p:spTgt spid="210"/>
                                        </p:tgtEl>
                                        <p:attrNameLst>
                                          <p:attrName>ppt_x</p:attrName>
                                          <p:attrName>ppt_y</p:attrName>
                                        </p:attrNameLst>
                                      </p:cBhvr>
                                      <p:rCtr x="3568" y="-12199"/>
                                    </p:animMotion>
                                  </p:childTnLst>
                                </p:cTn>
                              </p:par>
                              <p:par>
                                <p:cTn id="52" presetID="10" presetClass="entr" presetSubtype="0" fill="hold" grpId="0" nodeType="with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fade">
                                      <p:cBhvr>
                                        <p:cTn id="54" dur="500"/>
                                        <p:tgtEl>
                                          <p:spTgt spid="108"/>
                                        </p:tgtEl>
                                      </p:cBhvr>
                                    </p:animEffect>
                                  </p:childTnLst>
                                </p:cTn>
                              </p:par>
                            </p:childTnLst>
                          </p:cTn>
                        </p:par>
                        <p:par>
                          <p:cTn id="55" fill="hold">
                            <p:stCondLst>
                              <p:cond delay="1500"/>
                            </p:stCondLst>
                            <p:childTnLst>
                              <p:par>
                                <p:cTn id="56" presetID="42" presetClass="path" presetSubtype="0" accel="50000" decel="50000" fill="hold" grpId="2" nodeType="afterEffect">
                                  <p:stCondLst>
                                    <p:cond delay="0"/>
                                  </p:stCondLst>
                                  <p:childTnLst>
                                    <p:animMotion origin="layout" path="M -3.125E-6 2.22222E-6 L -0.01718 0.14514 " pathEditMode="relative" rAng="0" ptsTypes="AA">
                                      <p:cBhvr>
                                        <p:cTn id="57" dur="1000" fill="hold"/>
                                        <p:tgtEl>
                                          <p:spTgt spid="212"/>
                                        </p:tgtEl>
                                        <p:attrNameLst>
                                          <p:attrName>ppt_x</p:attrName>
                                          <p:attrName>ppt_y</p:attrName>
                                        </p:attrNameLst>
                                      </p:cBhvr>
                                      <p:rCtr x="-859" y="7245"/>
                                    </p:animMotion>
                                  </p:childTnLst>
                                </p:cTn>
                              </p:par>
                              <p:par>
                                <p:cTn id="58" presetID="10" presetClass="entr" presetSubtype="0" fill="hold" grpId="0" nodeType="withEffect">
                                  <p:stCondLst>
                                    <p:cond delay="0"/>
                                  </p:stCondLst>
                                  <p:childTnLst>
                                    <p:set>
                                      <p:cBhvr>
                                        <p:cTn id="59" dur="1" fill="hold">
                                          <p:stCondLst>
                                            <p:cond delay="0"/>
                                          </p:stCondLst>
                                        </p:cTn>
                                        <p:tgtEl>
                                          <p:spTgt spid="109"/>
                                        </p:tgtEl>
                                        <p:attrNameLst>
                                          <p:attrName>style.visibility</p:attrName>
                                        </p:attrNameLst>
                                      </p:cBhvr>
                                      <p:to>
                                        <p:strVal val="visible"/>
                                      </p:to>
                                    </p:set>
                                    <p:animEffect transition="in" filter="fade">
                                      <p:cBhvr>
                                        <p:cTn id="60" dur="500"/>
                                        <p:tgtEl>
                                          <p:spTgt spid="109"/>
                                        </p:tgtEl>
                                      </p:cBhvr>
                                    </p:animEffect>
                                  </p:childTnLst>
                                </p:cTn>
                              </p:par>
                            </p:childTnLst>
                          </p:cTn>
                        </p:par>
                        <p:par>
                          <p:cTn id="61" fill="hold">
                            <p:stCondLst>
                              <p:cond delay="2500"/>
                            </p:stCondLst>
                            <p:childTnLst>
                              <p:par>
                                <p:cTn id="62" presetID="42" presetClass="path" presetSubtype="0" accel="50000" decel="50000" fill="hold" grpId="1" nodeType="afterEffect">
                                  <p:stCondLst>
                                    <p:cond delay="0"/>
                                  </p:stCondLst>
                                  <p:childTnLst>
                                    <p:animMotion origin="layout" path="M 6.25E-7 -1.85185E-6 L 0.1056 0.06042 " pathEditMode="relative" rAng="0" ptsTypes="AA">
                                      <p:cBhvr>
                                        <p:cTn id="63" dur="1000" fill="hold"/>
                                        <p:tgtEl>
                                          <p:spTgt spid="213"/>
                                        </p:tgtEl>
                                        <p:attrNameLst>
                                          <p:attrName>ppt_x</p:attrName>
                                          <p:attrName>ppt_y</p:attrName>
                                        </p:attrNameLst>
                                      </p:cBhvr>
                                      <p:rCtr x="5273" y="3009"/>
                                    </p:animMotion>
                                  </p:childTnLst>
                                </p:cTn>
                              </p:par>
                              <p:par>
                                <p:cTn id="64" presetID="10" presetClass="entr" presetSubtype="0" fill="hold" grpId="0" nodeType="withEffect">
                                  <p:stCondLst>
                                    <p:cond delay="0"/>
                                  </p:stCondLst>
                                  <p:childTnLst>
                                    <p:set>
                                      <p:cBhvr>
                                        <p:cTn id="65" dur="1" fill="hold">
                                          <p:stCondLst>
                                            <p:cond delay="0"/>
                                          </p:stCondLst>
                                        </p:cTn>
                                        <p:tgtEl>
                                          <p:spTgt spid="110"/>
                                        </p:tgtEl>
                                        <p:attrNameLst>
                                          <p:attrName>style.visibility</p:attrName>
                                        </p:attrNameLst>
                                      </p:cBhvr>
                                      <p:to>
                                        <p:strVal val="visible"/>
                                      </p:to>
                                    </p:set>
                                    <p:animEffect transition="in" filter="fade">
                                      <p:cBhvr>
                                        <p:cTn id="66" dur="500"/>
                                        <p:tgtEl>
                                          <p:spTgt spid="110"/>
                                        </p:tgtEl>
                                      </p:cBhvr>
                                    </p:animEffect>
                                  </p:childTnLst>
                                </p:cTn>
                              </p:par>
                            </p:childTnLst>
                          </p:cTn>
                        </p:par>
                        <p:par>
                          <p:cTn id="67" fill="hold">
                            <p:stCondLst>
                              <p:cond delay="3500"/>
                            </p:stCondLst>
                            <p:childTnLst>
                              <p:par>
                                <p:cTn id="68" presetID="42" presetClass="path" presetSubtype="0" accel="50000" decel="50000" fill="hold" grpId="2" nodeType="afterEffect">
                                  <p:stCondLst>
                                    <p:cond delay="0"/>
                                  </p:stCondLst>
                                  <p:childTnLst>
                                    <p:animMotion origin="layout" path="M -3.95833E-6 -1.48148E-6 L 0.17175 0.03426 " pathEditMode="relative" rAng="0" ptsTypes="AA">
                                      <p:cBhvr>
                                        <p:cTn id="69" dur="1000" fill="hold"/>
                                        <p:tgtEl>
                                          <p:spTgt spid="211"/>
                                        </p:tgtEl>
                                        <p:attrNameLst>
                                          <p:attrName>ppt_x</p:attrName>
                                          <p:attrName>ppt_y</p:attrName>
                                        </p:attrNameLst>
                                      </p:cBhvr>
                                      <p:rCtr x="8581" y="1713"/>
                                    </p:animMotion>
                                  </p:childTnLst>
                                </p:cTn>
                              </p:par>
                              <p:par>
                                <p:cTn id="70" presetID="10" presetClass="entr" presetSubtype="0" fill="hold" grpId="0" nodeType="withEffect">
                                  <p:stCondLst>
                                    <p:cond delay="0"/>
                                  </p:stCondLst>
                                  <p:childTnLst>
                                    <p:set>
                                      <p:cBhvr>
                                        <p:cTn id="71" dur="1" fill="hold">
                                          <p:stCondLst>
                                            <p:cond delay="0"/>
                                          </p:stCondLst>
                                        </p:cTn>
                                        <p:tgtEl>
                                          <p:spTgt spid="111"/>
                                        </p:tgtEl>
                                        <p:attrNameLst>
                                          <p:attrName>style.visibility</p:attrName>
                                        </p:attrNameLst>
                                      </p:cBhvr>
                                      <p:to>
                                        <p:strVal val="visible"/>
                                      </p:to>
                                    </p:set>
                                    <p:animEffect transition="in" filter="fade">
                                      <p:cBhvr>
                                        <p:cTn id="72" dur="500"/>
                                        <p:tgtEl>
                                          <p:spTgt spid="111"/>
                                        </p:tgtEl>
                                      </p:cBhvr>
                                    </p:animEffect>
                                  </p:childTnLst>
                                </p:cTn>
                              </p:par>
                            </p:childTnLst>
                          </p:cTn>
                        </p:par>
                        <p:par>
                          <p:cTn id="73" fill="hold">
                            <p:stCondLst>
                              <p:cond delay="4500"/>
                            </p:stCondLst>
                            <p:childTnLst>
                              <p:par>
                                <p:cTn id="74" presetID="2" presetClass="exit" presetSubtype="8" fill="hold" grpId="1" nodeType="afterEffect">
                                  <p:stCondLst>
                                    <p:cond delay="0"/>
                                  </p:stCondLst>
                                  <p:childTnLst>
                                    <p:anim calcmode="lin" valueType="num">
                                      <p:cBhvr additive="base">
                                        <p:cTn id="75" dur="500"/>
                                        <p:tgtEl>
                                          <p:spTgt spid="214"/>
                                        </p:tgtEl>
                                        <p:attrNameLst>
                                          <p:attrName>ppt_x</p:attrName>
                                        </p:attrNameLst>
                                      </p:cBhvr>
                                      <p:tavLst>
                                        <p:tav tm="0">
                                          <p:val>
                                            <p:strVal val="ppt_x"/>
                                          </p:val>
                                        </p:tav>
                                        <p:tav tm="100000">
                                          <p:val>
                                            <p:strVal val="0-ppt_w/2"/>
                                          </p:val>
                                        </p:tav>
                                      </p:tavLst>
                                    </p:anim>
                                    <p:anim calcmode="lin" valueType="num">
                                      <p:cBhvr additive="base">
                                        <p:cTn id="76" dur="500"/>
                                        <p:tgtEl>
                                          <p:spTgt spid="214"/>
                                        </p:tgtEl>
                                        <p:attrNameLst>
                                          <p:attrName>ppt_y</p:attrName>
                                        </p:attrNameLst>
                                      </p:cBhvr>
                                      <p:tavLst>
                                        <p:tav tm="0">
                                          <p:val>
                                            <p:strVal val="ppt_y"/>
                                          </p:val>
                                        </p:tav>
                                        <p:tav tm="100000">
                                          <p:val>
                                            <p:strVal val="ppt_y"/>
                                          </p:val>
                                        </p:tav>
                                      </p:tavLst>
                                    </p:anim>
                                    <p:set>
                                      <p:cBhvr>
                                        <p:cTn id="77" dur="1" fill="hold">
                                          <p:stCondLst>
                                            <p:cond delay="499"/>
                                          </p:stCondLst>
                                        </p:cTn>
                                        <p:tgtEl>
                                          <p:spTgt spid="2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08" grpId="0" animBg="1"/>
      <p:bldP spid="208" grpId="2" animBg="1"/>
      <p:bldP spid="209" grpId="0" animBg="1"/>
      <p:bldP spid="210" grpId="0" animBg="1"/>
      <p:bldP spid="210" grpId="2" animBg="1"/>
      <p:bldP spid="211" grpId="0" animBg="1"/>
      <p:bldP spid="211" grpId="2" animBg="1"/>
      <p:bldP spid="212" grpId="0" animBg="1"/>
      <p:bldP spid="212" grpId="2" animBg="1"/>
      <p:bldP spid="213" grpId="1" animBg="1"/>
      <p:bldP spid="213" grpId="2" animBg="1"/>
      <p:bldP spid="214" grpId="0" animBg="1"/>
      <p:bldP spid="214" grpId="1" animBg="1"/>
      <p:bldP spid="3" grpId="0"/>
      <p:bldP spid="108" grpId="0"/>
      <p:bldP spid="109" grpId="0"/>
      <p:bldP spid="110" grpId="0"/>
      <p:bldP spid="1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a:r>
              <a:rPr lang="en-GB"/>
              <a:t>DHIS2 Academy</a:t>
            </a:r>
            <a:endParaRPr lang="en-GB" dirty="0"/>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13096981" y="5021052"/>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10044910" y="704042"/>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name="connsiteX0" fmla="*/ 513383 w 623636"/>
                <a:gd name="connsiteY0" fmla="*/ 18840 h 1099406"/>
                <a:gd name="connsiteX1" fmla="*/ 544330 w 623636"/>
                <a:gd name="connsiteY1" fmla="*/ 0 h 1099406"/>
                <a:gd name="connsiteX2" fmla="*/ 599423 w 623636"/>
                <a:gd name="connsiteY2" fmla="*/ 59106 h 1099406"/>
                <a:gd name="connsiteX3" fmla="*/ 623636 w 623636"/>
                <a:gd name="connsiteY3" fmla="*/ 274171 h 1099406"/>
                <a:gd name="connsiteX4" fmla="*/ 610169 w 623636"/>
                <a:gd name="connsiteY4" fmla="*/ 306411 h 1099406"/>
                <a:gd name="connsiteX5" fmla="*/ 596702 w 623636"/>
                <a:gd name="connsiteY5" fmla="*/ 305118 h 1099406"/>
                <a:gd name="connsiteX6" fmla="*/ 581943 w 623636"/>
                <a:gd name="connsiteY6" fmla="*/ 263425 h 1099406"/>
                <a:gd name="connsiteX7" fmla="*/ 568476 w 623636"/>
                <a:gd name="connsiteY7" fmla="*/ 263425 h 1099406"/>
                <a:gd name="connsiteX8" fmla="*/ 557729 w 623636"/>
                <a:gd name="connsiteY8" fmla="*/ 327972 h 1099406"/>
                <a:gd name="connsiteX9" fmla="*/ 565823 w 623636"/>
                <a:gd name="connsiteY9" fmla="*/ 338718 h 1099406"/>
                <a:gd name="connsiteX10" fmla="*/ 563102 w 623636"/>
                <a:gd name="connsiteY10" fmla="*/ 380344 h 1099406"/>
                <a:gd name="connsiteX11" fmla="*/ 533584 w 623636"/>
                <a:gd name="connsiteY11" fmla="*/ 415304 h 1099406"/>
                <a:gd name="connsiteX12" fmla="*/ 516103 w 623636"/>
                <a:gd name="connsiteY12" fmla="*/ 495971 h 1099406"/>
                <a:gd name="connsiteX13" fmla="*/ 458290 w 623636"/>
                <a:gd name="connsiteY13" fmla="*/ 630370 h 1099406"/>
                <a:gd name="connsiteX14" fmla="*/ 344024 w 623636"/>
                <a:gd name="connsiteY14" fmla="*/ 884409 h 1099406"/>
                <a:gd name="connsiteX15" fmla="*/ 302398 w 623636"/>
                <a:gd name="connsiteY15" fmla="*/ 987860 h 1099406"/>
                <a:gd name="connsiteX16" fmla="*/ 258052 w 623636"/>
                <a:gd name="connsiteY16" fmla="*/ 1049687 h 1099406"/>
                <a:gd name="connsiteX17" fmla="*/ 241864 w 623636"/>
                <a:gd name="connsiteY17" fmla="*/ 1057781 h 1099406"/>
                <a:gd name="connsiteX18" fmla="*/ 185479 w 623636"/>
                <a:gd name="connsiteY18" fmla="*/ 1069887 h 1099406"/>
                <a:gd name="connsiteX19" fmla="*/ 124945 w 623636"/>
                <a:gd name="connsiteY19" fmla="*/ 1095393 h 1099406"/>
                <a:gd name="connsiteX20" fmla="*/ 100799 w 623636"/>
                <a:gd name="connsiteY20" fmla="*/ 1099406 h 1099406"/>
                <a:gd name="connsiteX21" fmla="*/ 57745 w 623636"/>
                <a:gd name="connsiteY21" fmla="*/ 1056420 h 1099406"/>
                <a:gd name="connsiteX22" fmla="*/ 22785 w 623636"/>
                <a:gd name="connsiteY22" fmla="*/ 1028194 h 1099406"/>
                <a:gd name="connsiteX23" fmla="*/ 5373 w 623636"/>
                <a:gd name="connsiteY23" fmla="*/ 963715 h 1099406"/>
                <a:gd name="connsiteX24" fmla="*/ 18772 w 623636"/>
                <a:gd name="connsiteY24" fmla="*/ 923382 h 1099406"/>
                <a:gd name="connsiteX25" fmla="*/ 13399 w 623636"/>
                <a:gd name="connsiteY25" fmla="*/ 888422 h 1099406"/>
                <a:gd name="connsiteX26" fmla="*/ 0 w 623636"/>
                <a:gd name="connsiteY26" fmla="*/ 870941 h 1099406"/>
                <a:gd name="connsiteX27" fmla="*/ 0 w 623636"/>
                <a:gd name="connsiteY27" fmla="*/ 799729 h 1099406"/>
                <a:gd name="connsiteX28" fmla="*/ 32239 w 623636"/>
                <a:gd name="connsiteY28" fmla="*/ 739195 h 1099406"/>
                <a:gd name="connsiteX29" fmla="*/ 52372 w 623636"/>
                <a:gd name="connsiteY29" fmla="*/ 737903 h 1099406"/>
                <a:gd name="connsiteX30" fmla="*/ 60466 w 623636"/>
                <a:gd name="connsiteY30" fmla="*/ 701582 h 1099406"/>
                <a:gd name="connsiteX31" fmla="*/ 107465 w 623636"/>
                <a:gd name="connsiteY31" fmla="*/ 631730 h 1099406"/>
                <a:gd name="connsiteX32" fmla="*/ 120932 w 623636"/>
                <a:gd name="connsiteY32" fmla="*/ 595410 h 1099406"/>
                <a:gd name="connsiteX33" fmla="*/ 104812 w 623636"/>
                <a:gd name="connsiteY33" fmla="*/ 564531 h 1099406"/>
                <a:gd name="connsiteX34" fmla="*/ 98079 w 623636"/>
                <a:gd name="connsiteY34" fmla="*/ 498623 h 1099406"/>
                <a:gd name="connsiteX35" fmla="*/ 102092 w 623636"/>
                <a:gd name="connsiteY35" fmla="*/ 447543 h 1099406"/>
                <a:gd name="connsiteX36" fmla="*/ 88692 w 623636"/>
                <a:gd name="connsiteY36" fmla="*/ 434145 h 1099406"/>
                <a:gd name="connsiteX37" fmla="*/ 133039 w 623636"/>
                <a:gd name="connsiteY37" fmla="*/ 357491 h 1099406"/>
                <a:gd name="connsiteX38" fmla="*/ 142425 w 623636"/>
                <a:gd name="connsiteY38" fmla="*/ 323891 h 1099406"/>
                <a:gd name="connsiteX39" fmla="*/ 184119 w 623636"/>
                <a:gd name="connsiteY39" fmla="*/ 325251 h 1099406"/>
                <a:gd name="connsiteX40" fmla="*/ 197518 w 623636"/>
                <a:gd name="connsiteY40" fmla="*/ 310492 h 1099406"/>
                <a:gd name="connsiteX41" fmla="*/ 210985 w 623636"/>
                <a:gd name="connsiteY41" fmla="*/ 314505 h 1099406"/>
                <a:gd name="connsiteX42" fmla="*/ 225744 w 623636"/>
                <a:gd name="connsiteY42" fmla="*/ 314505 h 1099406"/>
                <a:gd name="connsiteX43" fmla="*/ 245945 w 623636"/>
                <a:gd name="connsiteY43" fmla="*/ 294304 h 1099406"/>
                <a:gd name="connsiteX44" fmla="*/ 282197 w 623636"/>
                <a:gd name="connsiteY44" fmla="*/ 294304 h 1099406"/>
                <a:gd name="connsiteX45" fmla="*/ 292944 w 623636"/>
                <a:gd name="connsiteY45" fmla="*/ 314505 h 1099406"/>
                <a:gd name="connsiteX46" fmla="*/ 315797 w 623636"/>
                <a:gd name="connsiteY46" fmla="*/ 314505 h 1099406"/>
                <a:gd name="connsiteX47" fmla="*/ 298317 w 623636"/>
                <a:gd name="connsiteY47" fmla="*/ 287639 h 1099406"/>
                <a:gd name="connsiteX48" fmla="*/ 298317 w 623636"/>
                <a:gd name="connsiteY48" fmla="*/ 272811 h 1099406"/>
                <a:gd name="connsiteX49" fmla="*/ 337290 w 623636"/>
                <a:gd name="connsiteY49" fmla="*/ 249958 h 1099406"/>
                <a:gd name="connsiteX50" fmla="*/ 346744 w 623636"/>
                <a:gd name="connsiteY50" fmla="*/ 252679 h 1099406"/>
                <a:gd name="connsiteX51" fmla="*/ 352118 w 623636"/>
                <a:gd name="connsiteY51" fmla="*/ 271519 h 1099406"/>
                <a:gd name="connsiteX52" fmla="*/ 372250 w 623636"/>
                <a:gd name="connsiteY52" fmla="*/ 272811 h 1099406"/>
                <a:gd name="connsiteX53" fmla="*/ 362864 w 623636"/>
                <a:gd name="connsiteY53" fmla="*/ 241932 h 1099406"/>
                <a:gd name="connsiteX54" fmla="*/ 381704 w 623636"/>
                <a:gd name="connsiteY54" fmla="*/ 217718 h 1099406"/>
                <a:gd name="connsiteX55" fmla="*/ 389730 w 623636"/>
                <a:gd name="connsiteY55" fmla="*/ 205612 h 1099406"/>
                <a:gd name="connsiteX56" fmla="*/ 397824 w 623636"/>
                <a:gd name="connsiteY56" fmla="*/ 228465 h 1099406"/>
                <a:gd name="connsiteX57" fmla="*/ 415304 w 623636"/>
                <a:gd name="connsiteY57" fmla="*/ 200238 h 1099406"/>
                <a:gd name="connsiteX58" fmla="*/ 432784 w 623636"/>
                <a:gd name="connsiteY58" fmla="*/ 194865 h 1099406"/>
                <a:gd name="connsiteX59" fmla="*/ 411223 w 623636"/>
                <a:gd name="connsiteY59" fmla="*/ 176093 h 1099406"/>
                <a:gd name="connsiteX60" fmla="*/ 424690 w 623636"/>
                <a:gd name="connsiteY60" fmla="*/ 159905 h 1099406"/>
                <a:gd name="connsiteX61" fmla="*/ 442170 w 623636"/>
                <a:gd name="connsiteY61" fmla="*/ 158613 h 1099406"/>
                <a:gd name="connsiteX62" fmla="*/ 436797 w 623636"/>
                <a:gd name="connsiteY62" fmla="*/ 110186 h 1099406"/>
                <a:gd name="connsiteX63" fmla="*/ 448904 w 623636"/>
                <a:gd name="connsiteY63" fmla="*/ 110186 h 1099406"/>
                <a:gd name="connsiteX64" fmla="*/ 458290 w 623636"/>
                <a:gd name="connsiteY64" fmla="*/ 127666 h 1099406"/>
                <a:gd name="connsiteX65" fmla="*/ 485156 w 623636"/>
                <a:gd name="connsiteY65" fmla="*/ 88693 h 1099406"/>
                <a:gd name="connsiteX66" fmla="*/ 512090 w 623636"/>
                <a:gd name="connsiteY66" fmla="*/ 91413 h 1099406"/>
                <a:gd name="connsiteX67" fmla="*/ 521477 w 623636"/>
                <a:gd name="connsiteY67" fmla="*/ 44346 h 1099406"/>
                <a:gd name="connsiteX68" fmla="*/ 513383 w 623636"/>
                <a:gd name="connsiteY68" fmla="*/ 18840 h 109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3636" h="109940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name="connsiteX0" fmla="*/ 0 w 11630"/>
                <a:gd name="connsiteY0" fmla="*/ 35368 h 38768"/>
                <a:gd name="connsiteX1" fmla="*/ 1905 w 11630"/>
                <a:gd name="connsiteY1" fmla="*/ 0 h 38768"/>
                <a:gd name="connsiteX2" fmla="*/ 11631 w 11630"/>
                <a:gd name="connsiteY2" fmla="*/ 476 h 38768"/>
                <a:gd name="connsiteX3" fmla="*/ 11155 w 11630"/>
                <a:gd name="connsiteY3" fmla="*/ 34892 h 38768"/>
                <a:gd name="connsiteX4" fmla="*/ 6258 w 11630"/>
                <a:gd name="connsiteY4" fmla="*/ 38769 h 38768"/>
                <a:gd name="connsiteX5" fmla="*/ 0 w 11630"/>
                <a:gd name="connsiteY5" fmla="*/ 35368 h 3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0" h="38768">
                  <a:moveTo>
                    <a:pt x="0" y="35368"/>
                  </a:moveTo>
                  <a:lnTo>
                    <a:pt x="1905" y="0"/>
                  </a:lnTo>
                  <a:lnTo>
                    <a:pt x="11631" y="476"/>
                  </a:lnTo>
                  <a:lnTo>
                    <a:pt x="11155" y="34892"/>
                  </a:lnTo>
                  <a:lnTo>
                    <a:pt x="6258" y="38769"/>
                  </a:lnTo>
                  <a:lnTo>
                    <a:pt x="0" y="353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name="connsiteX0" fmla="*/ 0 w 17480"/>
                <a:gd name="connsiteY0" fmla="*/ 0 h 48087"/>
                <a:gd name="connsiteX1" fmla="*/ 1020 w 17480"/>
                <a:gd name="connsiteY1" fmla="*/ 34960 h 48087"/>
                <a:gd name="connsiteX2" fmla="*/ 14555 w 17480"/>
                <a:gd name="connsiteY2" fmla="*/ 48087 h 48087"/>
                <a:gd name="connsiteX3" fmla="*/ 17480 w 17480"/>
                <a:gd name="connsiteY3" fmla="*/ 35912 h 48087"/>
                <a:gd name="connsiteX4" fmla="*/ 7278 w 17480"/>
                <a:gd name="connsiteY4" fmla="*/ 26254 h 48087"/>
                <a:gd name="connsiteX5" fmla="*/ 4897 w 17480"/>
                <a:gd name="connsiteY5" fmla="*/ 952 h 48087"/>
                <a:gd name="connsiteX6" fmla="*/ 0 w 17480"/>
                <a:gd name="connsiteY6" fmla="*/ 0 h 4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0" h="48087">
                  <a:moveTo>
                    <a:pt x="0" y="0"/>
                  </a:moveTo>
                  <a:lnTo>
                    <a:pt x="1020" y="34960"/>
                  </a:lnTo>
                  <a:lnTo>
                    <a:pt x="14555" y="48087"/>
                  </a:lnTo>
                  <a:lnTo>
                    <a:pt x="17480" y="35912"/>
                  </a:lnTo>
                  <a:lnTo>
                    <a:pt x="7278" y="26254"/>
                  </a:lnTo>
                  <a:lnTo>
                    <a:pt x="4897" y="952"/>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name="connsiteX0" fmla="*/ 4829 w 29586"/>
                <a:gd name="connsiteY0" fmla="*/ 0 h 13126"/>
                <a:gd name="connsiteX1" fmla="*/ 0 w 29586"/>
                <a:gd name="connsiteY1" fmla="*/ 12175 h 13126"/>
                <a:gd name="connsiteX2" fmla="*/ 18908 w 29586"/>
                <a:gd name="connsiteY2" fmla="*/ 13127 h 13126"/>
                <a:gd name="connsiteX3" fmla="*/ 29587 w 29586"/>
                <a:gd name="connsiteY3" fmla="*/ 2448 h 13126"/>
                <a:gd name="connsiteX4" fmla="*/ 4829 w 29586"/>
                <a:gd name="connsiteY4" fmla="*/ 0 h 1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6" h="13126">
                  <a:moveTo>
                    <a:pt x="4829" y="0"/>
                  </a:moveTo>
                  <a:lnTo>
                    <a:pt x="0" y="12175"/>
                  </a:lnTo>
                  <a:lnTo>
                    <a:pt x="18908" y="13127"/>
                  </a:lnTo>
                  <a:lnTo>
                    <a:pt x="29587" y="2448"/>
                  </a:lnTo>
                  <a:lnTo>
                    <a:pt x="4829"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name="connsiteX0" fmla="*/ 4353 w 15983"/>
                <a:gd name="connsiteY0" fmla="*/ 0 h 12583"/>
                <a:gd name="connsiteX1" fmla="*/ 0 w 15983"/>
                <a:gd name="connsiteY1" fmla="*/ 12583 h 12583"/>
                <a:gd name="connsiteX2" fmla="*/ 13127 w 15983"/>
                <a:gd name="connsiteY2" fmla="*/ 12107 h 12583"/>
                <a:gd name="connsiteX3" fmla="*/ 15984 w 15983"/>
                <a:gd name="connsiteY3" fmla="*/ 1428 h 12583"/>
                <a:gd name="connsiteX4" fmla="*/ 4353 w 15983"/>
                <a:gd name="connsiteY4" fmla="*/ 0 h 1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3" h="12583">
                  <a:moveTo>
                    <a:pt x="4353" y="0"/>
                  </a:moveTo>
                  <a:lnTo>
                    <a:pt x="0" y="12583"/>
                  </a:lnTo>
                  <a:lnTo>
                    <a:pt x="13127" y="12107"/>
                  </a:lnTo>
                  <a:lnTo>
                    <a:pt x="15984" y="1428"/>
                  </a:lnTo>
                  <a:lnTo>
                    <a:pt x="4353"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name="connsiteX0" fmla="*/ 10679 w 18908"/>
                <a:gd name="connsiteY0" fmla="*/ 42714 h 42713"/>
                <a:gd name="connsiteX1" fmla="*/ 0 w 18908"/>
                <a:gd name="connsiteY1" fmla="*/ 23261 h 42713"/>
                <a:gd name="connsiteX2" fmla="*/ 9250 w 18908"/>
                <a:gd name="connsiteY2" fmla="*/ 0 h 42713"/>
                <a:gd name="connsiteX3" fmla="*/ 16528 w 18908"/>
                <a:gd name="connsiteY3" fmla="*/ 2925 h 42713"/>
                <a:gd name="connsiteX4" fmla="*/ 13127 w 18908"/>
                <a:gd name="connsiteY4" fmla="*/ 20813 h 42713"/>
                <a:gd name="connsiteX5" fmla="*/ 18908 w 18908"/>
                <a:gd name="connsiteY5" fmla="*/ 34892 h 42713"/>
                <a:gd name="connsiteX6" fmla="*/ 18908 w 18908"/>
                <a:gd name="connsiteY6" fmla="*/ 42714 h 42713"/>
                <a:gd name="connsiteX7" fmla="*/ 10679 w 18908"/>
                <a:gd name="connsiteY7" fmla="*/ 42714 h 4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08" h="42713">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name="connsiteX0" fmla="*/ 0 w 21833"/>
                <a:gd name="connsiteY0" fmla="*/ 0 h 17956"/>
                <a:gd name="connsiteX1" fmla="*/ 4421 w 21833"/>
                <a:gd name="connsiteY1" fmla="*/ 13127 h 17956"/>
                <a:gd name="connsiteX2" fmla="*/ 21833 w 21833"/>
                <a:gd name="connsiteY2" fmla="*/ 17956 h 17956"/>
                <a:gd name="connsiteX3" fmla="*/ 14555 w 21833"/>
                <a:gd name="connsiteY3" fmla="*/ 3877 h 17956"/>
                <a:gd name="connsiteX4" fmla="*/ 0 w 21833"/>
                <a:gd name="connsiteY4" fmla="*/ 0 h 1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3" h="17956">
                  <a:moveTo>
                    <a:pt x="0" y="0"/>
                  </a:moveTo>
                  <a:lnTo>
                    <a:pt x="4421" y="13127"/>
                  </a:lnTo>
                  <a:lnTo>
                    <a:pt x="21833" y="17956"/>
                  </a:lnTo>
                  <a:lnTo>
                    <a:pt x="14555" y="3877"/>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name="connsiteX0" fmla="*/ 17004 w 17003"/>
                <a:gd name="connsiteY0" fmla="*/ 22309 h 22309"/>
                <a:gd name="connsiteX1" fmla="*/ 0 w 17003"/>
                <a:gd name="connsiteY1" fmla="*/ 11631 h 22309"/>
                <a:gd name="connsiteX2" fmla="*/ 15984 w 17003"/>
                <a:gd name="connsiteY2" fmla="*/ 0 h 22309"/>
                <a:gd name="connsiteX3" fmla="*/ 17004 w 17003"/>
                <a:gd name="connsiteY3" fmla="*/ 22309 h 22309"/>
              </a:gdLst>
              <a:ahLst/>
              <a:cxnLst>
                <a:cxn ang="0">
                  <a:pos x="connsiteX0" y="connsiteY0"/>
                </a:cxn>
                <a:cxn ang="0">
                  <a:pos x="connsiteX1" y="connsiteY1"/>
                </a:cxn>
                <a:cxn ang="0">
                  <a:pos x="connsiteX2" y="connsiteY2"/>
                </a:cxn>
                <a:cxn ang="0">
                  <a:pos x="connsiteX3" y="connsiteY3"/>
                </a:cxn>
              </a:cxnLst>
              <a:rect l="l" t="t" r="r" b="b"/>
              <a:pathLst>
                <a:path w="17003" h="22309">
                  <a:moveTo>
                    <a:pt x="17004" y="22309"/>
                  </a:moveTo>
                  <a:lnTo>
                    <a:pt x="0" y="11631"/>
                  </a:lnTo>
                  <a:lnTo>
                    <a:pt x="15984" y="0"/>
                  </a:lnTo>
                  <a:lnTo>
                    <a:pt x="17004" y="223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name="connsiteX0" fmla="*/ 0 w 13058"/>
                <a:gd name="connsiteY0" fmla="*/ 21833 h 23261"/>
                <a:gd name="connsiteX1" fmla="*/ 952 w 13058"/>
                <a:gd name="connsiteY1" fmla="*/ 0 h 23261"/>
                <a:gd name="connsiteX2" fmla="*/ 13059 w 13058"/>
                <a:gd name="connsiteY2" fmla="*/ 7754 h 23261"/>
                <a:gd name="connsiteX3" fmla="*/ 8706 w 13058"/>
                <a:gd name="connsiteY3" fmla="*/ 23261 h 23261"/>
                <a:gd name="connsiteX4" fmla="*/ 0 w 13058"/>
                <a:gd name="connsiteY4" fmla="*/ 21833 h 23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8" h="23261">
                  <a:moveTo>
                    <a:pt x="0" y="21833"/>
                  </a:moveTo>
                  <a:lnTo>
                    <a:pt x="952" y="0"/>
                  </a:lnTo>
                  <a:lnTo>
                    <a:pt x="13059" y="7754"/>
                  </a:lnTo>
                  <a:lnTo>
                    <a:pt x="8706" y="23261"/>
                  </a:lnTo>
                  <a:lnTo>
                    <a:pt x="0" y="2183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name="connsiteX0" fmla="*/ 476 w 8229"/>
                <a:gd name="connsiteY0" fmla="*/ 11630 h 15031"/>
                <a:gd name="connsiteX1" fmla="*/ 0 w 8229"/>
                <a:gd name="connsiteY1" fmla="*/ 0 h 15031"/>
                <a:gd name="connsiteX2" fmla="*/ 7753 w 8229"/>
                <a:gd name="connsiteY2" fmla="*/ 0 h 15031"/>
                <a:gd name="connsiteX3" fmla="*/ 8230 w 8229"/>
                <a:gd name="connsiteY3" fmla="*/ 15031 h 15031"/>
                <a:gd name="connsiteX4" fmla="*/ 476 w 8229"/>
                <a:gd name="connsiteY4" fmla="*/ 11630 h 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15031">
                  <a:moveTo>
                    <a:pt x="476" y="11630"/>
                  </a:moveTo>
                  <a:lnTo>
                    <a:pt x="0" y="0"/>
                  </a:lnTo>
                  <a:lnTo>
                    <a:pt x="7753" y="0"/>
                  </a:lnTo>
                  <a:lnTo>
                    <a:pt x="8230" y="15031"/>
                  </a:lnTo>
                  <a:lnTo>
                    <a:pt x="476" y="1163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name="connsiteX0" fmla="*/ 0 w 18432"/>
                <a:gd name="connsiteY0" fmla="*/ 11155 h 14079"/>
                <a:gd name="connsiteX1" fmla="*/ 1497 w 18432"/>
                <a:gd name="connsiteY1" fmla="*/ 0 h 14079"/>
                <a:gd name="connsiteX2" fmla="*/ 18432 w 18432"/>
                <a:gd name="connsiteY2" fmla="*/ 5305 h 14079"/>
                <a:gd name="connsiteX3" fmla="*/ 11699 w 18432"/>
                <a:gd name="connsiteY3" fmla="*/ 14079 h 14079"/>
                <a:gd name="connsiteX4" fmla="*/ 0 w 18432"/>
                <a:gd name="connsiteY4" fmla="*/ 11155 h 1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2" h="14079">
                  <a:moveTo>
                    <a:pt x="0" y="11155"/>
                  </a:moveTo>
                  <a:lnTo>
                    <a:pt x="1497" y="0"/>
                  </a:lnTo>
                  <a:lnTo>
                    <a:pt x="18432" y="5305"/>
                  </a:lnTo>
                  <a:lnTo>
                    <a:pt x="11699" y="14079"/>
                  </a:lnTo>
                  <a:lnTo>
                    <a:pt x="0" y="111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name="connsiteX0" fmla="*/ 6325 w 12650"/>
                <a:gd name="connsiteY0" fmla="*/ 19384 h 19384"/>
                <a:gd name="connsiteX1" fmla="*/ 0 w 12650"/>
                <a:gd name="connsiteY1" fmla="*/ 15032 h 19384"/>
                <a:gd name="connsiteX2" fmla="*/ 1972 w 12650"/>
                <a:gd name="connsiteY2" fmla="*/ 0 h 19384"/>
                <a:gd name="connsiteX3" fmla="*/ 12175 w 12650"/>
                <a:gd name="connsiteY3" fmla="*/ 0 h 19384"/>
                <a:gd name="connsiteX4" fmla="*/ 12651 w 12650"/>
                <a:gd name="connsiteY4" fmla="*/ 14555 h 19384"/>
                <a:gd name="connsiteX5" fmla="*/ 6325 w 12650"/>
                <a:gd name="connsiteY5" fmla="*/ 19384 h 1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0" h="19384">
                  <a:moveTo>
                    <a:pt x="6325" y="19384"/>
                  </a:moveTo>
                  <a:lnTo>
                    <a:pt x="0" y="15032"/>
                  </a:lnTo>
                  <a:lnTo>
                    <a:pt x="1972" y="0"/>
                  </a:lnTo>
                  <a:lnTo>
                    <a:pt x="12175" y="0"/>
                  </a:lnTo>
                  <a:lnTo>
                    <a:pt x="12651" y="14555"/>
                  </a:lnTo>
                  <a:lnTo>
                    <a:pt x="6325" y="193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name="connsiteX0" fmla="*/ 0 w 13126"/>
                <a:gd name="connsiteY0" fmla="*/ 14555 h 17480"/>
                <a:gd name="connsiteX1" fmla="*/ 2925 w 13126"/>
                <a:gd name="connsiteY1" fmla="*/ 0 h 17480"/>
                <a:gd name="connsiteX2" fmla="*/ 10679 w 13126"/>
                <a:gd name="connsiteY2" fmla="*/ 1904 h 17480"/>
                <a:gd name="connsiteX3" fmla="*/ 13127 w 13126"/>
                <a:gd name="connsiteY3" fmla="*/ 12107 h 17480"/>
                <a:gd name="connsiteX4" fmla="*/ 7278 w 13126"/>
                <a:gd name="connsiteY4" fmla="*/ 17480 h 17480"/>
                <a:gd name="connsiteX5" fmla="*/ 0 w 13126"/>
                <a:gd name="connsiteY5" fmla="*/ 14555 h 1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 h="17480">
                  <a:moveTo>
                    <a:pt x="0" y="14555"/>
                  </a:moveTo>
                  <a:lnTo>
                    <a:pt x="2925" y="0"/>
                  </a:lnTo>
                  <a:lnTo>
                    <a:pt x="10679" y="1904"/>
                  </a:lnTo>
                  <a:lnTo>
                    <a:pt x="13127" y="12107"/>
                  </a:lnTo>
                  <a:lnTo>
                    <a:pt x="7278" y="17480"/>
                  </a:lnTo>
                  <a:lnTo>
                    <a:pt x="0" y="145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name="connsiteX0" fmla="*/ 4353 w 11630"/>
                <a:gd name="connsiteY0" fmla="*/ 16528 h 16527"/>
                <a:gd name="connsiteX1" fmla="*/ 0 w 11630"/>
                <a:gd name="connsiteY1" fmla="*/ 9250 h 16527"/>
                <a:gd name="connsiteX2" fmla="*/ 0 w 11630"/>
                <a:gd name="connsiteY2" fmla="*/ 0 h 16527"/>
                <a:gd name="connsiteX3" fmla="*/ 7278 w 11630"/>
                <a:gd name="connsiteY3" fmla="*/ 0 h 16527"/>
                <a:gd name="connsiteX4" fmla="*/ 11631 w 11630"/>
                <a:gd name="connsiteY4" fmla="*/ 6325 h 16527"/>
                <a:gd name="connsiteX5" fmla="*/ 11631 w 11630"/>
                <a:gd name="connsiteY5" fmla="*/ 15031 h 16527"/>
                <a:gd name="connsiteX6" fmla="*/ 4353 w 11630"/>
                <a:gd name="connsiteY6" fmla="*/ 16528 h 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30" h="16527">
                  <a:moveTo>
                    <a:pt x="4353" y="16528"/>
                  </a:moveTo>
                  <a:lnTo>
                    <a:pt x="0" y="9250"/>
                  </a:lnTo>
                  <a:lnTo>
                    <a:pt x="0" y="0"/>
                  </a:lnTo>
                  <a:lnTo>
                    <a:pt x="7278" y="0"/>
                  </a:lnTo>
                  <a:lnTo>
                    <a:pt x="11631" y="6325"/>
                  </a:lnTo>
                  <a:lnTo>
                    <a:pt x="11631" y="15031"/>
                  </a:lnTo>
                  <a:lnTo>
                    <a:pt x="4353" y="165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name="connsiteX0" fmla="*/ 2925 w 11630"/>
                <a:gd name="connsiteY0" fmla="*/ 16936 h 18908"/>
                <a:gd name="connsiteX1" fmla="*/ 0 w 11630"/>
                <a:gd name="connsiteY1" fmla="*/ 1428 h 18908"/>
                <a:gd name="connsiteX2" fmla="*/ 5782 w 11630"/>
                <a:gd name="connsiteY2" fmla="*/ 0 h 18908"/>
                <a:gd name="connsiteX3" fmla="*/ 11631 w 11630"/>
                <a:gd name="connsiteY3" fmla="*/ 10134 h 18908"/>
                <a:gd name="connsiteX4" fmla="*/ 10202 w 11630"/>
                <a:gd name="connsiteY4" fmla="*/ 18909 h 18908"/>
                <a:gd name="connsiteX5" fmla="*/ 2925 w 11630"/>
                <a:gd name="connsiteY5" fmla="*/ 16936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0" h="18908">
                  <a:moveTo>
                    <a:pt x="2925" y="16936"/>
                  </a:moveTo>
                  <a:lnTo>
                    <a:pt x="0" y="1428"/>
                  </a:lnTo>
                  <a:lnTo>
                    <a:pt x="5782" y="0"/>
                  </a:lnTo>
                  <a:lnTo>
                    <a:pt x="11631" y="10134"/>
                  </a:lnTo>
                  <a:lnTo>
                    <a:pt x="10202" y="18909"/>
                  </a:lnTo>
                  <a:lnTo>
                    <a:pt x="2925" y="1693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name="connsiteX0" fmla="*/ 3877 w 13603"/>
                <a:gd name="connsiteY0" fmla="*/ 16052 h 17480"/>
                <a:gd name="connsiteX1" fmla="*/ 0 w 13603"/>
                <a:gd name="connsiteY1" fmla="*/ 1020 h 17480"/>
                <a:gd name="connsiteX2" fmla="*/ 11155 w 13603"/>
                <a:gd name="connsiteY2" fmla="*/ 0 h 17480"/>
                <a:gd name="connsiteX3" fmla="*/ 13603 w 13603"/>
                <a:gd name="connsiteY3" fmla="*/ 17480 h 17480"/>
                <a:gd name="connsiteX4" fmla="*/ 3877 w 13603"/>
                <a:gd name="connsiteY4" fmla="*/ 16052 h 1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3" h="17480">
                  <a:moveTo>
                    <a:pt x="3877" y="16052"/>
                  </a:moveTo>
                  <a:lnTo>
                    <a:pt x="0" y="1020"/>
                  </a:lnTo>
                  <a:lnTo>
                    <a:pt x="11155" y="0"/>
                  </a:lnTo>
                  <a:lnTo>
                    <a:pt x="13603" y="17480"/>
                  </a:lnTo>
                  <a:lnTo>
                    <a:pt x="3877" y="1605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name="connsiteX0" fmla="*/ 2449 w 11630"/>
                <a:gd name="connsiteY0" fmla="*/ 15032 h 15031"/>
                <a:gd name="connsiteX1" fmla="*/ 0 w 11630"/>
                <a:gd name="connsiteY1" fmla="*/ 1497 h 15031"/>
                <a:gd name="connsiteX2" fmla="*/ 11155 w 11630"/>
                <a:gd name="connsiteY2" fmla="*/ 0 h 15031"/>
                <a:gd name="connsiteX3" fmla="*/ 11631 w 11630"/>
                <a:gd name="connsiteY3" fmla="*/ 11631 h 15031"/>
                <a:gd name="connsiteX4" fmla="*/ 2449 w 11630"/>
                <a:gd name="connsiteY4" fmla="*/ 15032 h 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0" h="15031">
                  <a:moveTo>
                    <a:pt x="2449" y="15032"/>
                  </a:moveTo>
                  <a:lnTo>
                    <a:pt x="0" y="1497"/>
                  </a:lnTo>
                  <a:lnTo>
                    <a:pt x="11155" y="0"/>
                  </a:lnTo>
                  <a:lnTo>
                    <a:pt x="11631" y="11631"/>
                  </a:lnTo>
                  <a:lnTo>
                    <a:pt x="2449" y="1503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name="connsiteX0" fmla="*/ 8230 w 13399"/>
                <a:gd name="connsiteY0" fmla="*/ 21629 h 21628"/>
                <a:gd name="connsiteX1" fmla="*/ 0 w 13399"/>
                <a:gd name="connsiteY1" fmla="*/ 13875 h 21628"/>
                <a:gd name="connsiteX2" fmla="*/ 476 w 13399"/>
                <a:gd name="connsiteY2" fmla="*/ 0 h 21628"/>
                <a:gd name="connsiteX3" fmla="*/ 13399 w 13399"/>
                <a:gd name="connsiteY3" fmla="*/ 6189 h 21628"/>
                <a:gd name="connsiteX4" fmla="*/ 8230 w 13399"/>
                <a:gd name="connsiteY4" fmla="*/ 21629 h 2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9" h="21628">
                  <a:moveTo>
                    <a:pt x="8230" y="21629"/>
                  </a:moveTo>
                  <a:lnTo>
                    <a:pt x="0" y="13875"/>
                  </a:lnTo>
                  <a:lnTo>
                    <a:pt x="476" y="0"/>
                  </a:lnTo>
                  <a:lnTo>
                    <a:pt x="13399" y="6189"/>
                  </a:lnTo>
                  <a:lnTo>
                    <a:pt x="8230" y="2162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name="connsiteX0" fmla="*/ 3061 w 19044"/>
                <a:gd name="connsiteY0" fmla="*/ 15984 h 15983"/>
                <a:gd name="connsiteX1" fmla="*/ 0 w 19044"/>
                <a:gd name="connsiteY1" fmla="*/ 10815 h 15983"/>
                <a:gd name="connsiteX2" fmla="*/ 1565 w 19044"/>
                <a:gd name="connsiteY2" fmla="*/ 0 h 15983"/>
                <a:gd name="connsiteX3" fmla="*/ 19045 w 19044"/>
                <a:gd name="connsiteY3" fmla="*/ 1020 h 15983"/>
                <a:gd name="connsiteX4" fmla="*/ 16460 w 19044"/>
                <a:gd name="connsiteY4" fmla="*/ 9794 h 15983"/>
                <a:gd name="connsiteX5" fmla="*/ 7210 w 19044"/>
                <a:gd name="connsiteY5" fmla="*/ 14419 h 15983"/>
                <a:gd name="connsiteX6" fmla="*/ 3061 w 19044"/>
                <a:gd name="connsiteY6" fmla="*/ 15984 h 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44" h="15983">
                  <a:moveTo>
                    <a:pt x="3061" y="15984"/>
                  </a:moveTo>
                  <a:lnTo>
                    <a:pt x="0" y="10815"/>
                  </a:lnTo>
                  <a:lnTo>
                    <a:pt x="1565" y="0"/>
                  </a:lnTo>
                  <a:lnTo>
                    <a:pt x="19045" y="1020"/>
                  </a:lnTo>
                  <a:lnTo>
                    <a:pt x="16460" y="9794"/>
                  </a:lnTo>
                  <a:lnTo>
                    <a:pt x="7210" y="14419"/>
                  </a:lnTo>
                  <a:lnTo>
                    <a:pt x="3061" y="159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name="connsiteX0" fmla="*/ 9794 w 23737"/>
                <a:gd name="connsiteY0" fmla="*/ 14419 h 14419"/>
                <a:gd name="connsiteX1" fmla="*/ 0 w 23737"/>
                <a:gd name="connsiteY1" fmla="*/ 7686 h 14419"/>
                <a:gd name="connsiteX2" fmla="*/ 9318 w 23737"/>
                <a:gd name="connsiteY2" fmla="*/ 0 h 14419"/>
                <a:gd name="connsiteX3" fmla="*/ 23737 w 23737"/>
                <a:gd name="connsiteY3" fmla="*/ 1496 h 14419"/>
                <a:gd name="connsiteX4" fmla="*/ 20133 w 23737"/>
                <a:gd name="connsiteY4" fmla="*/ 14419 h 14419"/>
                <a:gd name="connsiteX5" fmla="*/ 9794 w 23737"/>
                <a:gd name="connsiteY5" fmla="*/ 14419 h 1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7" h="14419">
                  <a:moveTo>
                    <a:pt x="9794" y="14419"/>
                  </a:moveTo>
                  <a:lnTo>
                    <a:pt x="0" y="7686"/>
                  </a:lnTo>
                  <a:lnTo>
                    <a:pt x="9318" y="0"/>
                  </a:lnTo>
                  <a:lnTo>
                    <a:pt x="23737" y="1496"/>
                  </a:lnTo>
                  <a:lnTo>
                    <a:pt x="20133" y="14419"/>
                  </a:lnTo>
                  <a:lnTo>
                    <a:pt x="9794" y="1441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name="connsiteX0" fmla="*/ -6707 w 26617"/>
                <a:gd name="connsiteY0" fmla="*/ 8742 h 17545"/>
                <a:gd name="connsiteX1" fmla="*/ -5684 w 26617"/>
                <a:gd name="connsiteY1" fmla="*/ 446 h 17545"/>
                <a:gd name="connsiteX2" fmla="*/ 7919 w 26617"/>
                <a:gd name="connsiteY2" fmla="*/ -6764 h 17545"/>
                <a:gd name="connsiteX3" fmla="*/ 19752 w 26617"/>
                <a:gd name="connsiteY3" fmla="*/ 3574 h 17545"/>
                <a:gd name="connsiteX4" fmla="*/ 8394 w 26617"/>
                <a:gd name="connsiteY4" fmla="*/ 10781 h 17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7" h="17545">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name="connsiteX0" fmla="*/ 5169 w 17003"/>
                <a:gd name="connsiteY0" fmla="*/ 21629 h 21628"/>
                <a:gd name="connsiteX1" fmla="*/ 0 w 17003"/>
                <a:gd name="connsiteY1" fmla="*/ 4693 h 21628"/>
                <a:gd name="connsiteX2" fmla="*/ 7686 w 17003"/>
                <a:gd name="connsiteY2" fmla="*/ 0 h 21628"/>
                <a:gd name="connsiteX3" fmla="*/ 17004 w 17003"/>
                <a:gd name="connsiteY3" fmla="*/ 20132 h 21628"/>
                <a:gd name="connsiteX4" fmla="*/ 5169 w 17003"/>
                <a:gd name="connsiteY4" fmla="*/ 21629 h 2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3" h="21628">
                  <a:moveTo>
                    <a:pt x="5169" y="21629"/>
                  </a:moveTo>
                  <a:lnTo>
                    <a:pt x="0" y="4693"/>
                  </a:lnTo>
                  <a:lnTo>
                    <a:pt x="7686" y="0"/>
                  </a:lnTo>
                  <a:lnTo>
                    <a:pt x="17004" y="20132"/>
                  </a:lnTo>
                  <a:lnTo>
                    <a:pt x="5169" y="2162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name="connsiteX0" fmla="*/ 13875 w 26253"/>
                <a:gd name="connsiteY0" fmla="*/ 25234 h 25709"/>
                <a:gd name="connsiteX1" fmla="*/ 0 w 26253"/>
                <a:gd name="connsiteY1" fmla="*/ 3061 h 25709"/>
                <a:gd name="connsiteX2" fmla="*/ 6122 w 26253"/>
                <a:gd name="connsiteY2" fmla="*/ 0 h 25709"/>
                <a:gd name="connsiteX3" fmla="*/ 26254 w 26253"/>
                <a:gd name="connsiteY3" fmla="*/ 13331 h 25709"/>
                <a:gd name="connsiteX4" fmla="*/ 25234 w 26253"/>
                <a:gd name="connsiteY4" fmla="*/ 25710 h 25709"/>
                <a:gd name="connsiteX5" fmla="*/ 13875 w 26253"/>
                <a:gd name="connsiteY5" fmla="*/ 25234 h 2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53" h="25709">
                  <a:moveTo>
                    <a:pt x="13875" y="25234"/>
                  </a:moveTo>
                  <a:lnTo>
                    <a:pt x="0" y="3061"/>
                  </a:lnTo>
                  <a:lnTo>
                    <a:pt x="6122" y="0"/>
                  </a:lnTo>
                  <a:lnTo>
                    <a:pt x="26254" y="13331"/>
                  </a:lnTo>
                  <a:lnTo>
                    <a:pt x="25234" y="25710"/>
                  </a:lnTo>
                  <a:lnTo>
                    <a:pt x="13875" y="2523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name="connsiteX0" fmla="*/ 476 w 10814"/>
                <a:gd name="connsiteY0" fmla="*/ 13943 h 13943"/>
                <a:gd name="connsiteX1" fmla="*/ 0 w 10814"/>
                <a:gd name="connsiteY1" fmla="*/ 6189 h 13943"/>
                <a:gd name="connsiteX2" fmla="*/ 8230 w 10814"/>
                <a:gd name="connsiteY2" fmla="*/ 0 h 13943"/>
                <a:gd name="connsiteX3" fmla="*/ 10815 w 10814"/>
                <a:gd name="connsiteY3" fmla="*/ 10339 h 13943"/>
                <a:gd name="connsiteX4" fmla="*/ 476 w 10814"/>
                <a:gd name="connsiteY4" fmla="*/ 13943 h 1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 h="13943">
                  <a:moveTo>
                    <a:pt x="476" y="13943"/>
                  </a:moveTo>
                  <a:lnTo>
                    <a:pt x="0" y="6189"/>
                  </a:lnTo>
                  <a:lnTo>
                    <a:pt x="8230" y="0"/>
                  </a:lnTo>
                  <a:lnTo>
                    <a:pt x="10815" y="10339"/>
                  </a:lnTo>
                  <a:lnTo>
                    <a:pt x="476" y="1394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name="connsiteX0" fmla="*/ 8774 w 17547"/>
                <a:gd name="connsiteY0" fmla="*/ 20065 h 20064"/>
                <a:gd name="connsiteX1" fmla="*/ 0 w 17547"/>
                <a:gd name="connsiteY1" fmla="*/ 11290 h 20064"/>
                <a:gd name="connsiteX2" fmla="*/ 544 w 17547"/>
                <a:gd name="connsiteY2" fmla="*/ 0 h 20064"/>
                <a:gd name="connsiteX3" fmla="*/ 12378 w 17547"/>
                <a:gd name="connsiteY3" fmla="*/ 476 h 20064"/>
                <a:gd name="connsiteX4" fmla="*/ 14419 w 17547"/>
                <a:gd name="connsiteY4" fmla="*/ 9250 h 20064"/>
                <a:gd name="connsiteX5" fmla="*/ 17548 w 17547"/>
                <a:gd name="connsiteY5" fmla="*/ 17480 h 20064"/>
                <a:gd name="connsiteX6" fmla="*/ 8774 w 17547"/>
                <a:gd name="connsiteY6" fmla="*/ 20065 h 2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7" h="20064">
                  <a:moveTo>
                    <a:pt x="8774" y="20065"/>
                  </a:moveTo>
                  <a:lnTo>
                    <a:pt x="0" y="11290"/>
                  </a:lnTo>
                  <a:lnTo>
                    <a:pt x="544" y="0"/>
                  </a:lnTo>
                  <a:lnTo>
                    <a:pt x="12378" y="476"/>
                  </a:lnTo>
                  <a:lnTo>
                    <a:pt x="14419" y="9250"/>
                  </a:lnTo>
                  <a:lnTo>
                    <a:pt x="17548" y="17480"/>
                  </a:lnTo>
                  <a:lnTo>
                    <a:pt x="8774" y="2006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name="connsiteX0" fmla="*/ 0 w 43802"/>
                <a:gd name="connsiteY0" fmla="*/ 5917 h 42509"/>
                <a:gd name="connsiteX1" fmla="*/ 31016 w 43802"/>
                <a:gd name="connsiteY1" fmla="*/ 0 h 42509"/>
                <a:gd name="connsiteX2" fmla="*/ 43802 w 43802"/>
                <a:gd name="connsiteY2" fmla="*/ 17412 h 42509"/>
                <a:gd name="connsiteX3" fmla="*/ 39993 w 43802"/>
                <a:gd name="connsiteY3" fmla="*/ 42510 h 42509"/>
                <a:gd name="connsiteX4" fmla="*/ 13603 w 43802"/>
                <a:gd name="connsiteY4" fmla="*/ 38701 h 42509"/>
                <a:gd name="connsiteX5" fmla="*/ 0 w 43802"/>
                <a:gd name="connsiteY5" fmla="*/ 5917 h 4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2" h="42509">
                  <a:moveTo>
                    <a:pt x="0" y="5917"/>
                  </a:moveTo>
                  <a:lnTo>
                    <a:pt x="31016" y="0"/>
                  </a:lnTo>
                  <a:lnTo>
                    <a:pt x="43802" y="17412"/>
                  </a:lnTo>
                  <a:lnTo>
                    <a:pt x="39993" y="42510"/>
                  </a:lnTo>
                  <a:lnTo>
                    <a:pt x="13603" y="38701"/>
                  </a:lnTo>
                  <a:lnTo>
                    <a:pt x="0" y="591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name="connsiteX0" fmla="*/ 1700 w 31083"/>
                <a:gd name="connsiteY0" fmla="*/ 40809 h 40809"/>
                <a:gd name="connsiteX1" fmla="*/ 0 w 31083"/>
                <a:gd name="connsiteY1" fmla="*/ 24690 h 40809"/>
                <a:gd name="connsiteX2" fmla="*/ 22105 w 31083"/>
                <a:gd name="connsiteY2" fmla="*/ 0 h 40809"/>
                <a:gd name="connsiteX3" fmla="*/ 31083 w 31083"/>
                <a:gd name="connsiteY3" fmla="*/ 15712 h 40809"/>
                <a:gd name="connsiteX4" fmla="*/ 26798 w 31083"/>
                <a:gd name="connsiteY4" fmla="*/ 33192 h 40809"/>
                <a:gd name="connsiteX5" fmla="*/ 1700 w 31083"/>
                <a:gd name="connsiteY5" fmla="*/ 40809 h 4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3" h="40809">
                  <a:moveTo>
                    <a:pt x="1700" y="40809"/>
                  </a:moveTo>
                  <a:lnTo>
                    <a:pt x="0" y="24690"/>
                  </a:lnTo>
                  <a:lnTo>
                    <a:pt x="22105" y="0"/>
                  </a:lnTo>
                  <a:lnTo>
                    <a:pt x="31083" y="15712"/>
                  </a:lnTo>
                  <a:lnTo>
                    <a:pt x="26798" y="33192"/>
                  </a:lnTo>
                  <a:lnTo>
                    <a:pt x="1700" y="408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name="connsiteX0" fmla="*/ 0 w 22173"/>
                <a:gd name="connsiteY0" fmla="*/ 7142 h 14351"/>
                <a:gd name="connsiteX1" fmla="*/ 2448 w 22173"/>
                <a:gd name="connsiteY1" fmla="*/ 0 h 14351"/>
                <a:gd name="connsiteX2" fmla="*/ 17956 w 22173"/>
                <a:gd name="connsiteY2" fmla="*/ 0 h 14351"/>
                <a:gd name="connsiteX3" fmla="*/ 22173 w 22173"/>
                <a:gd name="connsiteY3" fmla="*/ 14351 h 14351"/>
                <a:gd name="connsiteX4" fmla="*/ 10202 w 22173"/>
                <a:gd name="connsiteY4" fmla="*/ 14351 h 14351"/>
                <a:gd name="connsiteX5" fmla="*/ 0 w 22173"/>
                <a:gd name="connsiteY5" fmla="*/ 7142 h 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 h="14351">
                  <a:moveTo>
                    <a:pt x="0" y="7142"/>
                  </a:moveTo>
                  <a:lnTo>
                    <a:pt x="2448" y="0"/>
                  </a:lnTo>
                  <a:lnTo>
                    <a:pt x="17956" y="0"/>
                  </a:lnTo>
                  <a:lnTo>
                    <a:pt x="22173" y="14351"/>
                  </a:lnTo>
                  <a:lnTo>
                    <a:pt x="10202" y="14351"/>
                  </a:lnTo>
                  <a:lnTo>
                    <a:pt x="0" y="714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name="connsiteX0" fmla="*/ 7210 w 16187"/>
                <a:gd name="connsiteY0" fmla="*/ 17344 h 20268"/>
                <a:gd name="connsiteX1" fmla="*/ 0 w 16187"/>
                <a:gd name="connsiteY1" fmla="*/ 7142 h 20268"/>
                <a:gd name="connsiteX2" fmla="*/ 5985 w 16187"/>
                <a:gd name="connsiteY2" fmla="*/ 0 h 20268"/>
                <a:gd name="connsiteX3" fmla="*/ 16188 w 16187"/>
                <a:gd name="connsiteY3" fmla="*/ 5917 h 20268"/>
                <a:gd name="connsiteX4" fmla="*/ 11970 w 16187"/>
                <a:gd name="connsiteY4" fmla="*/ 20269 h 20268"/>
                <a:gd name="connsiteX5" fmla="*/ 7210 w 16187"/>
                <a:gd name="connsiteY5" fmla="*/ 17344 h 2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7" h="20268">
                  <a:moveTo>
                    <a:pt x="7210" y="17344"/>
                  </a:moveTo>
                  <a:lnTo>
                    <a:pt x="0" y="7142"/>
                  </a:lnTo>
                  <a:lnTo>
                    <a:pt x="5985" y="0"/>
                  </a:lnTo>
                  <a:lnTo>
                    <a:pt x="16188" y="5917"/>
                  </a:lnTo>
                  <a:lnTo>
                    <a:pt x="11970" y="20269"/>
                  </a:lnTo>
                  <a:lnTo>
                    <a:pt x="7210" y="1734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name="connsiteX0" fmla="*/ 0 w 10814"/>
                <a:gd name="connsiteY0" fmla="*/ 15507 h 16119"/>
                <a:gd name="connsiteX1" fmla="*/ 2380 w 10814"/>
                <a:gd name="connsiteY1" fmla="*/ 544 h 16119"/>
                <a:gd name="connsiteX2" fmla="*/ 9590 w 10814"/>
                <a:gd name="connsiteY2" fmla="*/ 0 h 16119"/>
                <a:gd name="connsiteX3" fmla="*/ 10815 w 10814"/>
                <a:gd name="connsiteY3" fmla="*/ 16120 h 16119"/>
                <a:gd name="connsiteX4" fmla="*/ 0 w 10814"/>
                <a:gd name="connsiteY4" fmla="*/ 15507 h 1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 h="16119">
                  <a:moveTo>
                    <a:pt x="0" y="15507"/>
                  </a:moveTo>
                  <a:lnTo>
                    <a:pt x="2380" y="544"/>
                  </a:lnTo>
                  <a:lnTo>
                    <a:pt x="9590" y="0"/>
                  </a:lnTo>
                  <a:lnTo>
                    <a:pt x="10815" y="16120"/>
                  </a:lnTo>
                  <a:lnTo>
                    <a:pt x="0" y="1550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name="connsiteX0" fmla="*/ 9522 w 18500"/>
                <a:gd name="connsiteY0" fmla="*/ 14963 h 14963"/>
                <a:gd name="connsiteX1" fmla="*/ 0 w 18500"/>
                <a:gd name="connsiteY1" fmla="*/ 7142 h 14963"/>
                <a:gd name="connsiteX2" fmla="*/ 9522 w 18500"/>
                <a:gd name="connsiteY2" fmla="*/ 0 h 14963"/>
                <a:gd name="connsiteX3" fmla="*/ 18500 w 18500"/>
                <a:gd name="connsiteY3" fmla="*/ 10746 h 14963"/>
                <a:gd name="connsiteX4" fmla="*/ 9522 w 18500"/>
                <a:gd name="connsiteY4" fmla="*/ 14963 h 1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0" h="14963">
                  <a:moveTo>
                    <a:pt x="9522" y="14963"/>
                  </a:moveTo>
                  <a:lnTo>
                    <a:pt x="0" y="7142"/>
                  </a:lnTo>
                  <a:lnTo>
                    <a:pt x="9522" y="0"/>
                  </a:lnTo>
                  <a:lnTo>
                    <a:pt x="18500" y="10746"/>
                  </a:lnTo>
                  <a:lnTo>
                    <a:pt x="9522" y="1496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name="connsiteX0" fmla="*/ 1224 w 32715"/>
                <a:gd name="connsiteY0" fmla="*/ 22173 h 36116"/>
                <a:gd name="connsiteX1" fmla="*/ 0 w 32715"/>
                <a:gd name="connsiteY1" fmla="*/ 1156 h 36116"/>
                <a:gd name="connsiteX2" fmla="*/ 17548 w 32715"/>
                <a:gd name="connsiteY2" fmla="*/ 0 h 36116"/>
                <a:gd name="connsiteX3" fmla="*/ 32716 w 32715"/>
                <a:gd name="connsiteY3" fmla="*/ 34960 h 36116"/>
                <a:gd name="connsiteX4" fmla="*/ 23329 w 32715"/>
                <a:gd name="connsiteY4" fmla="*/ 36116 h 36116"/>
                <a:gd name="connsiteX5" fmla="*/ 1224 w 32715"/>
                <a:gd name="connsiteY5" fmla="*/ 22173 h 3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15" h="36116">
                  <a:moveTo>
                    <a:pt x="1224" y="22173"/>
                  </a:moveTo>
                  <a:lnTo>
                    <a:pt x="0" y="1156"/>
                  </a:lnTo>
                  <a:lnTo>
                    <a:pt x="17548" y="0"/>
                  </a:lnTo>
                  <a:lnTo>
                    <a:pt x="32716" y="34960"/>
                  </a:lnTo>
                  <a:lnTo>
                    <a:pt x="23329" y="36116"/>
                  </a:lnTo>
                  <a:lnTo>
                    <a:pt x="1224" y="2217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name="connsiteX0" fmla="*/ 0 w 22173"/>
                <a:gd name="connsiteY0" fmla="*/ 19861 h 22173"/>
                <a:gd name="connsiteX1" fmla="*/ 11631 w 22173"/>
                <a:gd name="connsiteY1" fmla="*/ 0 h 22173"/>
                <a:gd name="connsiteX2" fmla="*/ 22173 w 22173"/>
                <a:gd name="connsiteY2" fmla="*/ 7006 h 22173"/>
                <a:gd name="connsiteX3" fmla="*/ 12855 w 22173"/>
                <a:gd name="connsiteY3" fmla="*/ 22173 h 22173"/>
                <a:gd name="connsiteX4" fmla="*/ 0 w 22173"/>
                <a:gd name="connsiteY4" fmla="*/ 19861 h 2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22173">
                  <a:moveTo>
                    <a:pt x="0" y="19861"/>
                  </a:moveTo>
                  <a:lnTo>
                    <a:pt x="11631" y="0"/>
                  </a:lnTo>
                  <a:lnTo>
                    <a:pt x="22173" y="7006"/>
                  </a:lnTo>
                  <a:lnTo>
                    <a:pt x="12855" y="22173"/>
                  </a:lnTo>
                  <a:lnTo>
                    <a:pt x="0" y="1986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name="connsiteX0" fmla="*/ 0 w 11154"/>
                <a:gd name="connsiteY0" fmla="*/ 14419 h 14895"/>
                <a:gd name="connsiteX1" fmla="*/ 0 w 11154"/>
                <a:gd name="connsiteY1" fmla="*/ 0 h 14895"/>
                <a:gd name="connsiteX2" fmla="*/ 8842 w 11154"/>
                <a:gd name="connsiteY2" fmla="*/ 2313 h 14895"/>
                <a:gd name="connsiteX3" fmla="*/ 11155 w 11154"/>
                <a:gd name="connsiteY3" fmla="*/ 14895 h 14895"/>
                <a:gd name="connsiteX4" fmla="*/ 0 w 11154"/>
                <a:gd name="connsiteY4" fmla="*/ 14419 h 1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4" h="14895">
                  <a:moveTo>
                    <a:pt x="0" y="14419"/>
                  </a:moveTo>
                  <a:lnTo>
                    <a:pt x="0" y="0"/>
                  </a:lnTo>
                  <a:lnTo>
                    <a:pt x="8842" y="2313"/>
                  </a:lnTo>
                  <a:lnTo>
                    <a:pt x="11155" y="14895"/>
                  </a:lnTo>
                  <a:lnTo>
                    <a:pt x="0" y="1441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name="connsiteX0" fmla="*/ 3265 w 9318"/>
                <a:gd name="connsiteY0" fmla="*/ 17616 h 20404"/>
                <a:gd name="connsiteX1" fmla="*/ 0 w 9318"/>
                <a:gd name="connsiteY1" fmla="*/ 0 h 20404"/>
                <a:gd name="connsiteX2" fmla="*/ 6530 w 9318"/>
                <a:gd name="connsiteY2" fmla="*/ 884 h 20404"/>
                <a:gd name="connsiteX3" fmla="*/ 9318 w 9318"/>
                <a:gd name="connsiteY3" fmla="*/ 20405 h 20404"/>
                <a:gd name="connsiteX4" fmla="*/ 3265 w 9318"/>
                <a:gd name="connsiteY4" fmla="*/ 17616 h 20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8" h="20404">
                  <a:moveTo>
                    <a:pt x="3265" y="17616"/>
                  </a:moveTo>
                  <a:lnTo>
                    <a:pt x="0" y="0"/>
                  </a:lnTo>
                  <a:lnTo>
                    <a:pt x="6530" y="884"/>
                  </a:lnTo>
                  <a:lnTo>
                    <a:pt x="9318" y="20405"/>
                  </a:lnTo>
                  <a:lnTo>
                    <a:pt x="3265" y="1761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name="connsiteX0" fmla="*/ 5169 w 9318"/>
                <a:gd name="connsiteY0" fmla="*/ 10678 h 10678"/>
                <a:gd name="connsiteX1" fmla="*/ 0 w 9318"/>
                <a:gd name="connsiteY1" fmla="*/ 952 h 10678"/>
                <a:gd name="connsiteX2" fmla="*/ 6530 w 9318"/>
                <a:gd name="connsiteY2" fmla="*/ 0 h 10678"/>
                <a:gd name="connsiteX3" fmla="*/ 9318 w 9318"/>
                <a:gd name="connsiteY3" fmla="*/ 10202 h 10678"/>
                <a:gd name="connsiteX4" fmla="*/ 5169 w 9318"/>
                <a:gd name="connsiteY4" fmla="*/ 10678 h 10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8" h="10678">
                  <a:moveTo>
                    <a:pt x="5169" y="10678"/>
                  </a:moveTo>
                  <a:lnTo>
                    <a:pt x="0" y="952"/>
                  </a:lnTo>
                  <a:lnTo>
                    <a:pt x="6530" y="0"/>
                  </a:lnTo>
                  <a:lnTo>
                    <a:pt x="9318" y="10202"/>
                  </a:lnTo>
                  <a:lnTo>
                    <a:pt x="5169" y="1067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name="connsiteX0" fmla="*/ 1360 w 8365"/>
                <a:gd name="connsiteY0" fmla="*/ 10270 h 11630"/>
                <a:gd name="connsiteX1" fmla="*/ 0 w 8365"/>
                <a:gd name="connsiteY1" fmla="*/ 0 h 11630"/>
                <a:gd name="connsiteX2" fmla="*/ 8366 w 8365"/>
                <a:gd name="connsiteY2" fmla="*/ 3741 h 11630"/>
                <a:gd name="connsiteX3" fmla="*/ 8366 w 8365"/>
                <a:gd name="connsiteY3" fmla="*/ 11631 h 11630"/>
                <a:gd name="connsiteX4" fmla="*/ 1360 w 8365"/>
                <a:gd name="connsiteY4" fmla="*/ 10270 h 11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5" h="11630">
                  <a:moveTo>
                    <a:pt x="1360" y="10270"/>
                  </a:moveTo>
                  <a:lnTo>
                    <a:pt x="0" y="0"/>
                  </a:lnTo>
                  <a:lnTo>
                    <a:pt x="8366" y="3741"/>
                  </a:lnTo>
                  <a:lnTo>
                    <a:pt x="8366" y="11631"/>
                  </a:lnTo>
                  <a:lnTo>
                    <a:pt x="1360" y="1027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name="connsiteX0" fmla="*/ 2789 w 9250"/>
                <a:gd name="connsiteY0" fmla="*/ 9726 h 10202"/>
                <a:gd name="connsiteX1" fmla="*/ 0 w 9250"/>
                <a:gd name="connsiteY1" fmla="*/ 0 h 10202"/>
                <a:gd name="connsiteX2" fmla="*/ 7890 w 9250"/>
                <a:gd name="connsiteY2" fmla="*/ 2313 h 10202"/>
                <a:gd name="connsiteX3" fmla="*/ 9250 w 9250"/>
                <a:gd name="connsiteY3" fmla="*/ 10202 h 10202"/>
                <a:gd name="connsiteX4" fmla="*/ 2789 w 9250"/>
                <a:gd name="connsiteY4" fmla="*/ 9726 h 10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0" h="10202">
                  <a:moveTo>
                    <a:pt x="2789" y="9726"/>
                  </a:moveTo>
                  <a:lnTo>
                    <a:pt x="0" y="0"/>
                  </a:lnTo>
                  <a:lnTo>
                    <a:pt x="7890" y="2313"/>
                  </a:lnTo>
                  <a:lnTo>
                    <a:pt x="9250" y="10202"/>
                  </a:lnTo>
                  <a:lnTo>
                    <a:pt x="2789" y="97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name="connsiteX0" fmla="*/ 0 w 26526"/>
                <a:gd name="connsiteY0" fmla="*/ 0 h 9386"/>
                <a:gd name="connsiteX1" fmla="*/ 26526 w 26526"/>
                <a:gd name="connsiteY1" fmla="*/ 7006 h 9386"/>
                <a:gd name="connsiteX2" fmla="*/ 19520 w 26526"/>
                <a:gd name="connsiteY2" fmla="*/ 9386 h 9386"/>
                <a:gd name="connsiteX3" fmla="*/ 2313 w 26526"/>
                <a:gd name="connsiteY3" fmla="*/ 7006 h 9386"/>
                <a:gd name="connsiteX4" fmla="*/ 0 w 26526"/>
                <a:gd name="connsiteY4" fmla="*/ 0 h 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6" h="9386">
                  <a:moveTo>
                    <a:pt x="0" y="0"/>
                  </a:moveTo>
                  <a:lnTo>
                    <a:pt x="26526" y="7006"/>
                  </a:lnTo>
                  <a:lnTo>
                    <a:pt x="19520" y="9386"/>
                  </a:lnTo>
                  <a:lnTo>
                    <a:pt x="2313" y="7006"/>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name="connsiteX0" fmla="*/ 0 w 10134"/>
                <a:gd name="connsiteY0" fmla="*/ 6189 h 6189"/>
                <a:gd name="connsiteX1" fmla="*/ 9386 w 10134"/>
                <a:gd name="connsiteY1" fmla="*/ 0 h 6189"/>
                <a:gd name="connsiteX2" fmla="*/ 10134 w 10134"/>
                <a:gd name="connsiteY2" fmla="*/ 4625 h 6189"/>
                <a:gd name="connsiteX3" fmla="*/ 0 w 10134"/>
                <a:gd name="connsiteY3" fmla="*/ 6189 h 6189"/>
              </a:gdLst>
              <a:ahLst/>
              <a:cxnLst>
                <a:cxn ang="0">
                  <a:pos x="connsiteX0" y="connsiteY0"/>
                </a:cxn>
                <a:cxn ang="0">
                  <a:pos x="connsiteX1" y="connsiteY1"/>
                </a:cxn>
                <a:cxn ang="0">
                  <a:pos x="connsiteX2" y="connsiteY2"/>
                </a:cxn>
                <a:cxn ang="0">
                  <a:pos x="connsiteX3" y="connsiteY3"/>
                </a:cxn>
              </a:cxnLst>
              <a:rect l="l" t="t" r="r" b="b"/>
              <a:pathLst>
                <a:path w="10134" h="6189">
                  <a:moveTo>
                    <a:pt x="0" y="6189"/>
                  </a:moveTo>
                  <a:lnTo>
                    <a:pt x="9386" y="0"/>
                  </a:lnTo>
                  <a:lnTo>
                    <a:pt x="10134" y="4625"/>
                  </a:lnTo>
                  <a:lnTo>
                    <a:pt x="0" y="618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name="connsiteX0" fmla="*/ 0 w 40673"/>
                <a:gd name="connsiteY0" fmla="*/ 40061 h 44618"/>
                <a:gd name="connsiteX1" fmla="*/ 35028 w 40673"/>
                <a:gd name="connsiteY1" fmla="*/ 0 h 44618"/>
                <a:gd name="connsiteX2" fmla="*/ 40673 w 40673"/>
                <a:gd name="connsiteY2" fmla="*/ 12447 h 44618"/>
                <a:gd name="connsiteX3" fmla="*/ 23125 w 40673"/>
                <a:gd name="connsiteY3" fmla="*/ 37817 h 44618"/>
                <a:gd name="connsiteX4" fmla="*/ 2245 w 40673"/>
                <a:gd name="connsiteY4" fmla="*/ 44618 h 44618"/>
                <a:gd name="connsiteX5" fmla="*/ 0 w 40673"/>
                <a:gd name="connsiteY5" fmla="*/ 40061 h 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73" h="44618">
                  <a:moveTo>
                    <a:pt x="0" y="40061"/>
                  </a:moveTo>
                  <a:lnTo>
                    <a:pt x="35028" y="0"/>
                  </a:lnTo>
                  <a:lnTo>
                    <a:pt x="40673" y="12447"/>
                  </a:lnTo>
                  <a:lnTo>
                    <a:pt x="23125" y="37817"/>
                  </a:lnTo>
                  <a:lnTo>
                    <a:pt x="2245" y="44618"/>
                  </a:lnTo>
                  <a:lnTo>
                    <a:pt x="0" y="4006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name="connsiteX0" fmla="*/ 0 w 31015"/>
                <a:gd name="connsiteY0" fmla="*/ 20337 h 23669"/>
                <a:gd name="connsiteX1" fmla="*/ 31015 w 31015"/>
                <a:gd name="connsiteY1" fmla="*/ 0 h 23669"/>
                <a:gd name="connsiteX2" fmla="*/ 31015 w 31015"/>
                <a:gd name="connsiteY2" fmla="*/ 7346 h 23669"/>
                <a:gd name="connsiteX3" fmla="*/ 6189 w 31015"/>
                <a:gd name="connsiteY3" fmla="*/ 23669 h 23669"/>
                <a:gd name="connsiteX4" fmla="*/ 0 w 31015"/>
                <a:gd name="connsiteY4" fmla="*/ 20337 h 2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15" h="23669">
                  <a:moveTo>
                    <a:pt x="0" y="20337"/>
                  </a:moveTo>
                  <a:lnTo>
                    <a:pt x="31015" y="0"/>
                  </a:lnTo>
                  <a:lnTo>
                    <a:pt x="31015" y="7346"/>
                  </a:lnTo>
                  <a:lnTo>
                    <a:pt x="6189" y="23669"/>
                  </a:lnTo>
                  <a:lnTo>
                    <a:pt x="0" y="2033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name="connsiteX0" fmla="*/ 4489 w 38904"/>
                <a:gd name="connsiteY0" fmla="*/ 28226 h 30471"/>
                <a:gd name="connsiteX1" fmla="*/ 0 w 38904"/>
                <a:gd name="connsiteY1" fmla="*/ 16392 h 30471"/>
                <a:gd name="connsiteX2" fmla="*/ 19180 w 38904"/>
                <a:gd name="connsiteY2" fmla="*/ 0 h 30471"/>
                <a:gd name="connsiteX3" fmla="*/ 38905 w 38904"/>
                <a:gd name="connsiteY3" fmla="*/ 7346 h 30471"/>
                <a:gd name="connsiteX4" fmla="*/ 30471 w 38904"/>
                <a:gd name="connsiteY4" fmla="*/ 19793 h 30471"/>
                <a:gd name="connsiteX5" fmla="*/ 21425 w 38904"/>
                <a:gd name="connsiteY5" fmla="*/ 30471 h 30471"/>
                <a:gd name="connsiteX6" fmla="*/ 4489 w 38904"/>
                <a:gd name="connsiteY6" fmla="*/ 28226 h 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04" h="30471">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name="connsiteX0" fmla="*/ 11291 w 55908"/>
                <a:gd name="connsiteY0" fmla="*/ 44550 h 44550"/>
                <a:gd name="connsiteX1" fmla="*/ 0 w 55908"/>
                <a:gd name="connsiteY1" fmla="*/ 36116 h 44550"/>
                <a:gd name="connsiteX2" fmla="*/ 1156 w 55908"/>
                <a:gd name="connsiteY2" fmla="*/ 15780 h 44550"/>
                <a:gd name="connsiteX3" fmla="*/ 12991 w 55908"/>
                <a:gd name="connsiteY3" fmla="*/ 12991 h 44550"/>
                <a:gd name="connsiteX4" fmla="*/ 46863 w 55908"/>
                <a:gd name="connsiteY4" fmla="*/ 0 h 44550"/>
                <a:gd name="connsiteX5" fmla="*/ 55909 w 55908"/>
                <a:gd name="connsiteY5" fmla="*/ 7346 h 44550"/>
                <a:gd name="connsiteX6" fmla="*/ 33872 w 55908"/>
                <a:gd name="connsiteY6" fmla="*/ 18636 h 44550"/>
                <a:gd name="connsiteX7" fmla="*/ 25370 w 55908"/>
                <a:gd name="connsiteY7" fmla="*/ 37817 h 44550"/>
                <a:gd name="connsiteX8" fmla="*/ 19725 w 55908"/>
                <a:gd name="connsiteY8" fmla="*/ 44550 h 44550"/>
                <a:gd name="connsiteX9" fmla="*/ 11291 w 55908"/>
                <a:gd name="connsiteY9" fmla="*/ 44550 h 4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08" h="44550">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name="connsiteX0" fmla="*/ 0 w 1053631"/>
                <a:gd name="connsiteY0" fmla="*/ 491346 h 649414"/>
                <a:gd name="connsiteX1" fmla="*/ 56997 w 1053631"/>
                <a:gd name="connsiteY1" fmla="*/ 595138 h 649414"/>
                <a:gd name="connsiteX2" fmla="*/ 120728 w 1053631"/>
                <a:gd name="connsiteY2" fmla="*/ 649414 h 649414"/>
                <a:gd name="connsiteX3" fmla="*/ 208264 w 1053631"/>
                <a:gd name="connsiteY3" fmla="*/ 584731 h 649414"/>
                <a:gd name="connsiteX4" fmla="*/ 251386 w 1053631"/>
                <a:gd name="connsiteY4" fmla="*/ 589356 h 649414"/>
                <a:gd name="connsiteX5" fmla="*/ 276960 w 1053631"/>
                <a:gd name="connsiteY5" fmla="*/ 606428 h 649414"/>
                <a:gd name="connsiteX6" fmla="*/ 331645 w 1053631"/>
                <a:gd name="connsiteY6" fmla="*/ 588200 h 649414"/>
                <a:gd name="connsiteX7" fmla="*/ 331713 w 1053631"/>
                <a:gd name="connsiteY7" fmla="*/ 588472 h 649414"/>
                <a:gd name="connsiteX8" fmla="*/ 345316 w 1053631"/>
                <a:gd name="connsiteY8" fmla="*/ 517940 h 649414"/>
                <a:gd name="connsiteX9" fmla="*/ 397552 w 1053631"/>
                <a:gd name="connsiteY9" fmla="*/ 461351 h 649414"/>
                <a:gd name="connsiteX10" fmla="*/ 451284 w 1053631"/>
                <a:gd name="connsiteY10" fmla="*/ 461351 h 649414"/>
                <a:gd name="connsiteX11" fmla="*/ 493182 w 1053631"/>
                <a:gd name="connsiteY11" fmla="*/ 512771 h 649414"/>
                <a:gd name="connsiteX12" fmla="*/ 502364 w 1053631"/>
                <a:gd name="connsiteY12" fmla="*/ 515831 h 649414"/>
                <a:gd name="connsiteX13" fmla="*/ 521137 w 1053631"/>
                <a:gd name="connsiteY13" fmla="*/ 506513 h 649414"/>
                <a:gd name="connsiteX14" fmla="*/ 585276 w 1053631"/>
                <a:gd name="connsiteY14" fmla="*/ 532427 h 649414"/>
                <a:gd name="connsiteX15" fmla="*/ 650162 w 1053631"/>
                <a:gd name="connsiteY15" fmla="*/ 531203 h 649414"/>
                <a:gd name="connsiteX16" fmla="*/ 663629 w 1053631"/>
                <a:gd name="connsiteY16" fmla="*/ 494883 h 649414"/>
                <a:gd name="connsiteX17" fmla="*/ 723416 w 1053631"/>
                <a:gd name="connsiteY17" fmla="*/ 500732 h 649414"/>
                <a:gd name="connsiteX18" fmla="*/ 824963 w 1053631"/>
                <a:gd name="connsiteY18" fmla="*/ 474342 h 649414"/>
                <a:gd name="connsiteX19" fmla="*/ 864276 w 1053631"/>
                <a:gd name="connsiteY19" fmla="*/ 480327 h 649414"/>
                <a:gd name="connsiteX20" fmla="*/ 878355 w 1053631"/>
                <a:gd name="connsiteY20" fmla="*/ 459855 h 649414"/>
                <a:gd name="connsiteX21" fmla="*/ 945147 w 1053631"/>
                <a:gd name="connsiteY21" fmla="*/ 462643 h 649414"/>
                <a:gd name="connsiteX22" fmla="*/ 972693 w 1053631"/>
                <a:gd name="connsiteY22" fmla="*/ 453461 h 649414"/>
                <a:gd name="connsiteX23" fmla="*/ 993574 w 1053631"/>
                <a:gd name="connsiteY23" fmla="*/ 472981 h 649414"/>
                <a:gd name="connsiteX24" fmla="*/ 1001260 w 1053631"/>
                <a:gd name="connsiteY24" fmla="*/ 470125 h 649414"/>
                <a:gd name="connsiteX25" fmla="*/ 1014591 w 1053631"/>
                <a:gd name="connsiteY25" fmla="*/ 473458 h 649414"/>
                <a:gd name="connsiteX26" fmla="*/ 1030711 w 1053631"/>
                <a:gd name="connsiteY26" fmla="*/ 457338 h 649414"/>
                <a:gd name="connsiteX27" fmla="*/ 1053632 w 1053631"/>
                <a:gd name="connsiteY27" fmla="*/ 457746 h 649414"/>
                <a:gd name="connsiteX28" fmla="*/ 1053632 w 1053631"/>
                <a:gd name="connsiteY28" fmla="*/ 446455 h 649414"/>
                <a:gd name="connsiteX29" fmla="*/ 990853 w 1053631"/>
                <a:gd name="connsiteY29" fmla="*/ 394151 h 649414"/>
                <a:gd name="connsiteX30" fmla="*/ 960518 w 1053631"/>
                <a:gd name="connsiteY30" fmla="*/ 342187 h 649414"/>
                <a:gd name="connsiteX31" fmla="*/ 877675 w 1053631"/>
                <a:gd name="connsiteY31" fmla="*/ 272335 h 649414"/>
                <a:gd name="connsiteX32" fmla="*/ 863596 w 1053631"/>
                <a:gd name="connsiteY32" fmla="*/ 236287 h 649414"/>
                <a:gd name="connsiteX33" fmla="*/ 799593 w 1053631"/>
                <a:gd name="connsiteY33" fmla="*/ 225608 h 649414"/>
                <a:gd name="connsiteX34" fmla="*/ 781569 w 1053631"/>
                <a:gd name="connsiteY34" fmla="*/ 194049 h 649414"/>
                <a:gd name="connsiteX35" fmla="*/ 711785 w 1053631"/>
                <a:gd name="connsiteY35" fmla="*/ 163850 h 649414"/>
                <a:gd name="connsiteX36" fmla="*/ 732326 w 1053631"/>
                <a:gd name="connsiteY36" fmla="*/ 88557 h 649414"/>
                <a:gd name="connsiteX37" fmla="*/ 671315 w 1053631"/>
                <a:gd name="connsiteY37" fmla="*/ 0 h 649414"/>
                <a:gd name="connsiteX38" fmla="*/ 614250 w 1053631"/>
                <a:gd name="connsiteY38" fmla="*/ 9046 h 649414"/>
                <a:gd name="connsiteX39" fmla="*/ 591465 w 1053631"/>
                <a:gd name="connsiteY39" fmla="*/ 67200 h 649414"/>
                <a:gd name="connsiteX40" fmla="*/ 538685 w 1053631"/>
                <a:gd name="connsiteY40" fmla="*/ 102432 h 649414"/>
                <a:gd name="connsiteX41" fmla="*/ 498759 w 1053631"/>
                <a:gd name="connsiteY41" fmla="*/ 147866 h 649414"/>
                <a:gd name="connsiteX42" fmla="*/ 378031 w 1053631"/>
                <a:gd name="connsiteY42" fmla="*/ 158341 h 649414"/>
                <a:gd name="connsiteX43" fmla="*/ 366673 w 1053631"/>
                <a:gd name="connsiteY43" fmla="*/ 172896 h 649414"/>
                <a:gd name="connsiteX44" fmla="*/ 381908 w 1053631"/>
                <a:gd name="connsiteY44" fmla="*/ 195069 h 649414"/>
                <a:gd name="connsiteX45" fmla="*/ 336678 w 1053631"/>
                <a:gd name="connsiteY45" fmla="*/ 237103 h 649414"/>
                <a:gd name="connsiteX46" fmla="*/ 279681 w 1053631"/>
                <a:gd name="connsiteY46" fmla="*/ 246557 h 649414"/>
                <a:gd name="connsiteX47" fmla="*/ 183030 w 1053631"/>
                <a:gd name="connsiteY47" fmla="*/ 289203 h 649414"/>
                <a:gd name="connsiteX48" fmla="*/ 165482 w 1053631"/>
                <a:gd name="connsiteY48" fmla="*/ 257032 h 649414"/>
                <a:gd name="connsiteX49" fmla="*/ 157796 w 1053631"/>
                <a:gd name="connsiteY49" fmla="*/ 256487 h 649414"/>
                <a:gd name="connsiteX50" fmla="*/ 143581 w 1053631"/>
                <a:gd name="connsiteY50" fmla="*/ 275532 h 649414"/>
                <a:gd name="connsiteX51" fmla="*/ 110798 w 1053631"/>
                <a:gd name="connsiteY51" fmla="*/ 287979 h 649414"/>
                <a:gd name="connsiteX52" fmla="*/ 67880 w 1053631"/>
                <a:gd name="connsiteY52" fmla="*/ 281245 h 649414"/>
                <a:gd name="connsiteX53" fmla="*/ 59922 w 1053631"/>
                <a:gd name="connsiteY53" fmla="*/ 330421 h 649414"/>
                <a:gd name="connsiteX54" fmla="*/ 4965 w 1053631"/>
                <a:gd name="connsiteY54" fmla="*/ 406258 h 649414"/>
                <a:gd name="connsiteX55" fmla="*/ 0 w 1053631"/>
                <a:gd name="connsiteY55" fmla="*/ 491346 h 6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53631" h="649414">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name="connsiteX0" fmla="*/ 482980 w 1296447"/>
                <a:gd name="connsiteY0" fmla="*/ 1168306 h 1192179"/>
                <a:gd name="connsiteX1" fmla="*/ 513995 w 1296447"/>
                <a:gd name="connsiteY1" fmla="*/ 1179665 h 1192179"/>
                <a:gd name="connsiteX2" fmla="*/ 522429 w 1296447"/>
                <a:gd name="connsiteY2" fmla="*/ 1087368 h 1192179"/>
                <a:gd name="connsiteX3" fmla="*/ 601395 w 1296447"/>
                <a:gd name="connsiteY3" fmla="*/ 1023569 h 1192179"/>
                <a:gd name="connsiteX4" fmla="*/ 650979 w 1296447"/>
                <a:gd name="connsiteY4" fmla="*/ 946643 h 1192179"/>
                <a:gd name="connsiteX5" fmla="*/ 764769 w 1296447"/>
                <a:gd name="connsiteY5" fmla="*/ 916716 h 1192179"/>
                <a:gd name="connsiteX6" fmla="*/ 857066 w 1296447"/>
                <a:gd name="connsiteY6" fmla="*/ 830336 h 1192179"/>
                <a:gd name="connsiteX7" fmla="*/ 934672 w 1296447"/>
                <a:gd name="connsiteY7" fmla="*/ 799253 h 1192179"/>
                <a:gd name="connsiteX8" fmla="*/ 967864 w 1296447"/>
                <a:gd name="connsiteY8" fmla="*/ 800409 h 1192179"/>
                <a:gd name="connsiteX9" fmla="*/ 967932 w 1296447"/>
                <a:gd name="connsiteY9" fmla="*/ 800137 h 1192179"/>
                <a:gd name="connsiteX10" fmla="*/ 1031663 w 1296447"/>
                <a:gd name="connsiteY10" fmla="*/ 804286 h 1192179"/>
                <a:gd name="connsiteX11" fmla="*/ 1059005 w 1296447"/>
                <a:gd name="connsiteY11" fmla="*/ 774359 h 1192179"/>
                <a:gd name="connsiteX12" fmla="*/ 1230541 w 1296447"/>
                <a:gd name="connsiteY12" fmla="*/ 771775 h 1192179"/>
                <a:gd name="connsiteX13" fmla="*/ 1289170 w 1296447"/>
                <a:gd name="connsiteY13" fmla="*/ 717906 h 1192179"/>
                <a:gd name="connsiteX14" fmla="*/ 1296448 w 1296447"/>
                <a:gd name="connsiteY14" fmla="*/ 490053 h 1192179"/>
                <a:gd name="connsiteX15" fmla="*/ 1255299 w 1296447"/>
                <a:gd name="connsiteY15" fmla="*/ 507397 h 1192179"/>
                <a:gd name="connsiteX16" fmla="*/ 1213469 w 1296447"/>
                <a:gd name="connsiteY16" fmla="*/ 474274 h 1192179"/>
                <a:gd name="connsiteX17" fmla="*/ 1234214 w 1296447"/>
                <a:gd name="connsiteY17" fmla="*/ 419725 h 1192179"/>
                <a:gd name="connsiteX18" fmla="*/ 1210748 w 1296447"/>
                <a:gd name="connsiteY18" fmla="*/ 404694 h 1192179"/>
                <a:gd name="connsiteX19" fmla="*/ 1179869 w 1296447"/>
                <a:gd name="connsiteY19" fmla="*/ 406054 h 1192179"/>
                <a:gd name="connsiteX20" fmla="*/ 1151575 w 1296447"/>
                <a:gd name="connsiteY20" fmla="*/ 383405 h 1192179"/>
                <a:gd name="connsiteX21" fmla="*/ 1123960 w 1296447"/>
                <a:gd name="connsiteY21" fmla="*/ 370278 h 1192179"/>
                <a:gd name="connsiteX22" fmla="*/ 1076485 w 1296447"/>
                <a:gd name="connsiteY22" fmla="*/ 332869 h 1192179"/>
                <a:gd name="connsiteX23" fmla="*/ 1072540 w 1296447"/>
                <a:gd name="connsiteY23" fmla="*/ 301446 h 1192179"/>
                <a:gd name="connsiteX24" fmla="*/ 666690 w 1296447"/>
                <a:gd name="connsiteY24" fmla="*/ 0 h 1192179"/>
                <a:gd name="connsiteX25" fmla="*/ 539501 w 1296447"/>
                <a:gd name="connsiteY25" fmla="*/ 2721 h 1192179"/>
                <a:gd name="connsiteX26" fmla="*/ 523109 w 1296447"/>
                <a:gd name="connsiteY26" fmla="*/ 680361 h 1192179"/>
                <a:gd name="connsiteX27" fmla="*/ 558681 w 1296447"/>
                <a:gd name="connsiteY27" fmla="*/ 701922 h 1192179"/>
                <a:gd name="connsiteX28" fmla="*/ 518960 w 1296447"/>
                <a:gd name="connsiteY28" fmla="*/ 777828 h 1192179"/>
                <a:gd name="connsiteX29" fmla="*/ 162966 w 1296447"/>
                <a:gd name="connsiteY29" fmla="*/ 765925 h 1192179"/>
                <a:gd name="connsiteX30" fmla="*/ 126713 w 1296447"/>
                <a:gd name="connsiteY30" fmla="*/ 804150 h 1192179"/>
                <a:gd name="connsiteX31" fmla="*/ 85496 w 1296447"/>
                <a:gd name="connsiteY31" fmla="*/ 795920 h 1192179"/>
                <a:gd name="connsiteX32" fmla="*/ 74409 w 1296447"/>
                <a:gd name="connsiteY32" fmla="*/ 747493 h 1192179"/>
                <a:gd name="connsiteX33" fmla="*/ 63935 w 1296447"/>
                <a:gd name="connsiteY33" fmla="*/ 743548 h 1192179"/>
                <a:gd name="connsiteX34" fmla="*/ 35640 w 1296447"/>
                <a:gd name="connsiteY34" fmla="*/ 799321 h 1192179"/>
                <a:gd name="connsiteX35" fmla="*/ 0 w 1296447"/>
                <a:gd name="connsiteY35" fmla="*/ 834077 h 1192179"/>
                <a:gd name="connsiteX36" fmla="*/ 2040 w 1296447"/>
                <a:gd name="connsiteY36" fmla="*/ 860331 h 1192179"/>
                <a:gd name="connsiteX37" fmla="*/ 13195 w 1296447"/>
                <a:gd name="connsiteY37" fmla="*/ 881144 h 1192179"/>
                <a:gd name="connsiteX38" fmla="*/ 8026 w 1296447"/>
                <a:gd name="connsiteY38" fmla="*/ 913247 h 1192179"/>
                <a:gd name="connsiteX39" fmla="*/ 31355 w 1296447"/>
                <a:gd name="connsiteY39" fmla="*/ 945283 h 1192179"/>
                <a:gd name="connsiteX40" fmla="*/ 51760 w 1296447"/>
                <a:gd name="connsiteY40" fmla="*/ 983167 h 1192179"/>
                <a:gd name="connsiteX41" fmla="*/ 33328 w 1296447"/>
                <a:gd name="connsiteY41" fmla="*/ 1042069 h 1192179"/>
                <a:gd name="connsiteX42" fmla="*/ 45503 w 1296447"/>
                <a:gd name="connsiteY42" fmla="*/ 1047851 h 1192179"/>
                <a:gd name="connsiteX43" fmla="*/ 70532 w 1296447"/>
                <a:gd name="connsiteY43" fmla="*/ 1031187 h 1192179"/>
                <a:gd name="connsiteX44" fmla="*/ 95290 w 1296447"/>
                <a:gd name="connsiteY44" fmla="*/ 1050979 h 1192179"/>
                <a:gd name="connsiteX45" fmla="*/ 123925 w 1296447"/>
                <a:gd name="connsiteY45" fmla="*/ 1019828 h 1192179"/>
                <a:gd name="connsiteX46" fmla="*/ 163374 w 1296447"/>
                <a:gd name="connsiteY46" fmla="*/ 1035608 h 1192179"/>
                <a:gd name="connsiteX47" fmla="*/ 200374 w 1296447"/>
                <a:gd name="connsiteY47" fmla="*/ 994798 h 1192179"/>
                <a:gd name="connsiteX48" fmla="*/ 243360 w 1296447"/>
                <a:gd name="connsiteY48" fmla="*/ 1000375 h 1192179"/>
                <a:gd name="connsiteX49" fmla="*/ 253087 w 1296447"/>
                <a:gd name="connsiteY49" fmla="*/ 1081926 h 1192179"/>
                <a:gd name="connsiteX50" fmla="*/ 280905 w 1296447"/>
                <a:gd name="connsiteY50" fmla="*/ 1106480 h 1192179"/>
                <a:gd name="connsiteX51" fmla="*/ 256623 w 1296447"/>
                <a:gd name="connsiteY51" fmla="*/ 1128245 h 1192179"/>
                <a:gd name="connsiteX52" fmla="*/ 282197 w 1296447"/>
                <a:gd name="connsiteY52" fmla="*/ 1147425 h 1192179"/>
                <a:gd name="connsiteX53" fmla="*/ 284442 w 1296447"/>
                <a:gd name="connsiteY53" fmla="*/ 1181705 h 1192179"/>
                <a:gd name="connsiteX54" fmla="*/ 326884 w 1296447"/>
                <a:gd name="connsiteY54" fmla="*/ 1179393 h 1192179"/>
                <a:gd name="connsiteX55" fmla="*/ 344772 w 1296447"/>
                <a:gd name="connsiteY55" fmla="*/ 1192180 h 1192179"/>
                <a:gd name="connsiteX56" fmla="*/ 380684 w 1296447"/>
                <a:gd name="connsiteY56" fmla="*/ 1185990 h 1192179"/>
                <a:gd name="connsiteX57" fmla="*/ 391567 w 1296447"/>
                <a:gd name="connsiteY57" fmla="*/ 1147766 h 1192179"/>
                <a:gd name="connsiteX58" fmla="*/ 451624 w 1296447"/>
                <a:gd name="connsiteY58" fmla="*/ 1149602 h 1192179"/>
                <a:gd name="connsiteX59" fmla="*/ 449380 w 1296447"/>
                <a:gd name="connsiteY59" fmla="*/ 1182182 h 1192179"/>
                <a:gd name="connsiteX60" fmla="*/ 482980 w 1296447"/>
                <a:gd name="connsiteY60" fmla="*/ 1168306 h 11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96447" h="1192179">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name="connsiteX0" fmla="*/ 26620 w 978679"/>
                <a:gd name="connsiteY0" fmla="*/ 843094 h 997994"/>
                <a:gd name="connsiteX1" fmla="*/ 28390 w 978679"/>
                <a:gd name="connsiteY1" fmla="*/ 842210 h 997994"/>
                <a:gd name="connsiteX2" fmla="*/ 173601 w 978679"/>
                <a:gd name="connsiteY2" fmla="*/ 828265 h 997994"/>
                <a:gd name="connsiteX3" fmla="*/ 197204 w 978679"/>
                <a:gd name="connsiteY3" fmla="*/ 871522 h 997994"/>
                <a:gd name="connsiteX4" fmla="*/ 231212 w 978679"/>
                <a:gd name="connsiteY4" fmla="*/ 867444 h 997994"/>
                <a:gd name="connsiteX5" fmla="*/ 250663 w 978679"/>
                <a:gd name="connsiteY5" fmla="*/ 917569 h 997994"/>
                <a:gd name="connsiteX6" fmla="*/ 276916 w 978679"/>
                <a:gd name="connsiteY6" fmla="*/ 925799 h 997994"/>
                <a:gd name="connsiteX7" fmla="*/ 282632 w 978679"/>
                <a:gd name="connsiteY7" fmla="*/ 959807 h 997994"/>
                <a:gd name="connsiteX8" fmla="*/ 320313 w 978679"/>
                <a:gd name="connsiteY8" fmla="*/ 991231 h 997994"/>
                <a:gd name="connsiteX9" fmla="*/ 350578 w 978679"/>
                <a:gd name="connsiteY9" fmla="*/ 961779 h 997994"/>
                <a:gd name="connsiteX10" fmla="*/ 385539 w 978679"/>
                <a:gd name="connsiteY10" fmla="*/ 893289 h 997994"/>
                <a:gd name="connsiteX11" fmla="*/ 422403 w 978679"/>
                <a:gd name="connsiteY11" fmla="*/ 906892 h 997994"/>
                <a:gd name="connsiteX12" fmla="*/ 433014 w 978679"/>
                <a:gd name="connsiteY12" fmla="*/ 953211 h 997994"/>
                <a:gd name="connsiteX13" fmla="*/ 451037 w 978679"/>
                <a:gd name="connsiteY13" fmla="*/ 956814 h 997994"/>
                <a:gd name="connsiteX14" fmla="*/ 485862 w 978679"/>
                <a:gd name="connsiteY14" fmla="*/ 920020 h 997994"/>
                <a:gd name="connsiteX15" fmla="*/ 838388 w 978679"/>
                <a:gd name="connsiteY15" fmla="*/ 931853 h 997994"/>
                <a:gd name="connsiteX16" fmla="*/ 863758 w 978679"/>
                <a:gd name="connsiteY16" fmla="*/ 883359 h 997994"/>
                <a:gd name="connsiteX17" fmla="*/ 834240 w 978679"/>
                <a:gd name="connsiteY17" fmla="*/ 865471 h 997994"/>
                <a:gd name="connsiteX18" fmla="*/ 851380 w 978679"/>
                <a:gd name="connsiteY18" fmla="*/ 157563 h 997994"/>
                <a:gd name="connsiteX19" fmla="*/ 971972 w 978679"/>
                <a:gd name="connsiteY19" fmla="*/ 154979 h 997994"/>
                <a:gd name="connsiteX20" fmla="*/ 754322 w 978679"/>
                <a:gd name="connsiteY20" fmla="*/ -6764 h 997994"/>
                <a:gd name="connsiteX21" fmla="*/ 740104 w 978679"/>
                <a:gd name="connsiteY21" fmla="*/ 85399 h 997994"/>
                <a:gd name="connsiteX22" fmla="*/ 497629 w 978679"/>
                <a:gd name="connsiteY22" fmla="*/ 84104 h 997994"/>
                <a:gd name="connsiteX23" fmla="*/ 457294 w 978679"/>
                <a:gd name="connsiteY23" fmla="*/ 284276 h 997994"/>
                <a:gd name="connsiteX24" fmla="*/ 377920 w 978679"/>
                <a:gd name="connsiteY24" fmla="*/ 311482 h 997994"/>
                <a:gd name="connsiteX25" fmla="*/ 355679 w 978679"/>
                <a:gd name="connsiteY25" fmla="*/ 334812 h 997994"/>
                <a:gd name="connsiteX26" fmla="*/ 347383 w 978679"/>
                <a:gd name="connsiteY26" fmla="*/ 448058 h 997994"/>
                <a:gd name="connsiteX27" fmla="*/ 55935 w 978679"/>
                <a:gd name="connsiteY27" fmla="*/ 458735 h 997994"/>
                <a:gd name="connsiteX28" fmla="*/ 34032 w 978679"/>
                <a:gd name="connsiteY28" fmla="*/ 483085 h 997994"/>
                <a:gd name="connsiteX29" fmla="*/ 39951 w 978679"/>
                <a:gd name="connsiteY29" fmla="*/ 506891 h 997994"/>
                <a:gd name="connsiteX30" fmla="*/ 55526 w 978679"/>
                <a:gd name="connsiteY30" fmla="*/ 509817 h 997994"/>
                <a:gd name="connsiteX31" fmla="*/ 63892 w 978679"/>
                <a:gd name="connsiteY31" fmla="*/ 541307 h 997994"/>
                <a:gd name="connsiteX32" fmla="*/ 58861 w 978679"/>
                <a:gd name="connsiteY32" fmla="*/ 570622 h 997994"/>
                <a:gd name="connsiteX33" fmla="*/ 44168 w 978679"/>
                <a:gd name="connsiteY33" fmla="*/ 603813 h 997994"/>
                <a:gd name="connsiteX34" fmla="*/ 31585 w 978679"/>
                <a:gd name="connsiteY34" fmla="*/ 604630 h 997994"/>
                <a:gd name="connsiteX35" fmla="*/ 32402 w 978679"/>
                <a:gd name="connsiteY35" fmla="*/ 618914 h 997994"/>
                <a:gd name="connsiteX36" fmla="*/ 53418 w 978679"/>
                <a:gd name="connsiteY36" fmla="*/ 649930 h 997994"/>
                <a:gd name="connsiteX37" fmla="*/ 51309 w 978679"/>
                <a:gd name="connsiteY37" fmla="*/ 693526 h 997994"/>
                <a:gd name="connsiteX38" fmla="*/ 44507 w 978679"/>
                <a:gd name="connsiteY38" fmla="*/ 748483 h 997994"/>
                <a:gd name="connsiteX39" fmla="*/ 14309 w 978679"/>
                <a:gd name="connsiteY39" fmla="*/ 809289 h 997994"/>
                <a:gd name="connsiteX40" fmla="*/ -6707 w 978679"/>
                <a:gd name="connsiteY40" fmla="*/ 860573 h 997994"/>
                <a:gd name="connsiteX41" fmla="*/ 26620 w 978679"/>
                <a:gd name="connsiteY41" fmla="*/ 843094 h 99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78679" h="997994">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name="connsiteX0" fmla="*/ 351369 w 589016"/>
                <a:gd name="connsiteY0" fmla="*/ 320898 h 441422"/>
                <a:gd name="connsiteX1" fmla="*/ 387214 w 589016"/>
                <a:gd name="connsiteY1" fmla="*/ 306887 h 441422"/>
                <a:gd name="connsiteX2" fmla="*/ 389186 w 589016"/>
                <a:gd name="connsiteY2" fmla="*/ 309948 h 441422"/>
                <a:gd name="connsiteX3" fmla="*/ 473390 w 589016"/>
                <a:gd name="connsiteY3" fmla="*/ 323007 h 441422"/>
                <a:gd name="connsiteX4" fmla="*/ 519776 w 589016"/>
                <a:gd name="connsiteY4" fmla="*/ 277912 h 441422"/>
                <a:gd name="connsiteX5" fmla="*/ 578134 w 589016"/>
                <a:gd name="connsiteY5" fmla="*/ 272811 h 441422"/>
                <a:gd name="connsiteX6" fmla="*/ 589016 w 589016"/>
                <a:gd name="connsiteY6" fmla="*/ 249210 h 441422"/>
                <a:gd name="connsiteX7" fmla="*/ 567251 w 589016"/>
                <a:gd name="connsiteY7" fmla="*/ 220711 h 441422"/>
                <a:gd name="connsiteX8" fmla="*/ 580174 w 589016"/>
                <a:gd name="connsiteY8" fmla="*/ 201394 h 441422"/>
                <a:gd name="connsiteX9" fmla="*/ 569768 w 589016"/>
                <a:gd name="connsiteY9" fmla="*/ 189560 h 441422"/>
                <a:gd name="connsiteX10" fmla="*/ 528550 w 589016"/>
                <a:gd name="connsiteY10" fmla="*/ 190852 h 441422"/>
                <a:gd name="connsiteX11" fmla="*/ 497127 w 589016"/>
                <a:gd name="connsiteY11" fmla="*/ 164122 h 441422"/>
                <a:gd name="connsiteX12" fmla="*/ 484000 w 589016"/>
                <a:gd name="connsiteY12" fmla="*/ 122088 h 441422"/>
                <a:gd name="connsiteX13" fmla="*/ 445299 w 589016"/>
                <a:gd name="connsiteY13" fmla="*/ 90053 h 441422"/>
                <a:gd name="connsiteX14" fmla="*/ 439790 w 589016"/>
                <a:gd name="connsiteY14" fmla="*/ 58221 h 441422"/>
                <a:gd name="connsiteX15" fmla="*/ 421290 w 589016"/>
                <a:gd name="connsiteY15" fmla="*/ 29859 h 441422"/>
                <a:gd name="connsiteX16" fmla="*/ 429588 w 589016"/>
                <a:gd name="connsiteY16" fmla="*/ 816 h 441422"/>
                <a:gd name="connsiteX17" fmla="*/ 405510 w 589016"/>
                <a:gd name="connsiteY17" fmla="*/ 0 h 441422"/>
                <a:gd name="connsiteX18" fmla="*/ 335114 w 589016"/>
                <a:gd name="connsiteY18" fmla="*/ 28158 h 441422"/>
                <a:gd name="connsiteX19" fmla="*/ 241864 w 589016"/>
                <a:gd name="connsiteY19" fmla="*/ 115423 h 441422"/>
                <a:gd name="connsiteX20" fmla="*/ 130658 w 589016"/>
                <a:gd name="connsiteY20" fmla="*/ 144669 h 441422"/>
                <a:gd name="connsiteX21" fmla="*/ 83523 w 589016"/>
                <a:gd name="connsiteY21" fmla="*/ 217786 h 441422"/>
                <a:gd name="connsiteX22" fmla="*/ 8570 w 589016"/>
                <a:gd name="connsiteY22" fmla="*/ 278320 h 441422"/>
                <a:gd name="connsiteX23" fmla="*/ 0 w 589016"/>
                <a:gd name="connsiteY23" fmla="*/ 372318 h 441422"/>
                <a:gd name="connsiteX24" fmla="*/ 26118 w 589016"/>
                <a:gd name="connsiteY24" fmla="*/ 423330 h 441422"/>
                <a:gd name="connsiteX25" fmla="*/ 45979 w 589016"/>
                <a:gd name="connsiteY25" fmla="*/ 422378 h 441422"/>
                <a:gd name="connsiteX26" fmla="*/ 120592 w 589016"/>
                <a:gd name="connsiteY26" fmla="*/ 397076 h 441422"/>
                <a:gd name="connsiteX27" fmla="*/ 156028 w 589016"/>
                <a:gd name="connsiteY27" fmla="*/ 402109 h 441422"/>
                <a:gd name="connsiteX28" fmla="*/ 172896 w 589016"/>
                <a:gd name="connsiteY28" fmla="*/ 441082 h 441422"/>
                <a:gd name="connsiteX29" fmla="*/ 178473 w 589016"/>
                <a:gd name="connsiteY29" fmla="*/ 441422 h 441422"/>
                <a:gd name="connsiteX30" fmla="*/ 167795 w 589016"/>
                <a:gd name="connsiteY30" fmla="*/ 335046 h 441422"/>
                <a:gd name="connsiteX31" fmla="*/ 187315 w 589016"/>
                <a:gd name="connsiteY31" fmla="*/ 315593 h 441422"/>
                <a:gd name="connsiteX32" fmla="*/ 351369 w 589016"/>
                <a:gd name="connsiteY32" fmla="*/ 320898 h 44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9016" h="441422">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name="connsiteX0" fmla="*/ 60017 w 999764"/>
                <a:gd name="connsiteY0" fmla="*/ 896689 h 969838"/>
                <a:gd name="connsiteX1" fmla="*/ 107628 w 999764"/>
                <a:gd name="connsiteY1" fmla="*/ 869483 h 969838"/>
                <a:gd name="connsiteX2" fmla="*/ 191628 w 999764"/>
                <a:gd name="connsiteY2" fmla="*/ 925052 h 969838"/>
                <a:gd name="connsiteX3" fmla="*/ 538100 w 999764"/>
                <a:gd name="connsiteY3" fmla="*/ 915802 h 969838"/>
                <a:gd name="connsiteX4" fmla="*/ 588022 w 999764"/>
                <a:gd name="connsiteY4" fmla="*/ 953958 h 969838"/>
                <a:gd name="connsiteX5" fmla="*/ 706641 w 999764"/>
                <a:gd name="connsiteY5" fmla="*/ 950082 h 969838"/>
                <a:gd name="connsiteX6" fmla="*/ 779489 w 999764"/>
                <a:gd name="connsiteY6" fmla="*/ 963075 h 969838"/>
                <a:gd name="connsiteX7" fmla="*/ 903618 w 999764"/>
                <a:gd name="connsiteY7" fmla="*/ 938452 h 969838"/>
                <a:gd name="connsiteX8" fmla="*/ 814311 w 999764"/>
                <a:gd name="connsiteY8" fmla="*/ 857717 h 969838"/>
                <a:gd name="connsiteX9" fmla="*/ 822610 w 999764"/>
                <a:gd name="connsiteY9" fmla="*/ 549673 h 969838"/>
                <a:gd name="connsiteX10" fmla="*/ 989929 w 999764"/>
                <a:gd name="connsiteY10" fmla="*/ 557358 h 969838"/>
                <a:gd name="connsiteX11" fmla="*/ 978638 w 999764"/>
                <a:gd name="connsiteY11" fmla="*/ 528249 h 969838"/>
                <a:gd name="connsiteX12" fmla="*/ 993058 w 999764"/>
                <a:gd name="connsiteY12" fmla="*/ 428945 h 969838"/>
                <a:gd name="connsiteX13" fmla="*/ 980404 w 999764"/>
                <a:gd name="connsiteY13" fmla="*/ 405684 h 969838"/>
                <a:gd name="connsiteX14" fmla="*/ 881034 w 999764"/>
                <a:gd name="connsiteY14" fmla="*/ 410447 h 969838"/>
                <a:gd name="connsiteX15" fmla="*/ 857910 w 999764"/>
                <a:gd name="connsiteY15" fmla="*/ 444455 h 969838"/>
                <a:gd name="connsiteX16" fmla="*/ 817439 w 999764"/>
                <a:gd name="connsiteY16" fmla="*/ 410447 h 969838"/>
                <a:gd name="connsiteX17" fmla="*/ 847026 w 999764"/>
                <a:gd name="connsiteY17" fmla="*/ 370929 h 969838"/>
                <a:gd name="connsiteX18" fmla="*/ 817100 w 999764"/>
                <a:gd name="connsiteY18" fmla="*/ 308559 h 969838"/>
                <a:gd name="connsiteX19" fmla="*/ 815808 w 999764"/>
                <a:gd name="connsiteY19" fmla="*/ 230680 h 969838"/>
                <a:gd name="connsiteX20" fmla="*/ 799824 w 999764"/>
                <a:gd name="connsiteY20" fmla="*/ 110224 h 969838"/>
                <a:gd name="connsiteX21" fmla="*/ 730380 w 999764"/>
                <a:gd name="connsiteY21" fmla="*/ 104578 h 969838"/>
                <a:gd name="connsiteX22" fmla="*/ 721131 w 999764"/>
                <a:gd name="connsiteY22" fmla="*/ 71454 h 969838"/>
                <a:gd name="connsiteX23" fmla="*/ 706236 w 999764"/>
                <a:gd name="connsiteY23" fmla="*/ 69890 h 969838"/>
                <a:gd name="connsiteX24" fmla="*/ 692088 w 999764"/>
                <a:gd name="connsiteY24" fmla="*/ 78870 h 969838"/>
                <a:gd name="connsiteX25" fmla="*/ 635361 w 999764"/>
                <a:gd name="connsiteY25" fmla="*/ 77645 h 969838"/>
                <a:gd name="connsiteX26" fmla="*/ 614142 w 999764"/>
                <a:gd name="connsiteY26" fmla="*/ 170349 h 969838"/>
                <a:gd name="connsiteX27" fmla="*/ 562108 w 999764"/>
                <a:gd name="connsiteY27" fmla="*/ 165726 h 969838"/>
                <a:gd name="connsiteX28" fmla="*/ 464644 w 999764"/>
                <a:gd name="connsiteY28" fmla="*/ 182185 h 969838"/>
                <a:gd name="connsiteX29" fmla="*/ 432267 w 999764"/>
                <a:gd name="connsiteY29" fmla="*/ 146750 h 969838"/>
                <a:gd name="connsiteX30" fmla="*/ 405060 w 999764"/>
                <a:gd name="connsiteY30" fmla="*/ 82948 h 969838"/>
                <a:gd name="connsiteX31" fmla="*/ 371936 w 999764"/>
                <a:gd name="connsiteY31" fmla="*/ -5472 h 969838"/>
                <a:gd name="connsiteX32" fmla="*/ 105588 w 999764"/>
                <a:gd name="connsiteY32" fmla="*/ -6764 h 969838"/>
                <a:gd name="connsiteX33" fmla="*/ 35394 w 999764"/>
                <a:gd name="connsiteY33" fmla="*/ 20442 h 969838"/>
                <a:gd name="connsiteX34" fmla="*/ 35394 w 999764"/>
                <a:gd name="connsiteY34" fmla="*/ 26022 h 969838"/>
                <a:gd name="connsiteX35" fmla="*/ 69402 w 999764"/>
                <a:gd name="connsiteY35" fmla="*/ 68395 h 969838"/>
                <a:gd name="connsiteX36" fmla="*/ 84433 w 999764"/>
                <a:gd name="connsiteY36" fmla="*/ 106415 h 969838"/>
                <a:gd name="connsiteX37" fmla="*/ 100962 w 999764"/>
                <a:gd name="connsiteY37" fmla="*/ 156680 h 969838"/>
                <a:gd name="connsiteX38" fmla="*/ 116063 w 999764"/>
                <a:gd name="connsiteY38" fmla="*/ 191843 h 969838"/>
                <a:gd name="connsiteX39" fmla="*/ 113885 w 999764"/>
                <a:gd name="connsiteY39" fmla="*/ 247886 h 969838"/>
                <a:gd name="connsiteX40" fmla="*/ 105316 w 999764"/>
                <a:gd name="connsiteY40" fmla="*/ 261490 h 969838"/>
                <a:gd name="connsiteX41" fmla="*/ 118919 w 999764"/>
                <a:gd name="connsiteY41" fmla="*/ 311073 h 969838"/>
                <a:gd name="connsiteX42" fmla="*/ 136196 w 999764"/>
                <a:gd name="connsiteY42" fmla="*/ 354128 h 969838"/>
                <a:gd name="connsiteX43" fmla="*/ 156258 w 999764"/>
                <a:gd name="connsiteY43" fmla="*/ 367731 h 969838"/>
                <a:gd name="connsiteX44" fmla="*/ 162721 w 999764"/>
                <a:gd name="connsiteY44" fmla="*/ 382762 h 969838"/>
                <a:gd name="connsiteX45" fmla="*/ 162721 w 999764"/>
                <a:gd name="connsiteY45" fmla="*/ 394256 h 969838"/>
                <a:gd name="connsiteX46" fmla="*/ 158437 w 999764"/>
                <a:gd name="connsiteY46" fmla="*/ 405751 h 969838"/>
                <a:gd name="connsiteX47" fmla="*/ 158437 w 999764"/>
                <a:gd name="connsiteY47" fmla="*/ 424252 h 969838"/>
                <a:gd name="connsiteX48" fmla="*/ 148371 w 999764"/>
                <a:gd name="connsiteY48" fmla="*/ 502537 h 969838"/>
                <a:gd name="connsiteX49" fmla="*/ 118919 w 999764"/>
                <a:gd name="connsiteY49" fmla="*/ 542735 h 969838"/>
                <a:gd name="connsiteX50" fmla="*/ 93822 w 999764"/>
                <a:gd name="connsiteY50" fmla="*/ 555658 h 969838"/>
                <a:gd name="connsiteX51" fmla="*/ 88787 w 999764"/>
                <a:gd name="connsiteY51" fmla="*/ 575724 h 969838"/>
                <a:gd name="connsiteX52" fmla="*/ 63623 w 999764"/>
                <a:gd name="connsiteY52" fmla="*/ 600140 h 969838"/>
                <a:gd name="connsiteX53" fmla="*/ 60764 w 999764"/>
                <a:gd name="connsiteY53" fmla="*/ 621701 h 969838"/>
                <a:gd name="connsiteX54" fmla="*/ 51448 w 999764"/>
                <a:gd name="connsiteY54" fmla="*/ 630339 h 969838"/>
                <a:gd name="connsiteX55" fmla="*/ 50698 w 999764"/>
                <a:gd name="connsiteY55" fmla="*/ 648977 h 969838"/>
                <a:gd name="connsiteX56" fmla="*/ 38523 w 999764"/>
                <a:gd name="connsiteY56" fmla="*/ 672646 h 969838"/>
                <a:gd name="connsiteX57" fmla="*/ 25600 w 999764"/>
                <a:gd name="connsiteY57" fmla="*/ 745899 h 969838"/>
                <a:gd name="connsiteX58" fmla="*/ 13359 w 999764"/>
                <a:gd name="connsiteY58" fmla="*/ 791876 h 969838"/>
                <a:gd name="connsiteX59" fmla="*/ 4040 w 999764"/>
                <a:gd name="connsiteY59" fmla="*/ 808405 h 969838"/>
                <a:gd name="connsiteX60" fmla="*/ 1184 w 999764"/>
                <a:gd name="connsiteY60" fmla="*/ 874448 h 969838"/>
                <a:gd name="connsiteX61" fmla="*/ -6707 w 999764"/>
                <a:gd name="connsiteY61" fmla="*/ 874448 h 969838"/>
                <a:gd name="connsiteX62" fmla="*/ -3715 w 999764"/>
                <a:gd name="connsiteY62" fmla="*/ 910768 h 969838"/>
                <a:gd name="connsiteX63" fmla="*/ 36756 w 999764"/>
                <a:gd name="connsiteY63" fmla="*/ 892063 h 969838"/>
                <a:gd name="connsiteX64" fmla="*/ 60017 w 999764"/>
                <a:gd name="connsiteY64" fmla="*/ 896689 h 969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99764" h="969838">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name="connsiteX0" fmla="*/ 113954 w 120661"/>
                <a:gd name="connsiteY0" fmla="*/ 55878 h 140793"/>
                <a:gd name="connsiteX1" fmla="*/ 113954 w 120661"/>
                <a:gd name="connsiteY1" fmla="*/ 33707 h 140793"/>
                <a:gd name="connsiteX2" fmla="*/ 98787 w 120661"/>
                <a:gd name="connsiteY2" fmla="*/ 14252 h 140793"/>
                <a:gd name="connsiteX3" fmla="*/ 98787 w 120661"/>
                <a:gd name="connsiteY3" fmla="*/ -6764 h 140793"/>
                <a:gd name="connsiteX4" fmla="*/ 64234 w 120661"/>
                <a:gd name="connsiteY4" fmla="*/ -5539 h 140793"/>
                <a:gd name="connsiteX5" fmla="*/ 55663 w 120661"/>
                <a:gd name="connsiteY5" fmla="*/ 24388 h 140793"/>
                <a:gd name="connsiteX6" fmla="*/ 20227 w 120661"/>
                <a:gd name="connsiteY6" fmla="*/ 27586 h 140793"/>
                <a:gd name="connsiteX7" fmla="*/ -4529 w 120661"/>
                <a:gd name="connsiteY7" fmla="*/ 785 h 140793"/>
                <a:gd name="connsiteX8" fmla="*/ -6707 w 120661"/>
                <a:gd name="connsiteY8" fmla="*/ 1602 h 140793"/>
                <a:gd name="connsiteX9" fmla="*/ 5740 w 120661"/>
                <a:gd name="connsiteY9" fmla="*/ 39352 h 140793"/>
                <a:gd name="connsiteX10" fmla="*/ 12542 w 120661"/>
                <a:gd name="connsiteY10" fmla="*/ 74516 h 140793"/>
                <a:gd name="connsiteX11" fmla="*/ 16554 w 120661"/>
                <a:gd name="connsiteY11" fmla="*/ 104578 h 140793"/>
                <a:gd name="connsiteX12" fmla="*/ 37300 w 120661"/>
                <a:gd name="connsiteY12" fmla="*/ 134030 h 140793"/>
                <a:gd name="connsiteX13" fmla="*/ 74301 w 120661"/>
                <a:gd name="connsiteY13" fmla="*/ 125594 h 14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661" h="140793">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name="connsiteX0" fmla="*/ 42306 w 69648"/>
                <a:gd name="connsiteY0" fmla="*/ 36116 h 106580"/>
                <a:gd name="connsiteX1" fmla="*/ 69648 w 69648"/>
                <a:gd name="connsiteY1" fmla="*/ 17888 h 106580"/>
                <a:gd name="connsiteX2" fmla="*/ 60330 w 69648"/>
                <a:gd name="connsiteY2" fmla="*/ 68 h 106580"/>
                <a:gd name="connsiteX3" fmla="*/ 59854 w 69648"/>
                <a:gd name="connsiteY3" fmla="*/ 0 h 106580"/>
                <a:gd name="connsiteX4" fmla="*/ 20065 w 69648"/>
                <a:gd name="connsiteY4" fmla="*/ 41013 h 106580"/>
                <a:gd name="connsiteX5" fmla="*/ 0 w 69648"/>
                <a:gd name="connsiteY5" fmla="*/ 51760 h 106580"/>
                <a:gd name="connsiteX6" fmla="*/ 5305 w 69648"/>
                <a:gd name="connsiteY6" fmla="*/ 61758 h 106580"/>
                <a:gd name="connsiteX7" fmla="*/ 10339 w 69648"/>
                <a:gd name="connsiteY7" fmla="*/ 106309 h 106580"/>
                <a:gd name="connsiteX8" fmla="*/ 10679 w 69648"/>
                <a:gd name="connsiteY8" fmla="*/ 106581 h 106580"/>
                <a:gd name="connsiteX9" fmla="*/ 26526 w 69648"/>
                <a:gd name="connsiteY9" fmla="*/ 95426 h 106580"/>
                <a:gd name="connsiteX10" fmla="*/ 42306 w 69648"/>
                <a:gd name="connsiteY10" fmla="*/ 36116 h 1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8" h="106580">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name="connsiteX0" fmla="*/ 81143 w 834213"/>
                <a:gd name="connsiteY0" fmla="*/ 1089000 h 1276791"/>
                <a:gd name="connsiteX1" fmla="*/ 46319 w 834213"/>
                <a:gd name="connsiteY1" fmla="*/ 1089952 h 1276791"/>
                <a:gd name="connsiteX2" fmla="*/ 54413 w 834213"/>
                <a:gd name="connsiteY2" fmla="*/ 1141712 h 1276791"/>
                <a:gd name="connsiteX3" fmla="*/ 114267 w 834213"/>
                <a:gd name="connsiteY3" fmla="*/ 1182046 h 1276791"/>
                <a:gd name="connsiteX4" fmla="*/ 142357 w 834213"/>
                <a:gd name="connsiteY4" fmla="*/ 1270262 h 1276791"/>
                <a:gd name="connsiteX5" fmla="*/ 183779 w 834213"/>
                <a:gd name="connsiteY5" fmla="*/ 1276791 h 1276791"/>
                <a:gd name="connsiteX6" fmla="*/ 206292 w 834213"/>
                <a:gd name="connsiteY6" fmla="*/ 1268221 h 1276791"/>
                <a:gd name="connsiteX7" fmla="*/ 223568 w 834213"/>
                <a:gd name="connsiteY7" fmla="*/ 1245164 h 1276791"/>
                <a:gd name="connsiteX8" fmla="*/ 252747 w 834213"/>
                <a:gd name="connsiteY8" fmla="*/ 1247273 h 1276791"/>
                <a:gd name="connsiteX9" fmla="*/ 266758 w 834213"/>
                <a:gd name="connsiteY9" fmla="*/ 1272983 h 1276791"/>
                <a:gd name="connsiteX10" fmla="*/ 349057 w 834213"/>
                <a:gd name="connsiteY10" fmla="*/ 1236662 h 1276791"/>
                <a:gd name="connsiteX11" fmla="*/ 402653 w 834213"/>
                <a:gd name="connsiteY11" fmla="*/ 1227752 h 1276791"/>
                <a:gd name="connsiteX12" fmla="*/ 431084 w 834213"/>
                <a:gd name="connsiteY12" fmla="*/ 1201362 h 1276791"/>
                <a:gd name="connsiteX13" fmla="*/ 417345 w 834213"/>
                <a:gd name="connsiteY13" fmla="*/ 1181365 h 1276791"/>
                <a:gd name="connsiteX14" fmla="*/ 442851 w 834213"/>
                <a:gd name="connsiteY14" fmla="*/ 1148582 h 1276791"/>
                <a:gd name="connsiteX15" fmla="*/ 564259 w 834213"/>
                <a:gd name="connsiteY15" fmla="*/ 1138039 h 1276791"/>
                <a:gd name="connsiteX16" fmla="*/ 600647 w 834213"/>
                <a:gd name="connsiteY16" fmla="*/ 1096618 h 1276791"/>
                <a:gd name="connsiteX17" fmla="*/ 650435 w 834213"/>
                <a:gd name="connsiteY17" fmla="*/ 1063426 h 1276791"/>
                <a:gd name="connsiteX18" fmla="*/ 675056 w 834213"/>
                <a:gd name="connsiteY18" fmla="*/ 1000512 h 1276791"/>
                <a:gd name="connsiteX19" fmla="*/ 744228 w 834213"/>
                <a:gd name="connsiteY19" fmla="*/ 989493 h 1276791"/>
                <a:gd name="connsiteX20" fmla="*/ 752322 w 834213"/>
                <a:gd name="connsiteY20" fmla="*/ 972013 h 1276791"/>
                <a:gd name="connsiteX21" fmla="*/ 704983 w 834213"/>
                <a:gd name="connsiteY21" fmla="*/ 918485 h 1276791"/>
                <a:gd name="connsiteX22" fmla="*/ 695257 w 834213"/>
                <a:gd name="connsiteY22" fmla="*/ 866112 h 1276791"/>
                <a:gd name="connsiteX23" fmla="*/ 665738 w 834213"/>
                <a:gd name="connsiteY23" fmla="*/ 868561 h 1276791"/>
                <a:gd name="connsiteX24" fmla="*/ 680974 w 834213"/>
                <a:gd name="connsiteY24" fmla="*/ 767150 h 1276791"/>
                <a:gd name="connsiteX25" fmla="*/ 693761 w 834213"/>
                <a:gd name="connsiteY25" fmla="*/ 750146 h 1276791"/>
                <a:gd name="connsiteX26" fmla="*/ 695801 w 834213"/>
                <a:gd name="connsiteY26" fmla="*/ 720695 h 1276791"/>
                <a:gd name="connsiteX27" fmla="*/ 755587 w 834213"/>
                <a:gd name="connsiteY27" fmla="*/ 605748 h 1276791"/>
                <a:gd name="connsiteX28" fmla="*/ 834213 w 834213"/>
                <a:gd name="connsiteY28" fmla="*/ 599559 h 1276791"/>
                <a:gd name="connsiteX29" fmla="*/ 834213 w 834213"/>
                <a:gd name="connsiteY29" fmla="*/ 313757 h 1276791"/>
                <a:gd name="connsiteX30" fmla="*/ 223908 w 834213"/>
                <a:gd name="connsiteY30" fmla="*/ 0 h 1276791"/>
                <a:gd name="connsiteX31" fmla="*/ 148274 w 834213"/>
                <a:gd name="connsiteY31" fmla="*/ 23329 h 1276791"/>
                <a:gd name="connsiteX32" fmla="*/ 139636 w 834213"/>
                <a:gd name="connsiteY32" fmla="*/ 128210 h 1276791"/>
                <a:gd name="connsiteX33" fmla="*/ 180650 w 834213"/>
                <a:gd name="connsiteY33" fmla="*/ 200170 h 1276791"/>
                <a:gd name="connsiteX34" fmla="*/ 217854 w 834213"/>
                <a:gd name="connsiteY34" fmla="*/ 229689 h 1276791"/>
                <a:gd name="connsiteX35" fmla="*/ 191668 w 834213"/>
                <a:gd name="connsiteY35" fmla="*/ 268254 h 1276791"/>
                <a:gd name="connsiteX36" fmla="*/ 158681 w 834213"/>
                <a:gd name="connsiteY36" fmla="*/ 524333 h 1276791"/>
                <a:gd name="connsiteX37" fmla="*/ 30607 w 834213"/>
                <a:gd name="connsiteY37" fmla="*/ 661657 h 1276791"/>
                <a:gd name="connsiteX38" fmla="*/ 19180 w 834213"/>
                <a:gd name="connsiteY38" fmla="*/ 704371 h 1276791"/>
                <a:gd name="connsiteX39" fmla="*/ 0 w 834213"/>
                <a:gd name="connsiteY39" fmla="*/ 709200 h 1276791"/>
                <a:gd name="connsiteX40" fmla="*/ 0 w 834213"/>
                <a:gd name="connsiteY40" fmla="*/ 724028 h 1276791"/>
                <a:gd name="connsiteX41" fmla="*/ 45775 w 834213"/>
                <a:gd name="connsiteY41" fmla="*/ 744364 h 1276791"/>
                <a:gd name="connsiteX42" fmla="*/ 55705 w 834213"/>
                <a:gd name="connsiteY42" fmla="*/ 780412 h 1276791"/>
                <a:gd name="connsiteX43" fmla="*/ 125421 w 834213"/>
                <a:gd name="connsiteY43" fmla="*/ 787010 h 1276791"/>
                <a:gd name="connsiteX44" fmla="*/ 136984 w 834213"/>
                <a:gd name="connsiteY44" fmla="*/ 829316 h 1276791"/>
                <a:gd name="connsiteX45" fmla="*/ 102092 w 834213"/>
                <a:gd name="connsiteY45" fmla="*/ 853393 h 1276791"/>
                <a:gd name="connsiteX46" fmla="*/ 111818 w 834213"/>
                <a:gd name="connsiteY46" fmla="*/ 915084 h 1276791"/>
                <a:gd name="connsiteX47" fmla="*/ 113110 w 834213"/>
                <a:gd name="connsiteY47" fmla="*/ 1004593 h 1276791"/>
                <a:gd name="connsiteX48" fmla="*/ 147526 w 834213"/>
                <a:gd name="connsiteY48" fmla="*/ 1048327 h 1276791"/>
                <a:gd name="connsiteX49" fmla="*/ 143921 w 834213"/>
                <a:gd name="connsiteY49" fmla="*/ 1104712 h 1276791"/>
                <a:gd name="connsiteX50" fmla="*/ 81143 w 834213"/>
                <a:gd name="connsiteY50" fmla="*/ 1089000 h 127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34213" h="1276791">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name="connsiteX0" fmla="*/ 217718 w 223499"/>
                <a:gd name="connsiteY0" fmla="*/ 514743 h 609761"/>
                <a:gd name="connsiteX1" fmla="*/ 223500 w 223499"/>
                <a:gd name="connsiteY1" fmla="*/ 428159 h 609761"/>
                <a:gd name="connsiteX2" fmla="*/ 189560 w 223499"/>
                <a:gd name="connsiteY2" fmla="*/ 401905 h 609761"/>
                <a:gd name="connsiteX3" fmla="*/ 158749 w 223499"/>
                <a:gd name="connsiteY3" fmla="*/ 401905 h 609761"/>
                <a:gd name="connsiteX4" fmla="*/ 122632 w 223499"/>
                <a:gd name="connsiteY4" fmla="*/ 381500 h 609761"/>
                <a:gd name="connsiteX5" fmla="*/ 111002 w 223499"/>
                <a:gd name="connsiteY5" fmla="*/ 339331 h 609761"/>
                <a:gd name="connsiteX6" fmla="*/ 78422 w 223499"/>
                <a:gd name="connsiteY6" fmla="*/ 218398 h 609761"/>
                <a:gd name="connsiteX7" fmla="*/ 107805 w 223499"/>
                <a:gd name="connsiteY7" fmla="*/ 164870 h 609761"/>
                <a:gd name="connsiteX8" fmla="*/ 99099 w 223499"/>
                <a:gd name="connsiteY8" fmla="*/ 67812 h 609761"/>
                <a:gd name="connsiteX9" fmla="*/ 77198 w 223499"/>
                <a:gd name="connsiteY9" fmla="*/ 35573 h 609761"/>
                <a:gd name="connsiteX10" fmla="*/ 69240 w 223499"/>
                <a:gd name="connsiteY10" fmla="*/ 3129 h 609761"/>
                <a:gd name="connsiteX11" fmla="*/ 39857 w 223499"/>
                <a:gd name="connsiteY11" fmla="*/ 0 h 609761"/>
                <a:gd name="connsiteX12" fmla="*/ 83183 w 223499"/>
                <a:gd name="connsiteY12" fmla="*/ 97127 h 609761"/>
                <a:gd name="connsiteX13" fmla="*/ 53665 w 223499"/>
                <a:gd name="connsiteY13" fmla="*/ 137936 h 609761"/>
                <a:gd name="connsiteX14" fmla="*/ 44278 w 223499"/>
                <a:gd name="connsiteY14" fmla="*/ 202279 h 609761"/>
                <a:gd name="connsiteX15" fmla="*/ 57201 w 223499"/>
                <a:gd name="connsiteY15" fmla="*/ 212617 h 609761"/>
                <a:gd name="connsiteX16" fmla="*/ 53528 w 223499"/>
                <a:gd name="connsiteY16" fmla="*/ 252542 h 609761"/>
                <a:gd name="connsiteX17" fmla="*/ 22173 w 223499"/>
                <a:gd name="connsiteY17" fmla="*/ 266894 h 609761"/>
                <a:gd name="connsiteX18" fmla="*/ 19724 w 223499"/>
                <a:gd name="connsiteY18" fmla="*/ 311784 h 609761"/>
                <a:gd name="connsiteX19" fmla="*/ 0 w 223499"/>
                <a:gd name="connsiteY19" fmla="*/ 333889 h 609761"/>
                <a:gd name="connsiteX20" fmla="*/ 5577 w 223499"/>
                <a:gd name="connsiteY20" fmla="*/ 352594 h 609761"/>
                <a:gd name="connsiteX21" fmla="*/ 51216 w 223499"/>
                <a:gd name="connsiteY21" fmla="*/ 398164 h 609761"/>
                <a:gd name="connsiteX22" fmla="*/ 121136 w 223499"/>
                <a:gd name="connsiteY22" fmla="*/ 402245 h 609761"/>
                <a:gd name="connsiteX23" fmla="*/ 145894 w 223499"/>
                <a:gd name="connsiteY23" fmla="*/ 473457 h 609761"/>
                <a:gd name="connsiteX24" fmla="*/ 111274 w 223499"/>
                <a:gd name="connsiteY24" fmla="*/ 529843 h 609761"/>
                <a:gd name="connsiteX25" fmla="*/ 152695 w 223499"/>
                <a:gd name="connsiteY25" fmla="*/ 589493 h 609761"/>
                <a:gd name="connsiteX26" fmla="*/ 163374 w 223499"/>
                <a:gd name="connsiteY26" fmla="*/ 609761 h 609761"/>
                <a:gd name="connsiteX27" fmla="*/ 178541 w 223499"/>
                <a:gd name="connsiteY27" fmla="*/ 609761 h 609761"/>
                <a:gd name="connsiteX28" fmla="*/ 180106 w 223499"/>
                <a:gd name="connsiteY28" fmla="*/ 590105 h 609761"/>
                <a:gd name="connsiteX29" fmla="*/ 162625 w 223499"/>
                <a:gd name="connsiteY29" fmla="*/ 569904 h 609761"/>
                <a:gd name="connsiteX30" fmla="*/ 169767 w 223499"/>
                <a:gd name="connsiteY30" fmla="*/ 529027 h 609761"/>
                <a:gd name="connsiteX31" fmla="*/ 217718 w 223499"/>
                <a:gd name="connsiteY31" fmla="*/ 514743 h 60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3499" h="609761">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name="connsiteX0" fmla="*/ 885701 w 943106"/>
                <a:gd name="connsiteY0" fmla="*/ 361028 h 785105"/>
                <a:gd name="connsiteX1" fmla="*/ 917533 w 943106"/>
                <a:gd name="connsiteY1" fmla="*/ 346404 h 785105"/>
                <a:gd name="connsiteX2" fmla="*/ 919165 w 943106"/>
                <a:gd name="connsiteY2" fmla="*/ 328448 h 785105"/>
                <a:gd name="connsiteX3" fmla="*/ 905697 w 943106"/>
                <a:gd name="connsiteY3" fmla="*/ 317702 h 785105"/>
                <a:gd name="connsiteX4" fmla="*/ 917396 w 943106"/>
                <a:gd name="connsiteY4" fmla="*/ 237375 h 785105"/>
                <a:gd name="connsiteX5" fmla="*/ 943106 w 943106"/>
                <a:gd name="connsiteY5" fmla="*/ 201803 h 785105"/>
                <a:gd name="connsiteX6" fmla="*/ 898692 w 943106"/>
                <a:gd name="connsiteY6" fmla="*/ 102296 h 785105"/>
                <a:gd name="connsiteX7" fmla="*/ 857338 w 943106"/>
                <a:gd name="connsiteY7" fmla="*/ 77334 h 785105"/>
                <a:gd name="connsiteX8" fmla="*/ 781569 w 943106"/>
                <a:gd name="connsiteY8" fmla="*/ 48767 h 785105"/>
                <a:gd name="connsiteX9" fmla="*/ 755587 w 943106"/>
                <a:gd name="connsiteY9" fmla="*/ 29791 h 785105"/>
                <a:gd name="connsiteX10" fmla="*/ 753411 w 943106"/>
                <a:gd name="connsiteY10" fmla="*/ 29179 h 785105"/>
                <a:gd name="connsiteX11" fmla="*/ 734774 w 943106"/>
                <a:gd name="connsiteY11" fmla="*/ 50944 h 785105"/>
                <a:gd name="connsiteX12" fmla="*/ 703011 w 943106"/>
                <a:gd name="connsiteY12" fmla="*/ 29723 h 785105"/>
                <a:gd name="connsiteX13" fmla="*/ 695393 w 943106"/>
                <a:gd name="connsiteY13" fmla="*/ 0 h 785105"/>
                <a:gd name="connsiteX14" fmla="*/ 593709 w 943106"/>
                <a:gd name="connsiteY14" fmla="*/ 9658 h 785105"/>
                <a:gd name="connsiteX15" fmla="*/ 576978 w 943106"/>
                <a:gd name="connsiteY15" fmla="*/ 43190 h 785105"/>
                <a:gd name="connsiteX16" fmla="*/ 553716 w 943106"/>
                <a:gd name="connsiteY16" fmla="*/ 65295 h 785105"/>
                <a:gd name="connsiteX17" fmla="*/ 565619 w 943106"/>
                <a:gd name="connsiteY17" fmla="*/ 106785 h 785105"/>
                <a:gd name="connsiteX18" fmla="*/ 566979 w 943106"/>
                <a:gd name="connsiteY18" fmla="*/ 166094 h 785105"/>
                <a:gd name="connsiteX19" fmla="*/ 539025 w 943106"/>
                <a:gd name="connsiteY19" fmla="*/ 267778 h 785105"/>
                <a:gd name="connsiteX20" fmla="*/ 564531 w 943106"/>
                <a:gd name="connsiteY20" fmla="*/ 298589 h 785105"/>
                <a:gd name="connsiteX21" fmla="*/ 626969 w 943106"/>
                <a:gd name="connsiteY21" fmla="*/ 301446 h 785105"/>
                <a:gd name="connsiteX22" fmla="*/ 633499 w 943106"/>
                <a:gd name="connsiteY22" fmla="*/ 421834 h 785105"/>
                <a:gd name="connsiteX23" fmla="*/ 525014 w 943106"/>
                <a:gd name="connsiteY23" fmla="*/ 388778 h 785105"/>
                <a:gd name="connsiteX24" fmla="*/ 499371 w 943106"/>
                <a:gd name="connsiteY24" fmla="*/ 334841 h 785105"/>
                <a:gd name="connsiteX25" fmla="*/ 462439 w 943106"/>
                <a:gd name="connsiteY25" fmla="*/ 332393 h 785105"/>
                <a:gd name="connsiteX26" fmla="*/ 410067 w 943106"/>
                <a:gd name="connsiteY26" fmla="*/ 288931 h 785105"/>
                <a:gd name="connsiteX27" fmla="*/ 352730 w 943106"/>
                <a:gd name="connsiteY27" fmla="*/ 305527 h 785105"/>
                <a:gd name="connsiteX28" fmla="*/ 275940 w 943106"/>
                <a:gd name="connsiteY28" fmla="*/ 276552 h 785105"/>
                <a:gd name="connsiteX29" fmla="*/ 260092 w 943106"/>
                <a:gd name="connsiteY29" fmla="*/ 238327 h 785105"/>
                <a:gd name="connsiteX30" fmla="*/ 250230 w 943106"/>
                <a:gd name="connsiteY30" fmla="*/ 234518 h 785105"/>
                <a:gd name="connsiteX31" fmla="*/ 198878 w 943106"/>
                <a:gd name="connsiteY31" fmla="*/ 251114 h 785105"/>
                <a:gd name="connsiteX32" fmla="*/ 189356 w 943106"/>
                <a:gd name="connsiteY32" fmla="*/ 214794 h 785105"/>
                <a:gd name="connsiteX33" fmla="*/ 176637 w 943106"/>
                <a:gd name="connsiteY33" fmla="*/ 207652 h 785105"/>
                <a:gd name="connsiteX34" fmla="*/ 165278 w 943106"/>
                <a:gd name="connsiteY34" fmla="*/ 213638 h 785105"/>
                <a:gd name="connsiteX35" fmla="*/ 179154 w 943106"/>
                <a:gd name="connsiteY35" fmla="*/ 239347 h 785105"/>
                <a:gd name="connsiteX36" fmla="*/ 164598 w 943106"/>
                <a:gd name="connsiteY36" fmla="*/ 340011 h 785105"/>
                <a:gd name="connsiteX37" fmla="*/ 184935 w 943106"/>
                <a:gd name="connsiteY37" fmla="*/ 392519 h 785105"/>
                <a:gd name="connsiteX38" fmla="*/ 7482 w 943106"/>
                <a:gd name="connsiteY38" fmla="*/ 384357 h 785105"/>
                <a:gd name="connsiteX39" fmla="*/ 0 w 943106"/>
                <a:gd name="connsiteY39" fmla="*/ 663222 h 785105"/>
                <a:gd name="connsiteX40" fmla="*/ 92637 w 943106"/>
                <a:gd name="connsiteY40" fmla="*/ 747017 h 785105"/>
                <a:gd name="connsiteX41" fmla="*/ 91685 w 943106"/>
                <a:gd name="connsiteY41" fmla="*/ 748037 h 785105"/>
                <a:gd name="connsiteX42" fmla="*/ 163442 w 943106"/>
                <a:gd name="connsiteY42" fmla="*/ 733754 h 785105"/>
                <a:gd name="connsiteX43" fmla="*/ 230641 w 943106"/>
                <a:gd name="connsiteY43" fmla="*/ 744024 h 785105"/>
                <a:gd name="connsiteX44" fmla="*/ 241932 w 943106"/>
                <a:gd name="connsiteY44" fmla="*/ 765517 h 785105"/>
                <a:gd name="connsiteX45" fmla="*/ 282673 w 943106"/>
                <a:gd name="connsiteY45" fmla="*/ 778780 h 785105"/>
                <a:gd name="connsiteX46" fmla="*/ 380072 w 943106"/>
                <a:gd name="connsiteY46" fmla="*/ 785106 h 785105"/>
                <a:gd name="connsiteX47" fmla="*/ 390546 w 943106"/>
                <a:gd name="connsiteY47" fmla="*/ 779869 h 785105"/>
                <a:gd name="connsiteX48" fmla="*/ 386194 w 943106"/>
                <a:gd name="connsiteY48" fmla="*/ 777964 h 785105"/>
                <a:gd name="connsiteX49" fmla="*/ 408571 w 943106"/>
                <a:gd name="connsiteY49" fmla="*/ 727632 h 785105"/>
                <a:gd name="connsiteX50" fmla="*/ 482299 w 943106"/>
                <a:gd name="connsiteY50" fmla="*/ 685871 h 785105"/>
                <a:gd name="connsiteX51" fmla="*/ 514063 w 943106"/>
                <a:gd name="connsiteY51" fmla="*/ 677641 h 785105"/>
                <a:gd name="connsiteX52" fmla="*/ 534808 w 943106"/>
                <a:gd name="connsiteY52" fmla="*/ 622072 h 785105"/>
                <a:gd name="connsiteX53" fmla="*/ 611054 w 943106"/>
                <a:gd name="connsiteY53" fmla="*/ 586840 h 785105"/>
                <a:gd name="connsiteX54" fmla="*/ 642136 w 943106"/>
                <a:gd name="connsiteY54" fmla="*/ 601463 h 785105"/>
                <a:gd name="connsiteX55" fmla="*/ 631186 w 943106"/>
                <a:gd name="connsiteY55" fmla="*/ 547731 h 785105"/>
                <a:gd name="connsiteX56" fmla="*/ 869853 w 943106"/>
                <a:gd name="connsiteY56" fmla="*/ 467336 h 785105"/>
                <a:gd name="connsiteX57" fmla="*/ 860535 w 943106"/>
                <a:gd name="connsiteY57" fmla="*/ 436117 h 785105"/>
                <a:gd name="connsiteX58" fmla="*/ 882912 w 943106"/>
                <a:gd name="connsiteY58" fmla="*/ 410883 h 785105"/>
                <a:gd name="connsiteX59" fmla="*/ 885701 w 943106"/>
                <a:gd name="connsiteY59" fmla="*/ 361028 h 78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43106" h="785105">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name="connsiteX0" fmla="*/ 787826 w 861419"/>
                <a:gd name="connsiteY0" fmla="*/ 297909 h 869104"/>
                <a:gd name="connsiteX1" fmla="*/ 791907 w 861419"/>
                <a:gd name="connsiteY1" fmla="*/ 295256 h 869104"/>
                <a:gd name="connsiteX2" fmla="*/ 658597 w 861419"/>
                <a:gd name="connsiteY2" fmla="*/ 218875 h 869104"/>
                <a:gd name="connsiteX3" fmla="*/ 649958 w 861419"/>
                <a:gd name="connsiteY3" fmla="*/ 160449 h 869104"/>
                <a:gd name="connsiteX4" fmla="*/ 369733 w 861419"/>
                <a:gd name="connsiteY4" fmla="*/ 884 h 869104"/>
                <a:gd name="connsiteX5" fmla="*/ 367217 w 861419"/>
                <a:gd name="connsiteY5" fmla="*/ 16052 h 869104"/>
                <a:gd name="connsiteX6" fmla="*/ 345316 w 861419"/>
                <a:gd name="connsiteY6" fmla="*/ 37953 h 869104"/>
                <a:gd name="connsiteX7" fmla="*/ 315729 w 861419"/>
                <a:gd name="connsiteY7" fmla="*/ 65907 h 869104"/>
                <a:gd name="connsiteX8" fmla="*/ 356266 w 861419"/>
                <a:gd name="connsiteY8" fmla="*/ 90733 h 869104"/>
                <a:gd name="connsiteX9" fmla="*/ 318722 w 861419"/>
                <a:gd name="connsiteY9" fmla="*/ 118075 h 869104"/>
                <a:gd name="connsiteX10" fmla="*/ 294644 w 861419"/>
                <a:gd name="connsiteY10" fmla="*/ 122428 h 869104"/>
                <a:gd name="connsiteX11" fmla="*/ 244721 w 861419"/>
                <a:gd name="connsiteY11" fmla="*/ 155756 h 869104"/>
                <a:gd name="connsiteX12" fmla="*/ 238531 w 861419"/>
                <a:gd name="connsiteY12" fmla="*/ 118619 h 869104"/>
                <a:gd name="connsiteX13" fmla="*/ 216222 w 861419"/>
                <a:gd name="connsiteY13" fmla="*/ 101887 h 869104"/>
                <a:gd name="connsiteX14" fmla="*/ 202551 w 861419"/>
                <a:gd name="connsiteY14" fmla="*/ 127530 h 869104"/>
                <a:gd name="connsiteX15" fmla="*/ 165618 w 861419"/>
                <a:gd name="connsiteY15" fmla="*/ 140996 h 869104"/>
                <a:gd name="connsiteX16" fmla="*/ 142085 w 861419"/>
                <a:gd name="connsiteY16" fmla="*/ 70328 h 869104"/>
                <a:gd name="connsiteX17" fmla="*/ 157320 w 861419"/>
                <a:gd name="connsiteY17" fmla="*/ 0 h 869104"/>
                <a:gd name="connsiteX18" fmla="*/ 78422 w 861419"/>
                <a:gd name="connsiteY18" fmla="*/ 3197 h 869104"/>
                <a:gd name="connsiteX19" fmla="*/ 112090 w 861419"/>
                <a:gd name="connsiteY19" fmla="*/ 59378 h 869104"/>
                <a:gd name="connsiteX20" fmla="*/ 79918 w 861419"/>
                <a:gd name="connsiteY20" fmla="*/ 105356 h 869104"/>
                <a:gd name="connsiteX21" fmla="*/ 79918 w 861419"/>
                <a:gd name="connsiteY21" fmla="*/ 131338 h 869104"/>
                <a:gd name="connsiteX22" fmla="*/ 95086 w 861419"/>
                <a:gd name="connsiteY22" fmla="*/ 150859 h 869104"/>
                <a:gd name="connsiteX23" fmla="*/ 95086 w 861419"/>
                <a:gd name="connsiteY23" fmla="*/ 185003 h 869104"/>
                <a:gd name="connsiteX24" fmla="*/ 48291 w 861419"/>
                <a:gd name="connsiteY24" fmla="*/ 266826 h 869104"/>
                <a:gd name="connsiteX25" fmla="*/ 3537 w 861419"/>
                <a:gd name="connsiteY25" fmla="*/ 277028 h 869104"/>
                <a:gd name="connsiteX26" fmla="*/ 0 w 861419"/>
                <a:gd name="connsiteY26" fmla="*/ 320150 h 869104"/>
                <a:gd name="connsiteX27" fmla="*/ 19249 w 861419"/>
                <a:gd name="connsiteY27" fmla="*/ 330420 h 869104"/>
                <a:gd name="connsiteX28" fmla="*/ 21697 w 861419"/>
                <a:gd name="connsiteY28" fmla="*/ 406802 h 869104"/>
                <a:gd name="connsiteX29" fmla="*/ 12311 w 861419"/>
                <a:gd name="connsiteY29" fmla="*/ 421221 h 869104"/>
                <a:gd name="connsiteX30" fmla="*/ 20269 w 861419"/>
                <a:gd name="connsiteY30" fmla="*/ 438770 h 869104"/>
                <a:gd name="connsiteX31" fmla="*/ 76314 w 861419"/>
                <a:gd name="connsiteY31" fmla="*/ 478559 h 869104"/>
                <a:gd name="connsiteX32" fmla="*/ 76314 w 861419"/>
                <a:gd name="connsiteY32" fmla="*/ 520116 h 869104"/>
                <a:gd name="connsiteX33" fmla="*/ 112906 w 861419"/>
                <a:gd name="connsiteY33" fmla="*/ 609897 h 869104"/>
                <a:gd name="connsiteX34" fmla="*/ 119912 w 861419"/>
                <a:gd name="connsiteY34" fmla="*/ 611869 h 869104"/>
                <a:gd name="connsiteX35" fmla="*/ 146574 w 861419"/>
                <a:gd name="connsiteY35" fmla="*/ 631322 h 869104"/>
                <a:gd name="connsiteX36" fmla="*/ 221527 w 861419"/>
                <a:gd name="connsiteY36" fmla="*/ 659616 h 869104"/>
                <a:gd name="connsiteX37" fmla="*/ 265261 w 861419"/>
                <a:gd name="connsiteY37" fmla="*/ 685939 h 869104"/>
                <a:gd name="connsiteX38" fmla="*/ 317702 w 861419"/>
                <a:gd name="connsiteY38" fmla="*/ 691584 h 869104"/>
                <a:gd name="connsiteX39" fmla="*/ 353818 w 861419"/>
                <a:gd name="connsiteY39" fmla="*/ 705867 h 869104"/>
                <a:gd name="connsiteX40" fmla="*/ 382929 w 861419"/>
                <a:gd name="connsiteY40" fmla="*/ 722939 h 869104"/>
                <a:gd name="connsiteX41" fmla="*/ 395239 w 861419"/>
                <a:gd name="connsiteY41" fmla="*/ 831969 h 869104"/>
                <a:gd name="connsiteX42" fmla="*/ 412719 w 861419"/>
                <a:gd name="connsiteY42" fmla="*/ 856182 h 869104"/>
                <a:gd name="connsiteX43" fmla="*/ 466860 w 861419"/>
                <a:gd name="connsiteY43" fmla="*/ 854958 h 869104"/>
                <a:gd name="connsiteX44" fmla="*/ 507670 w 861419"/>
                <a:gd name="connsiteY44" fmla="*/ 850197 h 869104"/>
                <a:gd name="connsiteX45" fmla="*/ 528959 w 861419"/>
                <a:gd name="connsiteY45" fmla="*/ 868561 h 869104"/>
                <a:gd name="connsiteX46" fmla="*/ 543582 w 861419"/>
                <a:gd name="connsiteY46" fmla="*/ 869105 h 869104"/>
                <a:gd name="connsiteX47" fmla="*/ 570244 w 861419"/>
                <a:gd name="connsiteY47" fmla="*/ 859923 h 869104"/>
                <a:gd name="connsiteX48" fmla="*/ 625133 w 861419"/>
                <a:gd name="connsiteY48" fmla="*/ 858563 h 869104"/>
                <a:gd name="connsiteX49" fmla="*/ 639892 w 861419"/>
                <a:gd name="connsiteY49" fmla="*/ 837478 h 869104"/>
                <a:gd name="connsiteX50" fmla="*/ 685871 w 861419"/>
                <a:gd name="connsiteY50" fmla="*/ 834213 h 869104"/>
                <a:gd name="connsiteX51" fmla="*/ 716342 w 861419"/>
                <a:gd name="connsiteY51" fmla="*/ 841150 h 869104"/>
                <a:gd name="connsiteX52" fmla="*/ 797553 w 861419"/>
                <a:gd name="connsiteY52" fmla="*/ 821494 h 869104"/>
                <a:gd name="connsiteX53" fmla="*/ 861420 w 861419"/>
                <a:gd name="connsiteY53" fmla="*/ 775991 h 869104"/>
                <a:gd name="connsiteX54" fmla="*/ 858223 w 861419"/>
                <a:gd name="connsiteY54" fmla="*/ 773203 h 869104"/>
                <a:gd name="connsiteX55" fmla="*/ 841695 w 861419"/>
                <a:gd name="connsiteY55" fmla="*/ 768170 h 869104"/>
                <a:gd name="connsiteX56" fmla="*/ 833805 w 861419"/>
                <a:gd name="connsiteY56" fmla="*/ 748785 h 869104"/>
                <a:gd name="connsiteX57" fmla="*/ 818025 w 861419"/>
                <a:gd name="connsiteY57" fmla="*/ 740215 h 869104"/>
                <a:gd name="connsiteX58" fmla="*/ 819454 w 861419"/>
                <a:gd name="connsiteY58" fmla="*/ 710016 h 869104"/>
                <a:gd name="connsiteX59" fmla="*/ 807279 w 861419"/>
                <a:gd name="connsiteY59" fmla="*/ 696413 h 869104"/>
                <a:gd name="connsiteX60" fmla="*/ 805783 w 861419"/>
                <a:gd name="connsiteY60" fmla="*/ 679137 h 869104"/>
                <a:gd name="connsiteX61" fmla="*/ 788575 w 861419"/>
                <a:gd name="connsiteY61" fmla="*/ 653291 h 869104"/>
                <a:gd name="connsiteX62" fmla="*/ 794356 w 861419"/>
                <a:gd name="connsiteY62" fmla="*/ 643973 h 869104"/>
                <a:gd name="connsiteX63" fmla="*/ 773475 w 861419"/>
                <a:gd name="connsiteY63" fmla="*/ 595138 h 869104"/>
                <a:gd name="connsiteX64" fmla="*/ 789323 w 861419"/>
                <a:gd name="connsiteY64" fmla="*/ 585820 h 869104"/>
                <a:gd name="connsiteX65" fmla="*/ 787146 w 861419"/>
                <a:gd name="connsiteY65" fmla="*/ 545622 h 869104"/>
                <a:gd name="connsiteX66" fmla="*/ 789323 w 861419"/>
                <a:gd name="connsiteY66" fmla="*/ 529842 h 869104"/>
                <a:gd name="connsiteX67" fmla="*/ 805102 w 861419"/>
                <a:gd name="connsiteY67" fmla="*/ 507533 h 869104"/>
                <a:gd name="connsiteX68" fmla="*/ 797893 w 861419"/>
                <a:gd name="connsiteY68" fmla="*/ 483864 h 869104"/>
                <a:gd name="connsiteX69" fmla="*/ 751982 w 861419"/>
                <a:gd name="connsiteY69" fmla="*/ 442918 h 869104"/>
                <a:gd name="connsiteX70" fmla="*/ 746201 w 861419"/>
                <a:gd name="connsiteY70" fmla="*/ 420677 h 869104"/>
                <a:gd name="connsiteX71" fmla="*/ 767762 w 861419"/>
                <a:gd name="connsiteY71" fmla="*/ 358239 h 869104"/>
                <a:gd name="connsiteX72" fmla="*/ 787826 w 861419"/>
                <a:gd name="connsiteY72" fmla="*/ 297909 h 8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1419" h="869104">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name="connsiteX0" fmla="*/ 123381 w 142424"/>
                <a:gd name="connsiteY0" fmla="*/ 350349 h 403809"/>
                <a:gd name="connsiteX1" fmla="*/ 141881 w 142424"/>
                <a:gd name="connsiteY1" fmla="*/ 212685 h 403809"/>
                <a:gd name="connsiteX2" fmla="*/ 101684 w 142424"/>
                <a:gd name="connsiteY2" fmla="*/ 78082 h 403809"/>
                <a:gd name="connsiteX3" fmla="*/ 55705 w 142424"/>
                <a:gd name="connsiteY3" fmla="*/ 55841 h 403809"/>
                <a:gd name="connsiteX4" fmla="*/ 61962 w 142424"/>
                <a:gd name="connsiteY4" fmla="*/ 9658 h 403809"/>
                <a:gd name="connsiteX5" fmla="*/ 0 w 142424"/>
                <a:gd name="connsiteY5" fmla="*/ 0 h 403809"/>
                <a:gd name="connsiteX6" fmla="*/ 39381 w 142424"/>
                <a:gd name="connsiteY6" fmla="*/ 60126 h 403809"/>
                <a:gd name="connsiteX7" fmla="*/ 40742 w 142424"/>
                <a:gd name="connsiteY7" fmla="*/ 105561 h 403809"/>
                <a:gd name="connsiteX8" fmla="*/ 47339 w 142424"/>
                <a:gd name="connsiteY8" fmla="*/ 141473 h 403809"/>
                <a:gd name="connsiteX9" fmla="*/ 60330 w 142424"/>
                <a:gd name="connsiteY9" fmla="*/ 335250 h 403809"/>
                <a:gd name="connsiteX10" fmla="*/ 99983 w 142424"/>
                <a:gd name="connsiteY10" fmla="*/ 403809 h 403809"/>
                <a:gd name="connsiteX11" fmla="*/ 142425 w 142424"/>
                <a:gd name="connsiteY11" fmla="*/ 389934 h 403809"/>
                <a:gd name="connsiteX12" fmla="*/ 123381 w 142424"/>
                <a:gd name="connsiteY12" fmla="*/ 350349 h 40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24" h="403809">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name="connsiteX0" fmla="*/ 0 w 101343"/>
                <a:gd name="connsiteY0" fmla="*/ 130114 h 157660"/>
                <a:gd name="connsiteX1" fmla="*/ 6733 w 101343"/>
                <a:gd name="connsiteY1" fmla="*/ 140180 h 157660"/>
                <a:gd name="connsiteX2" fmla="*/ 52304 w 101343"/>
                <a:gd name="connsiteY2" fmla="*/ 131542 h 157660"/>
                <a:gd name="connsiteX3" fmla="*/ 69240 w 101343"/>
                <a:gd name="connsiteY3" fmla="*/ 157660 h 157660"/>
                <a:gd name="connsiteX4" fmla="*/ 89781 w 101343"/>
                <a:gd name="connsiteY4" fmla="*/ 104404 h 157660"/>
                <a:gd name="connsiteX5" fmla="*/ 87740 w 101343"/>
                <a:gd name="connsiteY5" fmla="*/ 103316 h 157660"/>
                <a:gd name="connsiteX6" fmla="*/ 61146 w 101343"/>
                <a:gd name="connsiteY6" fmla="*/ 109029 h 157660"/>
                <a:gd name="connsiteX7" fmla="*/ 47475 w 101343"/>
                <a:gd name="connsiteY7" fmla="*/ 96106 h 157660"/>
                <a:gd name="connsiteX8" fmla="*/ 53256 w 101343"/>
                <a:gd name="connsiteY8" fmla="*/ 96854 h 157660"/>
                <a:gd name="connsiteX9" fmla="*/ 57541 w 101343"/>
                <a:gd name="connsiteY9" fmla="*/ 87536 h 157660"/>
                <a:gd name="connsiteX10" fmla="*/ 79102 w 101343"/>
                <a:gd name="connsiteY10" fmla="*/ 65975 h 157660"/>
                <a:gd name="connsiteX11" fmla="*/ 101344 w 101343"/>
                <a:gd name="connsiteY11" fmla="*/ 42986 h 157660"/>
                <a:gd name="connsiteX12" fmla="*/ 83387 w 101343"/>
                <a:gd name="connsiteY12" fmla="*/ 12855 h 157660"/>
                <a:gd name="connsiteX13" fmla="*/ 78966 w 101343"/>
                <a:gd name="connsiteY13" fmla="*/ 0 h 157660"/>
                <a:gd name="connsiteX14" fmla="*/ 30063 w 101343"/>
                <a:gd name="connsiteY14" fmla="*/ 35912 h 157660"/>
                <a:gd name="connsiteX15" fmla="*/ 0 w 101343"/>
                <a:gd name="connsiteY15" fmla="*/ 130114 h 1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343" h="157660">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name="connsiteX0" fmla="*/ 602687 w 603911"/>
                <a:gd name="connsiteY0" fmla="*/ 84272 h 560585"/>
                <a:gd name="connsiteX1" fmla="*/ 527530 w 603911"/>
                <a:gd name="connsiteY1" fmla="*/ 39381 h 560585"/>
                <a:gd name="connsiteX2" fmla="*/ 392315 w 603911"/>
                <a:gd name="connsiteY2" fmla="*/ 18909 h 560585"/>
                <a:gd name="connsiteX3" fmla="*/ 391975 w 603911"/>
                <a:gd name="connsiteY3" fmla="*/ 17004 h 560585"/>
                <a:gd name="connsiteX4" fmla="*/ 355858 w 603911"/>
                <a:gd name="connsiteY4" fmla="*/ 0 h 560585"/>
                <a:gd name="connsiteX5" fmla="*/ 295324 w 603911"/>
                <a:gd name="connsiteY5" fmla="*/ 27955 h 560585"/>
                <a:gd name="connsiteX6" fmla="*/ 275532 w 603911"/>
                <a:gd name="connsiteY6" fmla="*/ 81143 h 560585"/>
                <a:gd name="connsiteX7" fmla="*/ 262609 w 603911"/>
                <a:gd name="connsiteY7" fmla="*/ 111342 h 560585"/>
                <a:gd name="connsiteX8" fmla="*/ 179426 w 603911"/>
                <a:gd name="connsiteY8" fmla="*/ 171264 h 560585"/>
                <a:gd name="connsiteX9" fmla="*/ 128958 w 603911"/>
                <a:gd name="connsiteY9" fmla="*/ 196498 h 560585"/>
                <a:gd name="connsiteX10" fmla="*/ 23806 w 603911"/>
                <a:gd name="connsiteY10" fmla="*/ 189696 h 560585"/>
                <a:gd name="connsiteX11" fmla="*/ 0 w 603911"/>
                <a:gd name="connsiteY11" fmla="*/ 181942 h 560585"/>
                <a:gd name="connsiteX12" fmla="*/ 15984 w 603911"/>
                <a:gd name="connsiteY12" fmla="*/ 212345 h 560585"/>
                <a:gd name="connsiteX13" fmla="*/ 43394 w 603911"/>
                <a:gd name="connsiteY13" fmla="*/ 228805 h 560585"/>
                <a:gd name="connsiteX14" fmla="*/ 58085 w 603911"/>
                <a:gd name="connsiteY14" fmla="*/ 286210 h 560585"/>
                <a:gd name="connsiteX15" fmla="*/ 125013 w 603911"/>
                <a:gd name="connsiteY15" fmla="*/ 341779 h 560585"/>
                <a:gd name="connsiteX16" fmla="*/ 194253 w 603911"/>
                <a:gd name="connsiteY16" fmla="*/ 388846 h 560585"/>
                <a:gd name="connsiteX17" fmla="*/ 200918 w 603911"/>
                <a:gd name="connsiteY17" fmla="*/ 461011 h 560585"/>
                <a:gd name="connsiteX18" fmla="*/ 223023 w 603911"/>
                <a:gd name="connsiteY18" fmla="*/ 483048 h 560585"/>
                <a:gd name="connsiteX19" fmla="*/ 257644 w 603911"/>
                <a:gd name="connsiteY19" fmla="*/ 481824 h 560585"/>
                <a:gd name="connsiteX20" fmla="*/ 321919 w 603911"/>
                <a:gd name="connsiteY20" fmla="*/ 507261 h 560585"/>
                <a:gd name="connsiteX21" fmla="*/ 376807 w 603911"/>
                <a:gd name="connsiteY21" fmla="*/ 518756 h 560585"/>
                <a:gd name="connsiteX22" fmla="*/ 436797 w 603911"/>
                <a:gd name="connsiteY22" fmla="*/ 520185 h 560585"/>
                <a:gd name="connsiteX23" fmla="*/ 472165 w 603911"/>
                <a:gd name="connsiteY23" fmla="*/ 560586 h 560585"/>
                <a:gd name="connsiteX24" fmla="*/ 478423 w 603911"/>
                <a:gd name="connsiteY24" fmla="*/ 525966 h 560585"/>
                <a:gd name="connsiteX25" fmla="*/ 512635 w 603911"/>
                <a:gd name="connsiteY25" fmla="*/ 497263 h 560585"/>
                <a:gd name="connsiteX26" fmla="*/ 541269 w 603911"/>
                <a:gd name="connsiteY26" fmla="*/ 444891 h 560585"/>
                <a:gd name="connsiteX27" fmla="*/ 547799 w 603911"/>
                <a:gd name="connsiteY27" fmla="*/ 412039 h 560585"/>
                <a:gd name="connsiteX28" fmla="*/ 585207 w 603911"/>
                <a:gd name="connsiteY28" fmla="*/ 342459 h 560585"/>
                <a:gd name="connsiteX29" fmla="*/ 577453 w 603911"/>
                <a:gd name="connsiteY29" fmla="*/ 273968 h 560585"/>
                <a:gd name="connsiteX30" fmla="*/ 603912 w 603911"/>
                <a:gd name="connsiteY30" fmla="*/ 172148 h 560585"/>
                <a:gd name="connsiteX31" fmla="*/ 602687 w 603911"/>
                <a:gd name="connsiteY31" fmla="*/ 84272 h 56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3911" h="560585">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name="connsiteX0" fmla="*/ 1053020 w 1264072"/>
                <a:gd name="connsiteY0" fmla="*/ 741372 h 938753"/>
                <a:gd name="connsiteX1" fmla="*/ 1053020 w 1264072"/>
                <a:gd name="connsiteY1" fmla="*/ 715866 h 938753"/>
                <a:gd name="connsiteX2" fmla="*/ 1075941 w 1264072"/>
                <a:gd name="connsiteY2" fmla="*/ 710152 h 938753"/>
                <a:gd name="connsiteX3" fmla="*/ 1085599 w 1264072"/>
                <a:gd name="connsiteY3" fmla="*/ 673900 h 938753"/>
                <a:gd name="connsiteX4" fmla="*/ 1212721 w 1264072"/>
                <a:gd name="connsiteY4" fmla="*/ 537596 h 938753"/>
                <a:gd name="connsiteX5" fmla="*/ 1245504 w 1264072"/>
                <a:gd name="connsiteY5" fmla="*/ 283150 h 938753"/>
                <a:gd name="connsiteX6" fmla="*/ 1264072 w 1264072"/>
                <a:gd name="connsiteY6" fmla="*/ 255875 h 938753"/>
                <a:gd name="connsiteX7" fmla="*/ 1238158 w 1264072"/>
                <a:gd name="connsiteY7" fmla="*/ 235402 h 938753"/>
                <a:gd name="connsiteX8" fmla="*/ 1192316 w 1264072"/>
                <a:gd name="connsiteY8" fmla="*/ 154736 h 938753"/>
                <a:gd name="connsiteX9" fmla="*/ 1200818 w 1264072"/>
                <a:gd name="connsiteY9" fmla="*/ 51692 h 938753"/>
                <a:gd name="connsiteX10" fmla="*/ 1182114 w 1264072"/>
                <a:gd name="connsiteY10" fmla="*/ 57405 h 938753"/>
                <a:gd name="connsiteX11" fmla="*/ 1141508 w 1264072"/>
                <a:gd name="connsiteY11" fmla="*/ 14555 h 938753"/>
                <a:gd name="connsiteX12" fmla="*/ 953921 w 1264072"/>
                <a:gd name="connsiteY12" fmla="*/ 0 h 938753"/>
                <a:gd name="connsiteX13" fmla="*/ 476110 w 1264072"/>
                <a:gd name="connsiteY13" fmla="*/ 328856 h 938753"/>
                <a:gd name="connsiteX14" fmla="*/ 340963 w 1264072"/>
                <a:gd name="connsiteY14" fmla="*/ 357899 h 938753"/>
                <a:gd name="connsiteX15" fmla="*/ 333209 w 1264072"/>
                <a:gd name="connsiteY15" fmla="*/ 601735 h 938753"/>
                <a:gd name="connsiteX16" fmla="*/ 262881 w 1264072"/>
                <a:gd name="connsiteY16" fmla="*/ 666282 h 938753"/>
                <a:gd name="connsiteX17" fmla="*/ 92365 w 1264072"/>
                <a:gd name="connsiteY17" fmla="*/ 668935 h 938753"/>
                <a:gd name="connsiteX18" fmla="*/ 64411 w 1264072"/>
                <a:gd name="connsiteY18" fmla="*/ 699542 h 938753"/>
                <a:gd name="connsiteX19" fmla="*/ 7073 w 1264072"/>
                <a:gd name="connsiteY19" fmla="*/ 695801 h 938753"/>
                <a:gd name="connsiteX20" fmla="*/ 0 w 1264072"/>
                <a:gd name="connsiteY20" fmla="*/ 720627 h 938753"/>
                <a:gd name="connsiteX21" fmla="*/ 15712 w 1264072"/>
                <a:gd name="connsiteY21" fmla="*/ 744908 h 938753"/>
                <a:gd name="connsiteX22" fmla="*/ 20745 w 1264072"/>
                <a:gd name="connsiteY22" fmla="*/ 773543 h 938753"/>
                <a:gd name="connsiteX23" fmla="*/ 58289 w 1264072"/>
                <a:gd name="connsiteY23" fmla="*/ 804694 h 938753"/>
                <a:gd name="connsiteX24" fmla="*/ 71484 w 1264072"/>
                <a:gd name="connsiteY24" fmla="*/ 846864 h 938753"/>
                <a:gd name="connsiteX25" fmla="*/ 92773 w 1264072"/>
                <a:gd name="connsiteY25" fmla="*/ 864888 h 938753"/>
                <a:gd name="connsiteX26" fmla="*/ 135691 w 1264072"/>
                <a:gd name="connsiteY26" fmla="*/ 863596 h 938753"/>
                <a:gd name="connsiteX27" fmla="*/ 162150 w 1264072"/>
                <a:gd name="connsiteY27" fmla="*/ 893795 h 938753"/>
                <a:gd name="connsiteX28" fmla="*/ 148750 w 1264072"/>
                <a:gd name="connsiteY28" fmla="*/ 913995 h 938753"/>
                <a:gd name="connsiteX29" fmla="*/ 162013 w 1264072"/>
                <a:gd name="connsiteY29" fmla="*/ 931408 h 938753"/>
                <a:gd name="connsiteX30" fmla="*/ 174052 w 1264072"/>
                <a:gd name="connsiteY30" fmla="*/ 929707 h 938753"/>
                <a:gd name="connsiteX31" fmla="*/ 170447 w 1264072"/>
                <a:gd name="connsiteY31" fmla="*/ 905358 h 938753"/>
                <a:gd name="connsiteX32" fmla="*/ 200510 w 1264072"/>
                <a:gd name="connsiteY32" fmla="*/ 893795 h 938753"/>
                <a:gd name="connsiteX33" fmla="*/ 251182 w 1264072"/>
                <a:gd name="connsiteY33" fmla="*/ 938753 h 938753"/>
                <a:gd name="connsiteX34" fmla="*/ 254719 w 1264072"/>
                <a:gd name="connsiteY34" fmla="*/ 881076 h 938753"/>
                <a:gd name="connsiteX35" fmla="*/ 284782 w 1264072"/>
                <a:gd name="connsiteY35" fmla="*/ 861964 h 938753"/>
                <a:gd name="connsiteX36" fmla="*/ 305119 w 1264072"/>
                <a:gd name="connsiteY36" fmla="*/ 792791 h 938753"/>
                <a:gd name="connsiteX37" fmla="*/ 431220 w 1264072"/>
                <a:gd name="connsiteY37" fmla="*/ 765857 h 938753"/>
                <a:gd name="connsiteX38" fmla="*/ 498555 w 1264072"/>
                <a:gd name="connsiteY38" fmla="*/ 797349 h 938753"/>
                <a:gd name="connsiteX39" fmla="*/ 532631 w 1264072"/>
                <a:gd name="connsiteY39" fmla="*/ 847884 h 938753"/>
                <a:gd name="connsiteX40" fmla="*/ 542902 w 1264072"/>
                <a:gd name="connsiteY40" fmla="*/ 847884 h 938753"/>
                <a:gd name="connsiteX41" fmla="*/ 564939 w 1264072"/>
                <a:gd name="connsiteY41" fmla="*/ 824555 h 938753"/>
                <a:gd name="connsiteX42" fmla="*/ 618807 w 1264072"/>
                <a:gd name="connsiteY42" fmla="*/ 820066 h 938753"/>
                <a:gd name="connsiteX43" fmla="*/ 702058 w 1264072"/>
                <a:gd name="connsiteY43" fmla="*/ 861079 h 938753"/>
                <a:gd name="connsiteX44" fmla="*/ 749261 w 1264072"/>
                <a:gd name="connsiteY44" fmla="*/ 861079 h 938753"/>
                <a:gd name="connsiteX45" fmla="*/ 810883 w 1264072"/>
                <a:gd name="connsiteY45" fmla="*/ 817821 h 938753"/>
                <a:gd name="connsiteX46" fmla="*/ 917260 w 1264072"/>
                <a:gd name="connsiteY46" fmla="*/ 812312 h 938753"/>
                <a:gd name="connsiteX47" fmla="*/ 970312 w 1264072"/>
                <a:gd name="connsiteY47" fmla="*/ 834485 h 938753"/>
                <a:gd name="connsiteX48" fmla="*/ 997723 w 1264072"/>
                <a:gd name="connsiteY48" fmla="*/ 810612 h 938753"/>
                <a:gd name="connsiteX49" fmla="*/ 1030439 w 1264072"/>
                <a:gd name="connsiteY49" fmla="*/ 802654 h 938753"/>
                <a:gd name="connsiteX50" fmla="*/ 1020168 w 1264072"/>
                <a:gd name="connsiteY50" fmla="*/ 778168 h 938753"/>
                <a:gd name="connsiteX51" fmla="*/ 1020168 w 1264072"/>
                <a:gd name="connsiteY51" fmla="*/ 737427 h 938753"/>
                <a:gd name="connsiteX52" fmla="*/ 1053020 w 1264072"/>
                <a:gd name="connsiteY52" fmla="*/ 741372 h 93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64072" h="938753">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name="connsiteX0" fmla="*/ 227785 w 227784"/>
                <a:gd name="connsiteY0" fmla="*/ 94202 h 495562"/>
                <a:gd name="connsiteX1" fmla="*/ 210849 w 227784"/>
                <a:gd name="connsiteY1" fmla="*/ 59038 h 495562"/>
                <a:gd name="connsiteX2" fmla="*/ 211529 w 227784"/>
                <a:gd name="connsiteY2" fmla="*/ 47271 h 495562"/>
                <a:gd name="connsiteX3" fmla="*/ 158273 w 227784"/>
                <a:gd name="connsiteY3" fmla="*/ 0 h 495562"/>
                <a:gd name="connsiteX4" fmla="*/ 154124 w 227784"/>
                <a:gd name="connsiteY4" fmla="*/ 1564 h 495562"/>
                <a:gd name="connsiteX5" fmla="*/ 158409 w 227784"/>
                <a:gd name="connsiteY5" fmla="*/ 29927 h 495562"/>
                <a:gd name="connsiteX6" fmla="*/ 126237 w 227784"/>
                <a:gd name="connsiteY6" fmla="*/ 34484 h 495562"/>
                <a:gd name="connsiteX7" fmla="*/ 110253 w 227784"/>
                <a:gd name="connsiteY7" fmla="*/ 69036 h 495562"/>
                <a:gd name="connsiteX8" fmla="*/ 47543 w 227784"/>
                <a:gd name="connsiteY8" fmla="*/ 74477 h 495562"/>
                <a:gd name="connsiteX9" fmla="*/ 5169 w 227784"/>
                <a:gd name="connsiteY9" fmla="*/ 115695 h 495562"/>
                <a:gd name="connsiteX10" fmla="*/ 0 w 227784"/>
                <a:gd name="connsiteY10" fmla="*/ 153920 h 495562"/>
                <a:gd name="connsiteX11" fmla="*/ 40878 w 227784"/>
                <a:gd name="connsiteY11" fmla="*/ 173780 h 495562"/>
                <a:gd name="connsiteX12" fmla="*/ 84816 w 227784"/>
                <a:gd name="connsiteY12" fmla="*/ 320762 h 495562"/>
                <a:gd name="connsiteX13" fmla="*/ 66519 w 227784"/>
                <a:gd name="connsiteY13" fmla="*/ 456726 h 495562"/>
                <a:gd name="connsiteX14" fmla="*/ 85224 w 227784"/>
                <a:gd name="connsiteY14" fmla="*/ 495563 h 495562"/>
                <a:gd name="connsiteX15" fmla="*/ 122088 w 227784"/>
                <a:gd name="connsiteY15" fmla="*/ 493182 h 495562"/>
                <a:gd name="connsiteX16" fmla="*/ 140180 w 227784"/>
                <a:gd name="connsiteY16" fmla="*/ 297297 h 495562"/>
                <a:gd name="connsiteX17" fmla="*/ 169699 w 227784"/>
                <a:gd name="connsiteY17" fmla="*/ 248938 h 495562"/>
                <a:gd name="connsiteX18" fmla="*/ 179426 w 227784"/>
                <a:gd name="connsiteY18" fmla="*/ 219691 h 495562"/>
                <a:gd name="connsiteX19" fmla="*/ 210645 w 227784"/>
                <a:gd name="connsiteY19" fmla="*/ 193505 h 495562"/>
                <a:gd name="connsiteX20" fmla="*/ 206632 w 227784"/>
                <a:gd name="connsiteY20" fmla="*/ 138888 h 495562"/>
                <a:gd name="connsiteX21" fmla="*/ 223432 w 227784"/>
                <a:gd name="connsiteY21" fmla="*/ 127665 h 495562"/>
                <a:gd name="connsiteX22" fmla="*/ 227785 w 227784"/>
                <a:gd name="connsiteY22" fmla="*/ 94202 h 49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7784" h="495562">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name="connsiteX0" fmla="*/ 990309 w 990309"/>
                <a:gd name="connsiteY0" fmla="*/ 606156 h 681857"/>
                <a:gd name="connsiteX1" fmla="*/ 979222 w 990309"/>
                <a:gd name="connsiteY1" fmla="*/ 562014 h 681857"/>
                <a:gd name="connsiteX2" fmla="*/ 907398 w 990309"/>
                <a:gd name="connsiteY2" fmla="*/ 516239 h 681857"/>
                <a:gd name="connsiteX3" fmla="*/ 896787 w 990309"/>
                <a:gd name="connsiteY3" fmla="*/ 450468 h 681857"/>
                <a:gd name="connsiteX4" fmla="*/ 837614 w 990309"/>
                <a:gd name="connsiteY4" fmla="*/ 428567 h 681857"/>
                <a:gd name="connsiteX5" fmla="*/ 835437 w 990309"/>
                <a:gd name="connsiteY5" fmla="*/ 387486 h 681857"/>
                <a:gd name="connsiteX6" fmla="*/ 741644 w 990309"/>
                <a:gd name="connsiteY6" fmla="*/ 353954 h 681857"/>
                <a:gd name="connsiteX7" fmla="*/ 754431 w 990309"/>
                <a:gd name="connsiteY7" fmla="*/ 315593 h 681857"/>
                <a:gd name="connsiteX8" fmla="*/ 740011 w 990309"/>
                <a:gd name="connsiteY8" fmla="*/ 275260 h 681857"/>
                <a:gd name="connsiteX9" fmla="*/ 829044 w 990309"/>
                <a:gd name="connsiteY9" fmla="*/ 275260 h 681857"/>
                <a:gd name="connsiteX10" fmla="*/ 834825 w 990309"/>
                <a:gd name="connsiteY10" fmla="*/ 154464 h 681857"/>
                <a:gd name="connsiteX11" fmla="*/ 770618 w 990309"/>
                <a:gd name="connsiteY11" fmla="*/ 120252 h 681857"/>
                <a:gd name="connsiteX12" fmla="*/ 760280 w 990309"/>
                <a:gd name="connsiteY12" fmla="*/ 0 h 681857"/>
                <a:gd name="connsiteX13" fmla="*/ 715934 w 990309"/>
                <a:gd name="connsiteY13" fmla="*/ 7346 h 681857"/>
                <a:gd name="connsiteX14" fmla="*/ 730149 w 990309"/>
                <a:gd name="connsiteY14" fmla="*/ 76382 h 681857"/>
                <a:gd name="connsiteX15" fmla="*/ 608809 w 990309"/>
                <a:gd name="connsiteY15" fmla="*/ 190852 h 681857"/>
                <a:gd name="connsiteX16" fmla="*/ 568680 w 990309"/>
                <a:gd name="connsiteY16" fmla="*/ 193505 h 681857"/>
                <a:gd name="connsiteX17" fmla="*/ 513043 w 990309"/>
                <a:gd name="connsiteY17" fmla="*/ 144533 h 681857"/>
                <a:gd name="connsiteX18" fmla="*/ 490733 w 990309"/>
                <a:gd name="connsiteY18" fmla="*/ 137528 h 681857"/>
                <a:gd name="connsiteX19" fmla="*/ 480531 w 990309"/>
                <a:gd name="connsiteY19" fmla="*/ 184595 h 681857"/>
                <a:gd name="connsiteX20" fmla="*/ 442918 w 990309"/>
                <a:gd name="connsiteY20" fmla="*/ 184595 h 681857"/>
                <a:gd name="connsiteX21" fmla="*/ 414828 w 990309"/>
                <a:gd name="connsiteY21" fmla="*/ 223568 h 681857"/>
                <a:gd name="connsiteX22" fmla="*/ 331373 w 990309"/>
                <a:gd name="connsiteY22" fmla="*/ 223568 h 681857"/>
                <a:gd name="connsiteX23" fmla="*/ 314233 w 990309"/>
                <a:gd name="connsiteY23" fmla="*/ 202143 h 681857"/>
                <a:gd name="connsiteX24" fmla="*/ 185819 w 990309"/>
                <a:gd name="connsiteY24" fmla="*/ 208808 h 681857"/>
                <a:gd name="connsiteX25" fmla="*/ 166434 w 990309"/>
                <a:gd name="connsiteY25" fmla="*/ 137732 h 681857"/>
                <a:gd name="connsiteX26" fmla="*/ 93862 w 990309"/>
                <a:gd name="connsiteY26" fmla="*/ 144942 h 681857"/>
                <a:gd name="connsiteX27" fmla="*/ 53528 w 990309"/>
                <a:gd name="connsiteY27" fmla="*/ 238463 h 681857"/>
                <a:gd name="connsiteX28" fmla="*/ 0 w 990309"/>
                <a:gd name="connsiteY28" fmla="*/ 262609 h 681857"/>
                <a:gd name="connsiteX29" fmla="*/ 29111 w 990309"/>
                <a:gd name="connsiteY29" fmla="*/ 275192 h 681857"/>
                <a:gd name="connsiteX30" fmla="*/ 45706 w 990309"/>
                <a:gd name="connsiteY30" fmla="*/ 304302 h 681857"/>
                <a:gd name="connsiteX31" fmla="*/ 111614 w 990309"/>
                <a:gd name="connsiteY31" fmla="*/ 315321 h 681857"/>
                <a:gd name="connsiteX32" fmla="*/ 127870 w 990309"/>
                <a:gd name="connsiteY32" fmla="*/ 357151 h 681857"/>
                <a:gd name="connsiteX33" fmla="*/ 209556 w 990309"/>
                <a:gd name="connsiteY33" fmla="*/ 425915 h 681857"/>
                <a:gd name="connsiteX34" fmla="*/ 239824 w 990309"/>
                <a:gd name="connsiteY34" fmla="*/ 477879 h 681857"/>
                <a:gd name="connsiteX35" fmla="*/ 307023 w 990309"/>
                <a:gd name="connsiteY35" fmla="*/ 533855 h 681857"/>
                <a:gd name="connsiteX36" fmla="*/ 307023 w 990309"/>
                <a:gd name="connsiteY36" fmla="*/ 560586 h 681857"/>
                <a:gd name="connsiteX37" fmla="*/ 367693 w 990309"/>
                <a:gd name="connsiteY37" fmla="*/ 625133 h 681857"/>
                <a:gd name="connsiteX38" fmla="*/ 395784 w 990309"/>
                <a:gd name="connsiteY38" fmla="*/ 619555 h 681857"/>
                <a:gd name="connsiteX39" fmla="*/ 442170 w 990309"/>
                <a:gd name="connsiteY39" fmla="*/ 619555 h 681857"/>
                <a:gd name="connsiteX40" fmla="*/ 482572 w 990309"/>
                <a:gd name="connsiteY40" fmla="*/ 600579 h 681857"/>
                <a:gd name="connsiteX41" fmla="*/ 584527 w 990309"/>
                <a:gd name="connsiteY41" fmla="*/ 681858 h 681857"/>
                <a:gd name="connsiteX42" fmla="*/ 600579 w 990309"/>
                <a:gd name="connsiteY42" fmla="*/ 681042 h 681857"/>
                <a:gd name="connsiteX43" fmla="*/ 661589 w 990309"/>
                <a:gd name="connsiteY43" fmla="*/ 681042 h 681857"/>
                <a:gd name="connsiteX44" fmla="*/ 762388 w 990309"/>
                <a:gd name="connsiteY44" fmla="*/ 677165 h 681857"/>
                <a:gd name="connsiteX45" fmla="*/ 828160 w 990309"/>
                <a:gd name="connsiteY45" fmla="*/ 651591 h 681857"/>
                <a:gd name="connsiteX46" fmla="*/ 863868 w 990309"/>
                <a:gd name="connsiteY46" fmla="*/ 602075 h 681857"/>
                <a:gd name="connsiteX47" fmla="*/ 990309 w 990309"/>
                <a:gd name="connsiteY47" fmla="*/ 606156 h 68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0309" h="681857">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name="connsiteX0" fmla="*/ 67335 w 719606"/>
                <a:gd name="connsiteY0" fmla="*/ 702262 h 718382"/>
                <a:gd name="connsiteX1" fmla="*/ 119231 w 719606"/>
                <a:gd name="connsiteY1" fmla="*/ 718382 h 718382"/>
                <a:gd name="connsiteX2" fmla="*/ 155824 w 719606"/>
                <a:gd name="connsiteY2" fmla="*/ 708112 h 718382"/>
                <a:gd name="connsiteX3" fmla="*/ 247713 w 719606"/>
                <a:gd name="connsiteY3" fmla="*/ 608401 h 718382"/>
                <a:gd name="connsiteX4" fmla="*/ 282605 w 719606"/>
                <a:gd name="connsiteY4" fmla="*/ 595682 h 718382"/>
                <a:gd name="connsiteX5" fmla="*/ 349329 w 719606"/>
                <a:gd name="connsiteY5" fmla="*/ 625065 h 718382"/>
                <a:gd name="connsiteX6" fmla="*/ 414080 w 719606"/>
                <a:gd name="connsiteY6" fmla="*/ 614454 h 718382"/>
                <a:gd name="connsiteX7" fmla="*/ 451012 w 719606"/>
                <a:gd name="connsiteY7" fmla="*/ 546915 h 718382"/>
                <a:gd name="connsiteX8" fmla="*/ 512295 w 719606"/>
                <a:gd name="connsiteY8" fmla="*/ 504337 h 718382"/>
                <a:gd name="connsiteX9" fmla="*/ 569224 w 719606"/>
                <a:gd name="connsiteY9" fmla="*/ 432784 h 718382"/>
                <a:gd name="connsiteX10" fmla="*/ 611937 w 719606"/>
                <a:gd name="connsiteY10" fmla="*/ 410067 h 718382"/>
                <a:gd name="connsiteX11" fmla="*/ 641048 w 719606"/>
                <a:gd name="connsiteY11" fmla="*/ 382317 h 718382"/>
                <a:gd name="connsiteX12" fmla="*/ 719606 w 719606"/>
                <a:gd name="connsiteY12" fmla="*/ 344092 h 718382"/>
                <a:gd name="connsiteX13" fmla="*/ 679205 w 719606"/>
                <a:gd name="connsiteY13" fmla="*/ 328108 h 718382"/>
                <a:gd name="connsiteX14" fmla="*/ 640164 w 719606"/>
                <a:gd name="connsiteY14" fmla="*/ 329536 h 718382"/>
                <a:gd name="connsiteX15" fmla="*/ 606972 w 719606"/>
                <a:gd name="connsiteY15" fmla="*/ 296345 h 718382"/>
                <a:gd name="connsiteX16" fmla="*/ 600511 w 719606"/>
                <a:gd name="connsiteY16" fmla="*/ 226357 h 718382"/>
                <a:gd name="connsiteX17" fmla="*/ 537801 w 719606"/>
                <a:gd name="connsiteY17" fmla="*/ 183642 h 718382"/>
                <a:gd name="connsiteX18" fmla="*/ 465568 w 719606"/>
                <a:gd name="connsiteY18" fmla="*/ 123721 h 718382"/>
                <a:gd name="connsiteX19" fmla="*/ 451352 w 719606"/>
                <a:gd name="connsiteY19" fmla="*/ 68016 h 718382"/>
                <a:gd name="connsiteX20" fmla="*/ 426118 w 719606"/>
                <a:gd name="connsiteY20" fmla="*/ 52848 h 718382"/>
                <a:gd name="connsiteX21" fmla="*/ 398300 w 719606"/>
                <a:gd name="connsiteY21" fmla="*/ 0 h 718382"/>
                <a:gd name="connsiteX22" fmla="*/ 330761 w 719606"/>
                <a:gd name="connsiteY22" fmla="*/ 30675 h 718382"/>
                <a:gd name="connsiteX23" fmla="*/ 282673 w 719606"/>
                <a:gd name="connsiteY23" fmla="*/ 67132 h 718382"/>
                <a:gd name="connsiteX24" fmla="*/ 269886 w 719606"/>
                <a:gd name="connsiteY24" fmla="*/ 30539 h 718382"/>
                <a:gd name="connsiteX25" fmla="*/ 226492 w 719606"/>
                <a:gd name="connsiteY25" fmla="*/ 29383 h 718382"/>
                <a:gd name="connsiteX26" fmla="*/ 116103 w 719606"/>
                <a:gd name="connsiteY26" fmla="*/ 50400 h 718382"/>
                <a:gd name="connsiteX27" fmla="*/ 91889 w 719606"/>
                <a:gd name="connsiteY27" fmla="*/ 50400 h 718382"/>
                <a:gd name="connsiteX28" fmla="*/ 83999 w 719606"/>
                <a:gd name="connsiteY28" fmla="*/ 333685 h 718382"/>
                <a:gd name="connsiteX29" fmla="*/ 5101 w 719606"/>
                <a:gd name="connsiteY29" fmla="*/ 341575 h 718382"/>
                <a:gd name="connsiteX30" fmla="*/ 0 w 719606"/>
                <a:gd name="connsiteY30" fmla="*/ 550996 h 718382"/>
                <a:gd name="connsiteX31" fmla="*/ 76178 w 719606"/>
                <a:gd name="connsiteY31" fmla="*/ 628397 h 718382"/>
                <a:gd name="connsiteX32" fmla="*/ 77742 w 719606"/>
                <a:gd name="connsiteY32" fmla="*/ 664514 h 718382"/>
                <a:gd name="connsiteX33" fmla="*/ 65227 w 719606"/>
                <a:gd name="connsiteY33" fmla="*/ 697025 h 718382"/>
                <a:gd name="connsiteX34" fmla="*/ 67335 w 719606"/>
                <a:gd name="connsiteY34" fmla="*/ 702262 h 71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9606" h="718382">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name="connsiteX0" fmla="*/ 0 w 602687"/>
                <a:gd name="connsiteY0" fmla="*/ 630166 h 698997"/>
                <a:gd name="connsiteX1" fmla="*/ 4489 w 602687"/>
                <a:gd name="connsiteY1" fmla="*/ 631662 h 698997"/>
                <a:gd name="connsiteX2" fmla="*/ 38905 w 602687"/>
                <a:gd name="connsiteY2" fmla="*/ 671179 h 698997"/>
                <a:gd name="connsiteX3" fmla="*/ 53800 w 602687"/>
                <a:gd name="connsiteY3" fmla="*/ 698998 h 698997"/>
                <a:gd name="connsiteX4" fmla="*/ 71077 w 602687"/>
                <a:gd name="connsiteY4" fmla="*/ 689680 h 698997"/>
                <a:gd name="connsiteX5" fmla="*/ 115559 w 602687"/>
                <a:gd name="connsiteY5" fmla="*/ 643837 h 698997"/>
                <a:gd name="connsiteX6" fmla="*/ 136100 w 602687"/>
                <a:gd name="connsiteY6" fmla="*/ 646422 h 698997"/>
                <a:gd name="connsiteX7" fmla="*/ 151879 w 602687"/>
                <a:gd name="connsiteY7" fmla="*/ 676757 h 698997"/>
                <a:gd name="connsiteX8" fmla="*/ 180310 w 602687"/>
                <a:gd name="connsiteY8" fmla="*/ 680498 h 698997"/>
                <a:gd name="connsiteX9" fmla="*/ 203299 w 602687"/>
                <a:gd name="connsiteY9" fmla="*/ 647306 h 698997"/>
                <a:gd name="connsiteX10" fmla="*/ 266554 w 602687"/>
                <a:gd name="connsiteY10" fmla="*/ 643905 h 698997"/>
                <a:gd name="connsiteX11" fmla="*/ 269274 w 602687"/>
                <a:gd name="connsiteY11" fmla="*/ 682946 h 698997"/>
                <a:gd name="connsiteX12" fmla="*/ 284646 w 602687"/>
                <a:gd name="connsiteY12" fmla="*/ 683694 h 698997"/>
                <a:gd name="connsiteX13" fmla="*/ 373134 w 602687"/>
                <a:gd name="connsiteY13" fmla="*/ 618875 h 698997"/>
                <a:gd name="connsiteX14" fmla="*/ 392315 w 602687"/>
                <a:gd name="connsiteY14" fmla="*/ 575617 h 698997"/>
                <a:gd name="connsiteX15" fmla="*/ 396328 w 602687"/>
                <a:gd name="connsiteY15" fmla="*/ 488217 h 698997"/>
                <a:gd name="connsiteX16" fmla="*/ 451489 w 602687"/>
                <a:gd name="connsiteY16" fmla="*/ 394355 h 698997"/>
                <a:gd name="connsiteX17" fmla="*/ 528346 w 602687"/>
                <a:gd name="connsiteY17" fmla="*/ 350825 h 698997"/>
                <a:gd name="connsiteX18" fmla="*/ 534400 w 602687"/>
                <a:gd name="connsiteY18" fmla="*/ 294032 h 698997"/>
                <a:gd name="connsiteX19" fmla="*/ 552968 w 602687"/>
                <a:gd name="connsiteY19" fmla="*/ 137256 h 698997"/>
                <a:gd name="connsiteX20" fmla="*/ 597858 w 602687"/>
                <a:gd name="connsiteY20" fmla="*/ 30335 h 698997"/>
                <a:gd name="connsiteX21" fmla="*/ 602687 w 602687"/>
                <a:gd name="connsiteY21" fmla="*/ 5237 h 698997"/>
                <a:gd name="connsiteX22" fmla="*/ 549295 w 602687"/>
                <a:gd name="connsiteY22" fmla="*/ 23057 h 698997"/>
                <a:gd name="connsiteX23" fmla="*/ 519708 w 602687"/>
                <a:gd name="connsiteY23" fmla="*/ 3265 h 698997"/>
                <a:gd name="connsiteX24" fmla="*/ 489101 w 602687"/>
                <a:gd name="connsiteY24" fmla="*/ 0 h 698997"/>
                <a:gd name="connsiteX25" fmla="*/ 405510 w 602687"/>
                <a:gd name="connsiteY25" fmla="*/ 61758 h 698997"/>
                <a:gd name="connsiteX26" fmla="*/ 408298 w 602687"/>
                <a:gd name="connsiteY26" fmla="*/ 164870 h 698997"/>
                <a:gd name="connsiteX27" fmla="*/ 374427 w 602687"/>
                <a:gd name="connsiteY27" fmla="*/ 166979 h 698997"/>
                <a:gd name="connsiteX28" fmla="*/ 305731 w 602687"/>
                <a:gd name="connsiteY28" fmla="*/ 122020 h 698997"/>
                <a:gd name="connsiteX29" fmla="*/ 171536 w 602687"/>
                <a:gd name="connsiteY29" fmla="*/ 120796 h 698997"/>
                <a:gd name="connsiteX30" fmla="*/ 156232 w 602687"/>
                <a:gd name="connsiteY30" fmla="*/ 177725 h 698997"/>
                <a:gd name="connsiteX31" fmla="*/ 170243 w 602687"/>
                <a:gd name="connsiteY31" fmla="*/ 181874 h 698997"/>
                <a:gd name="connsiteX32" fmla="*/ 184663 w 602687"/>
                <a:gd name="connsiteY32" fmla="*/ 149091 h 698997"/>
                <a:gd name="connsiteX33" fmla="*/ 250638 w 602687"/>
                <a:gd name="connsiteY33" fmla="*/ 167183 h 698997"/>
                <a:gd name="connsiteX34" fmla="*/ 269546 w 602687"/>
                <a:gd name="connsiteY34" fmla="*/ 225540 h 698997"/>
                <a:gd name="connsiteX35" fmla="*/ 232818 w 602687"/>
                <a:gd name="connsiteY35" fmla="*/ 279341 h 698997"/>
                <a:gd name="connsiteX36" fmla="*/ 260908 w 602687"/>
                <a:gd name="connsiteY36" fmla="*/ 357219 h 698997"/>
                <a:gd name="connsiteX37" fmla="*/ 238259 w 602687"/>
                <a:gd name="connsiteY37" fmla="*/ 507193 h 698997"/>
                <a:gd name="connsiteX38" fmla="*/ 192689 w 602687"/>
                <a:gd name="connsiteY38" fmla="*/ 509166 h 698997"/>
                <a:gd name="connsiteX39" fmla="*/ 182146 w 602687"/>
                <a:gd name="connsiteY39" fmla="*/ 480191 h 698997"/>
                <a:gd name="connsiteX40" fmla="*/ 149635 w 602687"/>
                <a:gd name="connsiteY40" fmla="*/ 481347 h 698997"/>
                <a:gd name="connsiteX41" fmla="*/ 119164 w 602687"/>
                <a:gd name="connsiteY41" fmla="*/ 463731 h 698997"/>
                <a:gd name="connsiteX42" fmla="*/ 98487 w 602687"/>
                <a:gd name="connsiteY42" fmla="*/ 482232 h 698997"/>
                <a:gd name="connsiteX43" fmla="*/ 33056 w 602687"/>
                <a:gd name="connsiteY43" fmla="*/ 514947 h 698997"/>
                <a:gd name="connsiteX44" fmla="*/ 49584 w 602687"/>
                <a:gd name="connsiteY44" fmla="*/ 596226 h 698997"/>
                <a:gd name="connsiteX45" fmla="*/ 6325 w 602687"/>
                <a:gd name="connsiteY45" fmla="*/ 599151 h 698997"/>
                <a:gd name="connsiteX46" fmla="*/ 0 w 602687"/>
                <a:gd name="connsiteY46" fmla="*/ 630166 h 69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2687" h="69899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name="connsiteX0" fmla="*/ 138820 w 145689"/>
                <a:gd name="connsiteY0" fmla="*/ 37545 h 104268"/>
                <a:gd name="connsiteX1" fmla="*/ 144669 w 145689"/>
                <a:gd name="connsiteY1" fmla="*/ 20813 h 104268"/>
                <a:gd name="connsiteX2" fmla="*/ 52576 w 145689"/>
                <a:gd name="connsiteY2" fmla="*/ 19452 h 104268"/>
                <a:gd name="connsiteX3" fmla="*/ 33736 w 145689"/>
                <a:gd name="connsiteY3" fmla="*/ 0 h 104268"/>
                <a:gd name="connsiteX4" fmla="*/ 30199 w 145689"/>
                <a:gd name="connsiteY4" fmla="*/ 37953 h 104268"/>
                <a:gd name="connsiteX5" fmla="*/ 0 w 145689"/>
                <a:gd name="connsiteY5" fmla="*/ 98351 h 104268"/>
                <a:gd name="connsiteX6" fmla="*/ 8842 w 145689"/>
                <a:gd name="connsiteY6" fmla="*/ 104268 h 104268"/>
                <a:gd name="connsiteX7" fmla="*/ 145690 w 145689"/>
                <a:gd name="connsiteY7" fmla="*/ 90325 h 104268"/>
                <a:gd name="connsiteX8" fmla="*/ 138820 w 145689"/>
                <a:gd name="connsiteY8" fmla="*/ 37545 h 10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689" h="104268">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name="connsiteX0" fmla="*/ 481415 w 946574"/>
                <a:gd name="connsiteY0" fmla="*/ 701582 h 793539"/>
                <a:gd name="connsiteX1" fmla="*/ 493386 w 946574"/>
                <a:gd name="connsiteY1" fmla="*/ 646966 h 793539"/>
                <a:gd name="connsiteX2" fmla="*/ 536372 w 946574"/>
                <a:gd name="connsiteY2" fmla="*/ 597178 h 793539"/>
                <a:gd name="connsiteX3" fmla="*/ 550315 w 946574"/>
                <a:gd name="connsiteY3" fmla="*/ 570924 h 793539"/>
                <a:gd name="connsiteX4" fmla="*/ 650843 w 946574"/>
                <a:gd name="connsiteY4" fmla="*/ 565007 h 793539"/>
                <a:gd name="connsiteX5" fmla="*/ 677913 w 946574"/>
                <a:gd name="connsiteY5" fmla="*/ 603708 h 793539"/>
                <a:gd name="connsiteX6" fmla="*/ 699610 w 946574"/>
                <a:gd name="connsiteY6" fmla="*/ 599355 h 793539"/>
                <a:gd name="connsiteX7" fmla="*/ 784425 w 946574"/>
                <a:gd name="connsiteY7" fmla="*/ 416596 h 793539"/>
                <a:gd name="connsiteX8" fmla="*/ 818093 w 946574"/>
                <a:gd name="connsiteY8" fmla="*/ 399796 h 793539"/>
                <a:gd name="connsiteX9" fmla="*/ 881212 w 946574"/>
                <a:gd name="connsiteY9" fmla="*/ 207652 h 793539"/>
                <a:gd name="connsiteX10" fmla="*/ 946575 w 946574"/>
                <a:gd name="connsiteY10" fmla="*/ 175616 h 793539"/>
                <a:gd name="connsiteX11" fmla="*/ 946575 w 946574"/>
                <a:gd name="connsiteY11" fmla="*/ 128482 h 793539"/>
                <a:gd name="connsiteX12" fmla="*/ 918485 w 946574"/>
                <a:gd name="connsiteY12" fmla="*/ 119503 h 793539"/>
                <a:gd name="connsiteX13" fmla="*/ 916784 w 946574"/>
                <a:gd name="connsiteY13" fmla="*/ 106104 h 793539"/>
                <a:gd name="connsiteX14" fmla="*/ 900188 w 946574"/>
                <a:gd name="connsiteY14" fmla="*/ 89509 h 793539"/>
                <a:gd name="connsiteX15" fmla="*/ 892570 w 946574"/>
                <a:gd name="connsiteY15" fmla="*/ 60194 h 793539"/>
                <a:gd name="connsiteX16" fmla="*/ 869105 w 946574"/>
                <a:gd name="connsiteY16" fmla="*/ 44210 h 793539"/>
                <a:gd name="connsiteX17" fmla="*/ 861691 w 946574"/>
                <a:gd name="connsiteY17" fmla="*/ 33668 h 793539"/>
                <a:gd name="connsiteX18" fmla="*/ 826867 w 946574"/>
                <a:gd name="connsiteY18" fmla="*/ 42102 h 793539"/>
                <a:gd name="connsiteX19" fmla="*/ 793812 w 946574"/>
                <a:gd name="connsiteY19" fmla="*/ 70872 h 793539"/>
                <a:gd name="connsiteX20" fmla="*/ 733618 w 946574"/>
                <a:gd name="connsiteY20" fmla="*/ 45707 h 793539"/>
                <a:gd name="connsiteX21" fmla="*/ 637444 w 946574"/>
                <a:gd name="connsiteY21" fmla="*/ 50672 h 793539"/>
                <a:gd name="connsiteX22" fmla="*/ 575345 w 946574"/>
                <a:gd name="connsiteY22" fmla="*/ 94270 h 793539"/>
                <a:gd name="connsiteX23" fmla="*/ 517328 w 946574"/>
                <a:gd name="connsiteY23" fmla="*/ 94270 h 793539"/>
                <a:gd name="connsiteX24" fmla="*/ 434825 w 946574"/>
                <a:gd name="connsiteY24" fmla="*/ 53664 h 793539"/>
                <a:gd name="connsiteX25" fmla="*/ 393947 w 946574"/>
                <a:gd name="connsiteY25" fmla="*/ 57065 h 793539"/>
                <a:gd name="connsiteX26" fmla="*/ 371230 w 946574"/>
                <a:gd name="connsiteY26" fmla="*/ 81143 h 793539"/>
                <a:gd name="connsiteX27" fmla="*/ 341983 w 946574"/>
                <a:gd name="connsiteY27" fmla="*/ 81143 h 793539"/>
                <a:gd name="connsiteX28" fmla="*/ 305051 w 946574"/>
                <a:gd name="connsiteY28" fmla="*/ 26390 h 793539"/>
                <a:gd name="connsiteX29" fmla="*/ 248666 w 946574"/>
                <a:gd name="connsiteY29" fmla="*/ 0 h 793539"/>
                <a:gd name="connsiteX30" fmla="*/ 140588 w 946574"/>
                <a:gd name="connsiteY30" fmla="*/ 23125 h 793539"/>
                <a:gd name="connsiteX31" fmla="*/ 121476 w 946574"/>
                <a:gd name="connsiteY31" fmla="*/ 88148 h 793539"/>
                <a:gd name="connsiteX32" fmla="*/ 93590 w 946574"/>
                <a:gd name="connsiteY32" fmla="*/ 105832 h 793539"/>
                <a:gd name="connsiteX33" fmla="*/ 88829 w 946574"/>
                <a:gd name="connsiteY33" fmla="*/ 185071 h 793539"/>
                <a:gd name="connsiteX34" fmla="*/ 106105 w 946574"/>
                <a:gd name="connsiteY34" fmla="*/ 220915 h 793539"/>
                <a:gd name="connsiteX35" fmla="*/ 99847 w 946574"/>
                <a:gd name="connsiteY35" fmla="*/ 269070 h 793539"/>
                <a:gd name="connsiteX36" fmla="*/ 85088 w 946574"/>
                <a:gd name="connsiteY36" fmla="*/ 278865 h 793539"/>
                <a:gd name="connsiteX37" fmla="*/ 89033 w 946574"/>
                <a:gd name="connsiteY37" fmla="*/ 332121 h 793539"/>
                <a:gd name="connsiteX38" fmla="*/ 54413 w 946574"/>
                <a:gd name="connsiteY38" fmla="*/ 361231 h 793539"/>
                <a:gd name="connsiteX39" fmla="*/ 45707 w 946574"/>
                <a:gd name="connsiteY39" fmla="*/ 387282 h 793539"/>
                <a:gd name="connsiteX40" fmla="*/ 17344 w 946574"/>
                <a:gd name="connsiteY40" fmla="*/ 433668 h 793539"/>
                <a:gd name="connsiteX41" fmla="*/ 0 w 946574"/>
                <a:gd name="connsiteY41" fmla="*/ 621868 h 793539"/>
                <a:gd name="connsiteX42" fmla="*/ 94270 w 946574"/>
                <a:gd name="connsiteY42" fmla="*/ 615678 h 793539"/>
                <a:gd name="connsiteX43" fmla="*/ 134127 w 946574"/>
                <a:gd name="connsiteY43" fmla="*/ 622412 h 793539"/>
                <a:gd name="connsiteX44" fmla="*/ 165958 w 946574"/>
                <a:gd name="connsiteY44" fmla="*/ 641728 h 793539"/>
                <a:gd name="connsiteX45" fmla="*/ 176433 w 946574"/>
                <a:gd name="connsiteY45" fmla="*/ 659753 h 793539"/>
                <a:gd name="connsiteX46" fmla="*/ 187791 w 946574"/>
                <a:gd name="connsiteY46" fmla="*/ 666418 h 793539"/>
                <a:gd name="connsiteX47" fmla="*/ 197450 w 946574"/>
                <a:gd name="connsiteY47" fmla="*/ 688659 h 793539"/>
                <a:gd name="connsiteX48" fmla="*/ 212957 w 946574"/>
                <a:gd name="connsiteY48" fmla="*/ 699134 h 793539"/>
                <a:gd name="connsiteX49" fmla="*/ 209965 w 946574"/>
                <a:gd name="connsiteY49" fmla="*/ 706683 h 793539"/>
                <a:gd name="connsiteX50" fmla="*/ 217106 w 946574"/>
                <a:gd name="connsiteY50" fmla="*/ 749941 h 793539"/>
                <a:gd name="connsiteX51" fmla="*/ 241048 w 946574"/>
                <a:gd name="connsiteY51" fmla="*/ 776332 h 793539"/>
                <a:gd name="connsiteX52" fmla="*/ 250298 w 946574"/>
                <a:gd name="connsiteY52" fmla="*/ 783065 h 793539"/>
                <a:gd name="connsiteX53" fmla="*/ 271655 w 946574"/>
                <a:gd name="connsiteY53" fmla="*/ 785174 h 793539"/>
                <a:gd name="connsiteX54" fmla="*/ 280905 w 946574"/>
                <a:gd name="connsiteY54" fmla="*/ 793539 h 793539"/>
                <a:gd name="connsiteX55" fmla="*/ 310628 w 946574"/>
                <a:gd name="connsiteY55" fmla="*/ 783473 h 793539"/>
                <a:gd name="connsiteX56" fmla="*/ 329944 w 946574"/>
                <a:gd name="connsiteY56" fmla="*/ 785582 h 793539"/>
                <a:gd name="connsiteX57" fmla="*/ 352186 w 946574"/>
                <a:gd name="connsiteY57" fmla="*/ 762048 h 793539"/>
                <a:gd name="connsiteX58" fmla="*/ 358443 w 946574"/>
                <a:gd name="connsiteY58" fmla="*/ 762048 h 793539"/>
                <a:gd name="connsiteX59" fmla="*/ 383609 w 946574"/>
                <a:gd name="connsiteY59" fmla="*/ 774223 h 793539"/>
                <a:gd name="connsiteX60" fmla="*/ 440674 w 946574"/>
                <a:gd name="connsiteY60" fmla="*/ 773815 h 793539"/>
                <a:gd name="connsiteX61" fmla="*/ 446523 w 946574"/>
                <a:gd name="connsiteY61" fmla="*/ 746133 h 793539"/>
                <a:gd name="connsiteX62" fmla="*/ 452645 w 946574"/>
                <a:gd name="connsiteY62" fmla="*/ 745793 h 793539"/>
                <a:gd name="connsiteX63" fmla="*/ 481415 w 946574"/>
                <a:gd name="connsiteY63" fmla="*/ 701582 h 79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6574" h="793539">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name="connsiteX0" fmla="*/ 40673 w 618398"/>
                <a:gd name="connsiteY0" fmla="*/ 708588 h 900868"/>
                <a:gd name="connsiteX1" fmla="*/ 69172 w 618398"/>
                <a:gd name="connsiteY1" fmla="*/ 722871 h 900868"/>
                <a:gd name="connsiteX2" fmla="*/ 75906 w 618398"/>
                <a:gd name="connsiteY2" fmla="*/ 723279 h 900868"/>
                <a:gd name="connsiteX3" fmla="*/ 84679 w 618398"/>
                <a:gd name="connsiteY3" fmla="*/ 716546 h 900868"/>
                <a:gd name="connsiteX4" fmla="*/ 96446 w 618398"/>
                <a:gd name="connsiteY4" fmla="*/ 713621 h 900868"/>
                <a:gd name="connsiteX5" fmla="*/ 96854 w 618398"/>
                <a:gd name="connsiteY5" fmla="*/ 732529 h 900868"/>
                <a:gd name="connsiteX6" fmla="*/ 91821 w 618398"/>
                <a:gd name="connsiteY6" fmla="*/ 739195 h 900868"/>
                <a:gd name="connsiteX7" fmla="*/ 91821 w 618398"/>
                <a:gd name="connsiteY7" fmla="*/ 746337 h 900868"/>
                <a:gd name="connsiteX8" fmla="*/ 118483 w 618398"/>
                <a:gd name="connsiteY8" fmla="*/ 782181 h 900868"/>
                <a:gd name="connsiteX9" fmla="*/ 106037 w 618398"/>
                <a:gd name="connsiteY9" fmla="*/ 826187 h 900868"/>
                <a:gd name="connsiteX10" fmla="*/ 130114 w 618398"/>
                <a:gd name="connsiteY10" fmla="*/ 851081 h 900868"/>
                <a:gd name="connsiteX11" fmla="*/ 394423 w 618398"/>
                <a:gd name="connsiteY11" fmla="*/ 855026 h 900868"/>
                <a:gd name="connsiteX12" fmla="*/ 542017 w 618398"/>
                <a:gd name="connsiteY12" fmla="*/ 856318 h 900868"/>
                <a:gd name="connsiteX13" fmla="*/ 610101 w 618398"/>
                <a:gd name="connsiteY13" fmla="*/ 900868 h 900868"/>
                <a:gd name="connsiteX14" fmla="*/ 618399 w 618398"/>
                <a:gd name="connsiteY14" fmla="*/ 900324 h 900868"/>
                <a:gd name="connsiteX15" fmla="*/ 616155 w 618398"/>
                <a:gd name="connsiteY15" fmla="*/ 815577 h 900868"/>
                <a:gd name="connsiteX16" fmla="*/ 547051 w 618398"/>
                <a:gd name="connsiteY16" fmla="*/ 756743 h 900868"/>
                <a:gd name="connsiteX17" fmla="*/ 485632 w 618398"/>
                <a:gd name="connsiteY17" fmla="*/ 644789 h 900868"/>
                <a:gd name="connsiteX18" fmla="*/ 491210 w 618398"/>
                <a:gd name="connsiteY18" fmla="*/ 548275 h 900868"/>
                <a:gd name="connsiteX19" fmla="*/ 546778 w 618398"/>
                <a:gd name="connsiteY19" fmla="*/ 471485 h 900868"/>
                <a:gd name="connsiteX20" fmla="*/ 555280 w 618398"/>
                <a:gd name="connsiteY20" fmla="*/ 419589 h 900868"/>
                <a:gd name="connsiteX21" fmla="*/ 528074 w 618398"/>
                <a:gd name="connsiteY21" fmla="*/ 334297 h 900868"/>
                <a:gd name="connsiteX22" fmla="*/ 466792 w 618398"/>
                <a:gd name="connsiteY22" fmla="*/ 293012 h 900868"/>
                <a:gd name="connsiteX23" fmla="*/ 453869 w 618398"/>
                <a:gd name="connsiteY23" fmla="*/ 210577 h 900868"/>
                <a:gd name="connsiteX24" fmla="*/ 513791 w 618398"/>
                <a:gd name="connsiteY24" fmla="*/ 208944 h 900868"/>
                <a:gd name="connsiteX25" fmla="*/ 556301 w 618398"/>
                <a:gd name="connsiteY25" fmla="*/ 219555 h 900868"/>
                <a:gd name="connsiteX26" fmla="*/ 557933 w 618398"/>
                <a:gd name="connsiteY26" fmla="*/ 194321 h 900868"/>
                <a:gd name="connsiteX27" fmla="*/ 523993 w 618398"/>
                <a:gd name="connsiteY27" fmla="*/ 151267 h 900868"/>
                <a:gd name="connsiteX28" fmla="*/ 522633 w 618398"/>
                <a:gd name="connsiteY28" fmla="*/ 56521 h 900868"/>
                <a:gd name="connsiteX29" fmla="*/ 513791 w 618398"/>
                <a:gd name="connsiteY29" fmla="*/ 0 h 900868"/>
                <a:gd name="connsiteX30" fmla="*/ 496447 w 618398"/>
                <a:gd name="connsiteY30" fmla="*/ 2993 h 900868"/>
                <a:gd name="connsiteX31" fmla="*/ 486789 w 618398"/>
                <a:gd name="connsiteY31" fmla="*/ 12651 h 900868"/>
                <a:gd name="connsiteX32" fmla="*/ 504201 w 618398"/>
                <a:gd name="connsiteY32" fmla="*/ 18228 h 900868"/>
                <a:gd name="connsiteX33" fmla="*/ 504201 w 618398"/>
                <a:gd name="connsiteY33" fmla="*/ 92093 h 900868"/>
                <a:gd name="connsiteX34" fmla="*/ 435301 w 618398"/>
                <a:gd name="connsiteY34" fmla="*/ 125829 h 900868"/>
                <a:gd name="connsiteX35" fmla="*/ 372182 w 618398"/>
                <a:gd name="connsiteY35" fmla="*/ 317905 h 900868"/>
                <a:gd name="connsiteX36" fmla="*/ 337358 w 618398"/>
                <a:gd name="connsiteY36" fmla="*/ 335318 h 900868"/>
                <a:gd name="connsiteX37" fmla="*/ 251182 w 618398"/>
                <a:gd name="connsiteY37" fmla="*/ 520932 h 900868"/>
                <a:gd name="connsiteX38" fmla="*/ 207040 w 618398"/>
                <a:gd name="connsiteY38" fmla="*/ 529774 h 900868"/>
                <a:gd name="connsiteX39" fmla="*/ 178881 w 618398"/>
                <a:gd name="connsiteY39" fmla="*/ 489509 h 900868"/>
                <a:gd name="connsiteX40" fmla="*/ 100459 w 618398"/>
                <a:gd name="connsiteY40" fmla="*/ 494134 h 900868"/>
                <a:gd name="connsiteX41" fmla="*/ 90665 w 618398"/>
                <a:gd name="connsiteY41" fmla="*/ 512566 h 900868"/>
                <a:gd name="connsiteX42" fmla="*/ 49515 w 618398"/>
                <a:gd name="connsiteY42" fmla="*/ 560246 h 900868"/>
                <a:gd name="connsiteX43" fmla="*/ 37817 w 618398"/>
                <a:gd name="connsiteY43" fmla="*/ 613502 h 900868"/>
                <a:gd name="connsiteX44" fmla="*/ 2585 w 618398"/>
                <a:gd name="connsiteY44" fmla="*/ 667643 h 900868"/>
                <a:gd name="connsiteX45" fmla="*/ 0 w 618398"/>
                <a:gd name="connsiteY45" fmla="*/ 665942 h 900868"/>
                <a:gd name="connsiteX46" fmla="*/ 1224 w 618398"/>
                <a:gd name="connsiteY46" fmla="*/ 674172 h 900868"/>
                <a:gd name="connsiteX47" fmla="*/ 27614 w 618398"/>
                <a:gd name="connsiteY47" fmla="*/ 673356 h 900868"/>
                <a:gd name="connsiteX48" fmla="*/ 40673 w 618398"/>
                <a:gd name="connsiteY48" fmla="*/ 708588 h 90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18398" h="90086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name="connsiteX0" fmla="*/ 188403 w 453936"/>
                <a:gd name="connsiteY0" fmla="*/ 500052 h 500051"/>
                <a:gd name="connsiteX1" fmla="*/ 196157 w 453936"/>
                <a:gd name="connsiteY1" fmla="*/ 462099 h 500051"/>
                <a:gd name="connsiteX2" fmla="*/ 231866 w 453936"/>
                <a:gd name="connsiteY2" fmla="*/ 459719 h 500051"/>
                <a:gd name="connsiteX3" fmla="*/ 216834 w 453936"/>
                <a:gd name="connsiteY3" fmla="*/ 385717 h 500051"/>
                <a:gd name="connsiteX4" fmla="*/ 293488 w 453936"/>
                <a:gd name="connsiteY4" fmla="*/ 347425 h 500051"/>
                <a:gd name="connsiteX5" fmla="*/ 322803 w 453936"/>
                <a:gd name="connsiteY5" fmla="*/ 321170 h 500051"/>
                <a:gd name="connsiteX6" fmla="*/ 360756 w 453936"/>
                <a:gd name="connsiteY6" fmla="*/ 343071 h 500051"/>
                <a:gd name="connsiteX7" fmla="*/ 401905 w 453936"/>
                <a:gd name="connsiteY7" fmla="*/ 341575 h 500051"/>
                <a:gd name="connsiteX8" fmla="*/ 412447 w 453936"/>
                <a:gd name="connsiteY8" fmla="*/ 370482 h 500051"/>
                <a:gd name="connsiteX9" fmla="*/ 427343 w 453936"/>
                <a:gd name="connsiteY9" fmla="*/ 369802 h 500051"/>
                <a:gd name="connsiteX10" fmla="*/ 446795 w 453936"/>
                <a:gd name="connsiteY10" fmla="*/ 240844 h 500051"/>
                <a:gd name="connsiteX11" fmla="*/ 417005 w 453936"/>
                <a:gd name="connsiteY11" fmla="*/ 158205 h 500051"/>
                <a:gd name="connsiteX12" fmla="*/ 453937 w 453936"/>
                <a:gd name="connsiteY12" fmla="*/ 104064 h 500051"/>
                <a:gd name="connsiteX13" fmla="*/ 441286 w 453936"/>
                <a:gd name="connsiteY13" fmla="*/ 65091 h 500051"/>
                <a:gd name="connsiteX14" fmla="*/ 402041 w 453936"/>
                <a:gd name="connsiteY14" fmla="*/ 54277 h 500051"/>
                <a:gd name="connsiteX15" fmla="*/ 387486 w 453936"/>
                <a:gd name="connsiteY15" fmla="*/ 87264 h 500051"/>
                <a:gd name="connsiteX16" fmla="*/ 338378 w 453936"/>
                <a:gd name="connsiteY16" fmla="*/ 72981 h 500051"/>
                <a:gd name="connsiteX17" fmla="*/ 357287 w 453936"/>
                <a:gd name="connsiteY17" fmla="*/ 2177 h 500051"/>
                <a:gd name="connsiteX18" fmla="*/ 210373 w 453936"/>
                <a:gd name="connsiteY18" fmla="*/ 0 h 500051"/>
                <a:gd name="connsiteX19" fmla="*/ 203911 w 453936"/>
                <a:gd name="connsiteY19" fmla="*/ 18568 h 500051"/>
                <a:gd name="connsiteX20" fmla="*/ 212821 w 453936"/>
                <a:gd name="connsiteY20" fmla="*/ 86788 h 500051"/>
                <a:gd name="connsiteX21" fmla="*/ 64275 w 453936"/>
                <a:gd name="connsiteY21" fmla="*/ 101956 h 500051"/>
                <a:gd name="connsiteX22" fmla="*/ 65023 w 453936"/>
                <a:gd name="connsiteY22" fmla="*/ 151335 h 500051"/>
                <a:gd name="connsiteX23" fmla="*/ 87876 w 453936"/>
                <a:gd name="connsiteY23" fmla="*/ 169699 h 500051"/>
                <a:gd name="connsiteX24" fmla="*/ 63187 w 453936"/>
                <a:gd name="connsiteY24" fmla="*/ 165074 h 500051"/>
                <a:gd name="connsiteX25" fmla="*/ 43054 w 453936"/>
                <a:gd name="connsiteY25" fmla="*/ 156844 h 500051"/>
                <a:gd name="connsiteX26" fmla="*/ 36593 w 453936"/>
                <a:gd name="connsiteY26" fmla="*/ 217242 h 500051"/>
                <a:gd name="connsiteX27" fmla="*/ 15576 w 453936"/>
                <a:gd name="connsiteY27" fmla="*/ 233702 h 500051"/>
                <a:gd name="connsiteX28" fmla="*/ 0 w 453936"/>
                <a:gd name="connsiteY28" fmla="*/ 239211 h 500051"/>
                <a:gd name="connsiteX29" fmla="*/ 3129 w 453936"/>
                <a:gd name="connsiteY29" fmla="*/ 245469 h 500051"/>
                <a:gd name="connsiteX30" fmla="*/ 4557 w 453936"/>
                <a:gd name="connsiteY30" fmla="*/ 250502 h 500051"/>
                <a:gd name="connsiteX31" fmla="*/ 25370 w 453936"/>
                <a:gd name="connsiteY31" fmla="*/ 292196 h 500051"/>
                <a:gd name="connsiteX32" fmla="*/ 41149 w 453936"/>
                <a:gd name="connsiteY32" fmla="*/ 335250 h 500051"/>
                <a:gd name="connsiteX33" fmla="*/ 87876 w 453936"/>
                <a:gd name="connsiteY33" fmla="*/ 397008 h 500051"/>
                <a:gd name="connsiteX34" fmla="*/ 116579 w 453936"/>
                <a:gd name="connsiteY34" fmla="*/ 424962 h 500051"/>
                <a:gd name="connsiteX35" fmla="*/ 178337 w 453936"/>
                <a:gd name="connsiteY35" fmla="*/ 484612 h 500051"/>
                <a:gd name="connsiteX36" fmla="*/ 188403 w 453936"/>
                <a:gd name="connsiteY36" fmla="*/ 500052 h 50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53936" h="500051">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name="connsiteX0" fmla="*/ 375200 w 1055944"/>
                <a:gd name="connsiteY0" fmla="*/ 936885 h 970924"/>
                <a:gd name="connsiteX1" fmla="*/ 382547 w 1055944"/>
                <a:gd name="connsiteY1" fmla="*/ 940627 h 970924"/>
                <a:gd name="connsiteX2" fmla="*/ 438660 w 1055944"/>
                <a:gd name="connsiteY2" fmla="*/ 892133 h 970924"/>
                <a:gd name="connsiteX3" fmla="*/ 478924 w 1055944"/>
                <a:gd name="connsiteY3" fmla="*/ 932398 h 970924"/>
                <a:gd name="connsiteX4" fmla="*/ 484637 w 1055944"/>
                <a:gd name="connsiteY4" fmla="*/ 964161 h 970924"/>
                <a:gd name="connsiteX5" fmla="*/ 569182 w 1055944"/>
                <a:gd name="connsiteY5" fmla="*/ 964161 h 970924"/>
                <a:gd name="connsiteX6" fmla="*/ 632707 w 1055944"/>
                <a:gd name="connsiteY6" fmla="*/ 934779 h 970924"/>
                <a:gd name="connsiteX7" fmla="*/ 645902 w 1055944"/>
                <a:gd name="connsiteY7" fmla="*/ 392692 h 970924"/>
                <a:gd name="connsiteX8" fmla="*/ 724870 w 1055944"/>
                <a:gd name="connsiteY8" fmla="*/ 384801 h 970924"/>
                <a:gd name="connsiteX9" fmla="*/ 732828 w 1055944"/>
                <a:gd name="connsiteY9" fmla="*/ 99680 h 970924"/>
                <a:gd name="connsiteX10" fmla="*/ 774384 w 1055944"/>
                <a:gd name="connsiteY10" fmla="*/ 99680 h 970924"/>
                <a:gd name="connsiteX11" fmla="*/ 885046 w 1055944"/>
                <a:gd name="connsiteY11" fmla="*/ 78594 h 970924"/>
                <a:gd name="connsiteX12" fmla="*/ 944221 w 1055944"/>
                <a:gd name="connsiteY12" fmla="*/ 80159 h 970924"/>
                <a:gd name="connsiteX13" fmla="*/ 952517 w 1055944"/>
                <a:gd name="connsiteY13" fmla="*/ 104034 h 970924"/>
                <a:gd name="connsiteX14" fmla="*/ 980743 w 1055944"/>
                <a:gd name="connsiteY14" fmla="*/ 82610 h 970924"/>
                <a:gd name="connsiteX15" fmla="*/ 1049237 w 1055944"/>
                <a:gd name="connsiteY15" fmla="*/ 51458 h 970924"/>
                <a:gd name="connsiteX16" fmla="*/ 1047809 w 1055944"/>
                <a:gd name="connsiteY16" fmla="*/ 48804 h 970924"/>
                <a:gd name="connsiteX17" fmla="*/ 993941 w 1055944"/>
                <a:gd name="connsiteY17" fmla="*/ 40641 h 970924"/>
                <a:gd name="connsiteX18" fmla="*/ 775404 w 1055944"/>
                <a:gd name="connsiteY18" fmla="*/ 84104 h 970924"/>
                <a:gd name="connsiteX19" fmla="*/ 700929 w 1055944"/>
                <a:gd name="connsiteY19" fmla="*/ 70501 h 970924"/>
                <a:gd name="connsiteX20" fmla="*/ 577345 w 1055944"/>
                <a:gd name="connsiteY20" fmla="*/ 74513 h 970924"/>
                <a:gd name="connsiteX21" fmla="*/ 527353 w 1055944"/>
                <a:gd name="connsiteY21" fmla="*/ 36357 h 970924"/>
                <a:gd name="connsiteX22" fmla="*/ 181694 w 1055944"/>
                <a:gd name="connsiteY22" fmla="*/ 45540 h 970924"/>
                <a:gd name="connsiteX23" fmla="*/ 102593 w 1055944"/>
                <a:gd name="connsiteY23" fmla="*/ -6764 h 970924"/>
                <a:gd name="connsiteX24" fmla="*/ 58246 w 1055944"/>
                <a:gd name="connsiteY24" fmla="*/ 18536 h 970924"/>
                <a:gd name="connsiteX25" fmla="*/ 54371 w 1055944"/>
                <a:gd name="connsiteY25" fmla="*/ 17516 h 970924"/>
                <a:gd name="connsiteX26" fmla="*/ 33083 w 1055944"/>
                <a:gd name="connsiteY26" fmla="*/ 12687 h 970924"/>
                <a:gd name="connsiteX27" fmla="*/ -6707 w 1055944"/>
                <a:gd name="connsiteY27" fmla="*/ 33092 h 970924"/>
                <a:gd name="connsiteX28" fmla="*/ -2217 w 1055944"/>
                <a:gd name="connsiteY28" fmla="*/ 87505 h 970924"/>
                <a:gd name="connsiteX29" fmla="*/ 14989 w 1055944"/>
                <a:gd name="connsiteY29" fmla="*/ 121921 h 970924"/>
                <a:gd name="connsiteX30" fmla="*/ 40834 w 1055944"/>
                <a:gd name="connsiteY30" fmla="*/ 147088 h 970924"/>
                <a:gd name="connsiteX31" fmla="*/ 83208 w 1055944"/>
                <a:gd name="connsiteY31" fmla="*/ 205921 h 970924"/>
                <a:gd name="connsiteX32" fmla="*/ 95453 w 1055944"/>
                <a:gd name="connsiteY32" fmla="*/ 241151 h 970924"/>
                <a:gd name="connsiteX33" fmla="*/ 119869 w 1055944"/>
                <a:gd name="connsiteY33" fmla="*/ 275159 h 970924"/>
                <a:gd name="connsiteX34" fmla="*/ 135648 w 1055944"/>
                <a:gd name="connsiteY34" fmla="*/ 317536 h 970924"/>
                <a:gd name="connsiteX35" fmla="*/ 173671 w 1055944"/>
                <a:gd name="connsiteY35" fmla="*/ 377116 h 970924"/>
                <a:gd name="connsiteX36" fmla="*/ 183056 w 1055944"/>
                <a:gd name="connsiteY36" fmla="*/ 397930 h 970924"/>
                <a:gd name="connsiteX37" fmla="*/ 223865 w 1055944"/>
                <a:gd name="connsiteY37" fmla="*/ 446766 h 970924"/>
                <a:gd name="connsiteX38" fmla="*/ 229647 w 1055944"/>
                <a:gd name="connsiteY38" fmla="*/ 477642 h 970924"/>
                <a:gd name="connsiteX39" fmla="*/ 229647 w 1055944"/>
                <a:gd name="connsiteY39" fmla="*/ 579666 h 970924"/>
                <a:gd name="connsiteX40" fmla="*/ 235360 w 1055944"/>
                <a:gd name="connsiteY40" fmla="*/ 596876 h 970924"/>
                <a:gd name="connsiteX41" fmla="*/ 258348 w 1055944"/>
                <a:gd name="connsiteY41" fmla="*/ 647887 h 970924"/>
                <a:gd name="connsiteX42" fmla="*/ 260527 w 1055944"/>
                <a:gd name="connsiteY42" fmla="*/ 703864 h 970924"/>
                <a:gd name="connsiteX43" fmla="*/ 279161 w 1055944"/>
                <a:gd name="connsiteY43" fmla="*/ 743382 h 970924"/>
                <a:gd name="connsiteX44" fmla="*/ 275558 w 1055944"/>
                <a:gd name="connsiteY44" fmla="*/ 755557 h 970924"/>
                <a:gd name="connsiteX45" fmla="*/ 284196 w 1055944"/>
                <a:gd name="connsiteY45" fmla="*/ 774942 h 970924"/>
                <a:gd name="connsiteX46" fmla="*/ 297799 w 1055944"/>
                <a:gd name="connsiteY46" fmla="*/ 841732 h 970924"/>
                <a:gd name="connsiteX47" fmla="*/ 304940 w 1055944"/>
                <a:gd name="connsiteY47" fmla="*/ 853907 h 970924"/>
                <a:gd name="connsiteX48" fmla="*/ 322897 w 1055944"/>
                <a:gd name="connsiteY48" fmla="*/ 871184 h 970924"/>
                <a:gd name="connsiteX49" fmla="*/ 337247 w 1055944"/>
                <a:gd name="connsiteY49" fmla="*/ 898390 h 9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5944" h="97092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name="connsiteX0" fmla="*/ 459922 w 481959"/>
                <a:gd name="connsiteY0" fmla="*/ 431628 h 529230"/>
                <a:gd name="connsiteX1" fmla="*/ 436253 w 481959"/>
                <a:gd name="connsiteY1" fmla="*/ 420473 h 529230"/>
                <a:gd name="connsiteX2" fmla="*/ 413060 w 481959"/>
                <a:gd name="connsiteY2" fmla="*/ 320490 h 529230"/>
                <a:gd name="connsiteX3" fmla="*/ 443191 w 481959"/>
                <a:gd name="connsiteY3" fmla="*/ 280837 h 529230"/>
                <a:gd name="connsiteX4" fmla="*/ 447067 w 481959"/>
                <a:gd name="connsiteY4" fmla="*/ 242748 h 529230"/>
                <a:gd name="connsiteX5" fmla="*/ 481960 w 481959"/>
                <a:gd name="connsiteY5" fmla="*/ 196225 h 529230"/>
                <a:gd name="connsiteX6" fmla="*/ 473526 w 481959"/>
                <a:gd name="connsiteY6" fmla="*/ 112430 h 529230"/>
                <a:gd name="connsiteX7" fmla="*/ 452645 w 481959"/>
                <a:gd name="connsiteY7" fmla="*/ 111206 h 529230"/>
                <a:gd name="connsiteX8" fmla="*/ 435301 w 481959"/>
                <a:gd name="connsiteY8" fmla="*/ 71212 h 529230"/>
                <a:gd name="connsiteX9" fmla="*/ 415440 w 481959"/>
                <a:gd name="connsiteY9" fmla="*/ 68424 h 529230"/>
                <a:gd name="connsiteX10" fmla="*/ 342731 w 481959"/>
                <a:gd name="connsiteY10" fmla="*/ 93113 h 529230"/>
                <a:gd name="connsiteX11" fmla="*/ 307295 w 481959"/>
                <a:gd name="connsiteY11" fmla="*/ 94814 h 529230"/>
                <a:gd name="connsiteX12" fmla="*/ 275940 w 481959"/>
                <a:gd name="connsiteY12" fmla="*/ 33328 h 529230"/>
                <a:gd name="connsiteX13" fmla="*/ 243700 w 481959"/>
                <a:gd name="connsiteY13" fmla="*/ 21561 h 529230"/>
                <a:gd name="connsiteX14" fmla="*/ 187791 w 481959"/>
                <a:gd name="connsiteY14" fmla="*/ 44550 h 529230"/>
                <a:gd name="connsiteX15" fmla="*/ 190852 w 481959"/>
                <a:gd name="connsiteY15" fmla="*/ 748 h 529230"/>
                <a:gd name="connsiteX16" fmla="*/ 166639 w 481959"/>
                <a:gd name="connsiteY16" fmla="*/ 0 h 529230"/>
                <a:gd name="connsiteX17" fmla="*/ 156504 w 481959"/>
                <a:gd name="connsiteY17" fmla="*/ 35436 h 529230"/>
                <a:gd name="connsiteX18" fmla="*/ 100323 w 481959"/>
                <a:gd name="connsiteY18" fmla="*/ 45026 h 529230"/>
                <a:gd name="connsiteX19" fmla="*/ 84611 w 481959"/>
                <a:gd name="connsiteY19" fmla="*/ 33872 h 529230"/>
                <a:gd name="connsiteX20" fmla="*/ 40469 w 481959"/>
                <a:gd name="connsiteY20" fmla="*/ 69444 h 529230"/>
                <a:gd name="connsiteX21" fmla="*/ 41286 w 481959"/>
                <a:gd name="connsiteY21" fmla="*/ 85360 h 529230"/>
                <a:gd name="connsiteX22" fmla="*/ 59922 w 481959"/>
                <a:gd name="connsiteY22" fmla="*/ 102704 h 529230"/>
                <a:gd name="connsiteX23" fmla="*/ 59922 w 481959"/>
                <a:gd name="connsiteY23" fmla="*/ 155076 h 529230"/>
                <a:gd name="connsiteX24" fmla="*/ 78422 w 481959"/>
                <a:gd name="connsiteY24" fmla="*/ 201326 h 529230"/>
                <a:gd name="connsiteX25" fmla="*/ 33600 w 481959"/>
                <a:gd name="connsiteY25" fmla="*/ 196837 h 529230"/>
                <a:gd name="connsiteX26" fmla="*/ 33600 w 481959"/>
                <a:gd name="connsiteY26" fmla="*/ 199422 h 529230"/>
                <a:gd name="connsiteX27" fmla="*/ 46727 w 481959"/>
                <a:gd name="connsiteY27" fmla="*/ 225540 h 529230"/>
                <a:gd name="connsiteX28" fmla="*/ 22581 w 481959"/>
                <a:gd name="connsiteY28" fmla="*/ 270567 h 529230"/>
                <a:gd name="connsiteX29" fmla="*/ 4965 w 481959"/>
                <a:gd name="connsiteY29" fmla="*/ 275736 h 529230"/>
                <a:gd name="connsiteX30" fmla="*/ 14419 w 481959"/>
                <a:gd name="connsiteY30" fmla="*/ 323279 h 529230"/>
                <a:gd name="connsiteX31" fmla="*/ 0 w 481959"/>
                <a:gd name="connsiteY31" fmla="*/ 347016 h 529230"/>
                <a:gd name="connsiteX32" fmla="*/ 37817 w 481959"/>
                <a:gd name="connsiteY32" fmla="*/ 362592 h 529230"/>
                <a:gd name="connsiteX33" fmla="*/ 48155 w 481959"/>
                <a:gd name="connsiteY33" fmla="*/ 387077 h 529230"/>
                <a:gd name="connsiteX34" fmla="*/ 98759 w 481959"/>
                <a:gd name="connsiteY34" fmla="*/ 402993 h 529230"/>
                <a:gd name="connsiteX35" fmla="*/ 67948 w 481959"/>
                <a:gd name="connsiteY35" fmla="*/ 524809 h 529230"/>
                <a:gd name="connsiteX36" fmla="*/ 83387 w 481959"/>
                <a:gd name="connsiteY36" fmla="*/ 529230 h 529230"/>
                <a:gd name="connsiteX37" fmla="*/ 93386 w 481959"/>
                <a:gd name="connsiteY37" fmla="*/ 525830 h 529230"/>
                <a:gd name="connsiteX38" fmla="*/ 136644 w 481959"/>
                <a:gd name="connsiteY38" fmla="*/ 506105 h 529230"/>
                <a:gd name="connsiteX39" fmla="*/ 183983 w 481959"/>
                <a:gd name="connsiteY39" fmla="*/ 485564 h 529230"/>
                <a:gd name="connsiteX40" fmla="*/ 295528 w 481959"/>
                <a:gd name="connsiteY40" fmla="*/ 462507 h 529230"/>
                <a:gd name="connsiteX41" fmla="*/ 357627 w 481959"/>
                <a:gd name="connsiteY41" fmla="*/ 458358 h 529230"/>
                <a:gd name="connsiteX42" fmla="*/ 371910 w 481959"/>
                <a:gd name="connsiteY42" fmla="*/ 458358 h 529230"/>
                <a:gd name="connsiteX43" fmla="*/ 410883 w 481959"/>
                <a:gd name="connsiteY43" fmla="*/ 468832 h 529230"/>
                <a:gd name="connsiteX44" fmla="*/ 433124 w 481959"/>
                <a:gd name="connsiteY44" fmla="*/ 468832 h 529230"/>
                <a:gd name="connsiteX45" fmla="*/ 459922 w 481959"/>
                <a:gd name="connsiteY45" fmla="*/ 478015 h 529230"/>
                <a:gd name="connsiteX46" fmla="*/ 459922 w 481959"/>
                <a:gd name="connsiteY46" fmla="*/ 431628 h 52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1959" h="529230">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name="connsiteX0" fmla="*/ 1179417 w 1232921"/>
                <a:gd name="connsiteY0" fmla="*/ 374327 h 1006563"/>
                <a:gd name="connsiteX1" fmla="*/ 1148541 w 1232921"/>
                <a:gd name="connsiteY1" fmla="*/ 411871 h 1006563"/>
                <a:gd name="connsiteX2" fmla="*/ 1076443 w 1232921"/>
                <a:gd name="connsiteY2" fmla="*/ 400716 h 1006563"/>
                <a:gd name="connsiteX3" fmla="*/ 1067191 w 1232921"/>
                <a:gd name="connsiteY3" fmla="*/ 328213 h 1006563"/>
                <a:gd name="connsiteX4" fmla="*/ 1086782 w 1232921"/>
                <a:gd name="connsiteY4" fmla="*/ 293591 h 1006563"/>
                <a:gd name="connsiteX5" fmla="*/ 1120312 w 1232921"/>
                <a:gd name="connsiteY5" fmla="*/ 264821 h 1006563"/>
                <a:gd name="connsiteX6" fmla="*/ 1164930 w 1232921"/>
                <a:gd name="connsiteY6" fmla="*/ 283322 h 1006563"/>
                <a:gd name="connsiteX7" fmla="*/ 1164930 w 1232921"/>
                <a:gd name="connsiteY7" fmla="*/ 179598 h 1006563"/>
                <a:gd name="connsiteX8" fmla="*/ 1146973 w 1232921"/>
                <a:gd name="connsiteY8" fmla="*/ 52952 h 1006563"/>
                <a:gd name="connsiteX9" fmla="*/ 1105759 w 1232921"/>
                <a:gd name="connsiteY9" fmla="*/ 5816 h 1006563"/>
                <a:gd name="connsiteX10" fmla="*/ 1052568 w 1232921"/>
                <a:gd name="connsiteY10" fmla="*/ 4594 h 1006563"/>
                <a:gd name="connsiteX11" fmla="*/ 998156 w 1232921"/>
                <a:gd name="connsiteY11" fmla="*/ -6764 h 1006563"/>
                <a:gd name="connsiteX12" fmla="*/ 905248 w 1232921"/>
                <a:gd name="connsiteY12" fmla="*/ 38466 h 1006563"/>
                <a:gd name="connsiteX13" fmla="*/ 876408 w 1232921"/>
                <a:gd name="connsiteY13" fmla="*/ 65672 h 1006563"/>
                <a:gd name="connsiteX14" fmla="*/ 834918 w 1232921"/>
                <a:gd name="connsiteY14" fmla="*/ 87707 h 1006563"/>
                <a:gd name="connsiteX15" fmla="*/ 778738 w 1232921"/>
                <a:gd name="connsiteY15" fmla="*/ 158310 h 1006563"/>
                <a:gd name="connsiteX16" fmla="*/ 718883 w 1232921"/>
                <a:gd name="connsiteY16" fmla="*/ 199867 h 1006563"/>
                <a:gd name="connsiteX17" fmla="*/ 679571 w 1232921"/>
                <a:gd name="connsiteY17" fmla="*/ 271828 h 1006563"/>
                <a:gd name="connsiteX18" fmla="*/ 599516 w 1232921"/>
                <a:gd name="connsiteY18" fmla="*/ 284887 h 1006563"/>
                <a:gd name="connsiteX19" fmla="*/ 534699 w 1232921"/>
                <a:gd name="connsiteY19" fmla="*/ 256388 h 1006563"/>
                <a:gd name="connsiteX20" fmla="*/ 511707 w 1232921"/>
                <a:gd name="connsiteY20" fmla="*/ 264754 h 1006563"/>
                <a:gd name="connsiteX21" fmla="*/ 419341 w 1232921"/>
                <a:gd name="connsiteY21" fmla="*/ 365008 h 1006563"/>
                <a:gd name="connsiteX22" fmla="*/ 371730 w 1232921"/>
                <a:gd name="connsiteY22" fmla="*/ 378611 h 1006563"/>
                <a:gd name="connsiteX23" fmla="*/ 305278 w 1232921"/>
                <a:gd name="connsiteY23" fmla="*/ 358206 h 1006563"/>
                <a:gd name="connsiteX24" fmla="*/ 296846 w 1232921"/>
                <a:gd name="connsiteY24" fmla="*/ 337121 h 1006563"/>
                <a:gd name="connsiteX25" fmla="*/ 310449 w 1232921"/>
                <a:gd name="connsiteY25" fmla="*/ 301210 h 1006563"/>
                <a:gd name="connsiteX26" fmla="*/ 309360 w 1232921"/>
                <a:gd name="connsiteY26" fmla="*/ 276793 h 1006563"/>
                <a:gd name="connsiteX27" fmla="*/ 251889 w 1232921"/>
                <a:gd name="connsiteY27" fmla="*/ 218299 h 1006563"/>
                <a:gd name="connsiteX28" fmla="*/ 244543 w 1232921"/>
                <a:gd name="connsiteY28" fmla="*/ 518385 h 1006563"/>
                <a:gd name="connsiteX29" fmla="*/ 165982 w 1232921"/>
                <a:gd name="connsiteY29" fmla="*/ 554771 h 1006563"/>
                <a:gd name="connsiteX30" fmla="*/ 60830 w 1232921"/>
                <a:gd name="connsiteY30" fmla="*/ 554771 h 1006563"/>
                <a:gd name="connsiteX31" fmla="*/ 53351 w 1232921"/>
                <a:gd name="connsiteY31" fmla="*/ 512875 h 1006563"/>
                <a:gd name="connsiteX32" fmla="*/ 30429 w 1232921"/>
                <a:gd name="connsiteY32" fmla="*/ 489953 h 1006563"/>
                <a:gd name="connsiteX33" fmla="*/ -6707 w 1232921"/>
                <a:gd name="connsiteY33" fmla="*/ 522058 h 1006563"/>
                <a:gd name="connsiteX34" fmla="*/ -4123 w 1232921"/>
                <a:gd name="connsiteY34" fmla="*/ 537226 h 1006563"/>
                <a:gd name="connsiteX35" fmla="*/ 8118 w 1232921"/>
                <a:gd name="connsiteY35" fmla="*/ 553004 h 1006563"/>
                <a:gd name="connsiteX36" fmla="*/ 16756 w 1232921"/>
                <a:gd name="connsiteY36" fmla="*/ 577421 h 1006563"/>
                <a:gd name="connsiteX37" fmla="*/ 61989 w 1232921"/>
                <a:gd name="connsiteY37" fmla="*/ 675771 h 1006563"/>
                <a:gd name="connsiteX38" fmla="*/ 127282 w 1232921"/>
                <a:gd name="connsiteY38" fmla="*/ 778476 h 1006563"/>
                <a:gd name="connsiteX39" fmla="*/ 130138 w 1232921"/>
                <a:gd name="connsiteY39" fmla="*/ 834452 h 1006563"/>
                <a:gd name="connsiteX40" fmla="*/ 112931 w 1232921"/>
                <a:gd name="connsiteY40" fmla="*/ 848803 h 1006563"/>
                <a:gd name="connsiteX41" fmla="*/ 100009 w 1232921"/>
                <a:gd name="connsiteY41" fmla="*/ 845199 h 1006563"/>
                <a:gd name="connsiteX42" fmla="*/ 99328 w 1232921"/>
                <a:gd name="connsiteY42" fmla="*/ 865604 h 1006563"/>
                <a:gd name="connsiteX43" fmla="*/ 113679 w 1232921"/>
                <a:gd name="connsiteY43" fmla="*/ 874923 h 1006563"/>
                <a:gd name="connsiteX44" fmla="*/ 114359 w 1232921"/>
                <a:gd name="connsiteY44" fmla="*/ 888526 h 1006563"/>
                <a:gd name="connsiteX45" fmla="*/ 143811 w 1232921"/>
                <a:gd name="connsiteY45" fmla="*/ 920834 h 1006563"/>
                <a:gd name="connsiteX46" fmla="*/ 135920 w 1232921"/>
                <a:gd name="connsiteY46" fmla="*/ 956745 h 1006563"/>
                <a:gd name="connsiteX47" fmla="*/ 142383 w 1232921"/>
                <a:gd name="connsiteY47" fmla="*/ 976811 h 1006563"/>
                <a:gd name="connsiteX48" fmla="*/ 150274 w 1232921"/>
                <a:gd name="connsiteY48" fmla="*/ 971776 h 1006563"/>
                <a:gd name="connsiteX49" fmla="*/ 145986 w 1232921"/>
                <a:gd name="connsiteY49" fmla="*/ 956745 h 1006563"/>
                <a:gd name="connsiteX50" fmla="*/ 156733 w 1232921"/>
                <a:gd name="connsiteY50" fmla="*/ 952394 h 1006563"/>
                <a:gd name="connsiteX51" fmla="*/ 169655 w 1232921"/>
                <a:gd name="connsiteY51" fmla="*/ 950963 h 1006563"/>
                <a:gd name="connsiteX52" fmla="*/ 167480 w 1232921"/>
                <a:gd name="connsiteY52" fmla="*/ 974632 h 1006563"/>
                <a:gd name="connsiteX53" fmla="*/ 203391 w 1232921"/>
                <a:gd name="connsiteY53" fmla="*/ 973954 h 1006563"/>
                <a:gd name="connsiteX54" fmla="*/ 204822 w 1232921"/>
                <a:gd name="connsiteY54" fmla="*/ 987558 h 1006563"/>
                <a:gd name="connsiteX55" fmla="*/ 221348 w 1232921"/>
                <a:gd name="connsiteY55" fmla="*/ 999052 h 1006563"/>
                <a:gd name="connsiteX56" fmla="*/ 266578 w 1232921"/>
                <a:gd name="connsiteY56" fmla="*/ 999799 h 1006563"/>
                <a:gd name="connsiteX57" fmla="*/ 282360 w 1232921"/>
                <a:gd name="connsiteY57" fmla="*/ 981842 h 1006563"/>
                <a:gd name="connsiteX58" fmla="*/ 298885 w 1232921"/>
                <a:gd name="connsiteY58" fmla="*/ 980414 h 1006563"/>
                <a:gd name="connsiteX59" fmla="*/ 341259 w 1232921"/>
                <a:gd name="connsiteY59" fmla="*/ 976811 h 1006563"/>
                <a:gd name="connsiteX60" fmla="*/ 352757 w 1232921"/>
                <a:gd name="connsiteY60" fmla="*/ 972526 h 1006563"/>
                <a:gd name="connsiteX61" fmla="*/ 383633 w 1232921"/>
                <a:gd name="connsiteY61" fmla="*/ 972526 h 1006563"/>
                <a:gd name="connsiteX62" fmla="*/ 409481 w 1232921"/>
                <a:gd name="connsiteY62" fmla="*/ 948787 h 1006563"/>
                <a:gd name="connsiteX63" fmla="*/ 433897 w 1232921"/>
                <a:gd name="connsiteY63" fmla="*/ 948106 h 1006563"/>
                <a:gd name="connsiteX64" fmla="*/ 462601 w 1232921"/>
                <a:gd name="connsiteY64" fmla="*/ 952394 h 1006563"/>
                <a:gd name="connsiteX65" fmla="*/ 489808 w 1232921"/>
                <a:gd name="connsiteY65" fmla="*/ 955250 h 1006563"/>
                <a:gd name="connsiteX66" fmla="*/ 497018 w 1232921"/>
                <a:gd name="connsiteY66" fmla="*/ 945250 h 1006563"/>
                <a:gd name="connsiteX67" fmla="*/ 527897 w 1232921"/>
                <a:gd name="connsiteY67" fmla="*/ 945250 h 1006563"/>
                <a:gd name="connsiteX68" fmla="*/ 576664 w 1232921"/>
                <a:gd name="connsiteY68" fmla="*/ 961029 h 1006563"/>
                <a:gd name="connsiteX69" fmla="*/ 599652 w 1232921"/>
                <a:gd name="connsiteY69" fmla="*/ 961029 h 1006563"/>
                <a:gd name="connsiteX70" fmla="*/ 609719 w 1232921"/>
                <a:gd name="connsiteY70" fmla="*/ 949535 h 1006563"/>
                <a:gd name="connsiteX71" fmla="*/ 624069 w 1232921"/>
                <a:gd name="connsiteY71" fmla="*/ 948106 h 1006563"/>
                <a:gd name="connsiteX72" fmla="*/ 647808 w 1232921"/>
                <a:gd name="connsiteY72" fmla="*/ 950215 h 1006563"/>
                <a:gd name="connsiteX73" fmla="*/ 665695 w 1232921"/>
                <a:gd name="connsiteY73" fmla="*/ 949535 h 1006563"/>
                <a:gd name="connsiteX74" fmla="*/ 665695 w 1232921"/>
                <a:gd name="connsiteY74" fmla="*/ 930830 h 1006563"/>
                <a:gd name="connsiteX75" fmla="*/ 672158 w 1232921"/>
                <a:gd name="connsiteY75" fmla="*/ 926546 h 1006563"/>
                <a:gd name="connsiteX76" fmla="*/ 733372 w 1232921"/>
                <a:gd name="connsiteY76" fmla="*/ 925865 h 1006563"/>
                <a:gd name="connsiteX77" fmla="*/ 792205 w 1232921"/>
                <a:gd name="connsiteY77" fmla="*/ 900701 h 1006563"/>
                <a:gd name="connsiteX78" fmla="*/ 896338 w 1232921"/>
                <a:gd name="connsiteY78" fmla="*/ 817448 h 1006563"/>
                <a:gd name="connsiteX79" fmla="*/ 945171 w 1232921"/>
                <a:gd name="connsiteY79" fmla="*/ 764261 h 1006563"/>
                <a:gd name="connsiteX80" fmla="*/ 992171 w 1232921"/>
                <a:gd name="connsiteY80" fmla="*/ 728008 h 1006563"/>
                <a:gd name="connsiteX81" fmla="*/ 1035226 w 1232921"/>
                <a:gd name="connsiteY81" fmla="*/ 671962 h 1006563"/>
                <a:gd name="connsiteX82" fmla="*/ 1119973 w 1232921"/>
                <a:gd name="connsiteY82" fmla="*/ 549195 h 1006563"/>
                <a:gd name="connsiteX83" fmla="*/ 1177448 w 1232921"/>
                <a:gd name="connsiteY83" fmla="*/ 520494 h 1006563"/>
                <a:gd name="connsiteX84" fmla="*/ 1209755 w 1232921"/>
                <a:gd name="connsiteY84" fmla="*/ 451525 h 1006563"/>
                <a:gd name="connsiteX85" fmla="*/ 1226214 w 1232921"/>
                <a:gd name="connsiteY85" fmla="*/ 374327 h 1006563"/>
                <a:gd name="connsiteX86" fmla="*/ 966257 w 1232921"/>
                <a:gd name="connsiteY86" fmla="*/ 610137 h 1006563"/>
                <a:gd name="connsiteX87" fmla="*/ 923544 w 1232921"/>
                <a:gd name="connsiteY87" fmla="*/ 642172 h 1006563"/>
                <a:gd name="connsiteX88" fmla="*/ 887972 w 1232921"/>
                <a:gd name="connsiteY88" fmla="*/ 648498 h 1006563"/>
                <a:gd name="connsiteX89" fmla="*/ 867567 w 1232921"/>
                <a:gd name="connsiteY89" fmla="*/ 672985 h 1006563"/>
                <a:gd name="connsiteX90" fmla="*/ 828933 w 1232921"/>
                <a:gd name="connsiteY90" fmla="*/ 672985 h 1006563"/>
                <a:gd name="connsiteX91" fmla="*/ 791050 w 1232921"/>
                <a:gd name="connsiteY91" fmla="*/ 624693 h 1006563"/>
                <a:gd name="connsiteX92" fmla="*/ 770645 w 1232921"/>
                <a:gd name="connsiteY92" fmla="*/ 589938 h 1006563"/>
                <a:gd name="connsiteX93" fmla="*/ 815533 w 1232921"/>
                <a:gd name="connsiteY93" fmla="*/ 533008 h 1006563"/>
                <a:gd name="connsiteX94" fmla="*/ 883548 w 1232921"/>
                <a:gd name="connsiteY94" fmla="*/ 496891 h 1006563"/>
                <a:gd name="connsiteX95" fmla="*/ 922727 w 1232921"/>
                <a:gd name="connsiteY95" fmla="*/ 493626 h 1006563"/>
                <a:gd name="connsiteX96" fmla="*/ 948642 w 1232921"/>
                <a:gd name="connsiteY96" fmla="*/ 530218 h 1006563"/>
                <a:gd name="connsiteX97" fmla="*/ 965984 w 1232921"/>
                <a:gd name="connsiteY97" fmla="*/ 557424 h 100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32921" h="1006563">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name="connsiteX0" fmla="*/ 118823 w 151879"/>
                <a:gd name="connsiteY0" fmla="*/ 0 h 139024"/>
                <a:gd name="connsiteX1" fmla="*/ 94882 w 151879"/>
                <a:gd name="connsiteY1" fmla="*/ 1972 h 139024"/>
                <a:gd name="connsiteX2" fmla="*/ 34008 w 151879"/>
                <a:gd name="connsiteY2" fmla="*/ 34280 h 139024"/>
                <a:gd name="connsiteX3" fmla="*/ 0 w 151879"/>
                <a:gd name="connsiteY3" fmla="*/ 77334 h 139024"/>
                <a:gd name="connsiteX4" fmla="*/ 13331 w 151879"/>
                <a:gd name="connsiteY4" fmla="*/ 99847 h 139024"/>
                <a:gd name="connsiteX5" fmla="*/ 44210 w 151879"/>
                <a:gd name="connsiteY5" fmla="*/ 139024 h 139024"/>
                <a:gd name="connsiteX6" fmla="*/ 63731 w 151879"/>
                <a:gd name="connsiteY6" fmla="*/ 139024 h 139024"/>
                <a:gd name="connsiteX7" fmla="*/ 82775 w 151879"/>
                <a:gd name="connsiteY7" fmla="*/ 116103 h 139024"/>
                <a:gd name="connsiteX8" fmla="*/ 120864 w 151879"/>
                <a:gd name="connsiteY8" fmla="*/ 109301 h 139024"/>
                <a:gd name="connsiteX9" fmla="*/ 151879 w 151879"/>
                <a:gd name="connsiteY9" fmla="*/ 86040 h 139024"/>
                <a:gd name="connsiteX10" fmla="*/ 151879 w 151879"/>
                <a:gd name="connsiteY10" fmla="*/ 49107 h 139024"/>
                <a:gd name="connsiteX11" fmla="*/ 137800 w 151879"/>
                <a:gd name="connsiteY11" fmla="*/ 26730 h 139024"/>
                <a:gd name="connsiteX12" fmla="*/ 118823 w 151879"/>
                <a:gd name="connsiteY12" fmla="*/ 0 h 13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879" h="139024">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name="connsiteX0" fmla="*/ 787350 w 795239"/>
                <a:gd name="connsiteY0" fmla="*/ 121340 h 1109608"/>
                <a:gd name="connsiteX1" fmla="*/ 787350 w 795239"/>
                <a:gd name="connsiteY1" fmla="*/ 113450 h 1109608"/>
                <a:gd name="connsiteX2" fmla="*/ 785922 w 795239"/>
                <a:gd name="connsiteY2" fmla="*/ 68220 h 1109608"/>
                <a:gd name="connsiteX3" fmla="*/ 774427 w 795239"/>
                <a:gd name="connsiteY3" fmla="*/ 55297 h 1109608"/>
                <a:gd name="connsiteX4" fmla="*/ 775107 w 795239"/>
                <a:gd name="connsiteY4" fmla="*/ 47407 h 1109608"/>
                <a:gd name="connsiteX5" fmla="*/ 785174 w 795239"/>
                <a:gd name="connsiteY5" fmla="*/ 31627 h 1109608"/>
                <a:gd name="connsiteX6" fmla="*/ 787350 w 795239"/>
                <a:gd name="connsiteY6" fmla="*/ 12923 h 1109608"/>
                <a:gd name="connsiteX7" fmla="*/ 770822 w 795239"/>
                <a:gd name="connsiteY7" fmla="*/ 10814 h 1109608"/>
                <a:gd name="connsiteX8" fmla="*/ 752186 w 795239"/>
                <a:gd name="connsiteY8" fmla="*/ 0 h 1109608"/>
                <a:gd name="connsiteX9" fmla="*/ 727768 w 795239"/>
                <a:gd name="connsiteY9" fmla="*/ 3605 h 1109608"/>
                <a:gd name="connsiteX10" fmla="*/ 723415 w 795239"/>
                <a:gd name="connsiteY10" fmla="*/ 17956 h 1109608"/>
                <a:gd name="connsiteX11" fmla="*/ 688251 w 795239"/>
                <a:gd name="connsiteY11" fmla="*/ 35912 h 1109608"/>
                <a:gd name="connsiteX12" fmla="*/ 645877 w 795239"/>
                <a:gd name="connsiteY12" fmla="*/ 38769 h 1109608"/>
                <a:gd name="connsiteX13" fmla="*/ 607109 w 795239"/>
                <a:gd name="connsiteY13" fmla="*/ 53868 h 1109608"/>
                <a:gd name="connsiteX14" fmla="*/ 574801 w 795239"/>
                <a:gd name="connsiteY14" fmla="*/ 53120 h 1109608"/>
                <a:gd name="connsiteX15" fmla="*/ 550383 w 795239"/>
                <a:gd name="connsiteY15" fmla="*/ 65363 h 1109608"/>
                <a:gd name="connsiteX16" fmla="*/ 518076 w 795239"/>
                <a:gd name="connsiteY16" fmla="*/ 70396 h 1109608"/>
                <a:gd name="connsiteX17" fmla="*/ 472845 w 795239"/>
                <a:gd name="connsiteY17" fmla="*/ 69648 h 1109608"/>
                <a:gd name="connsiteX18" fmla="*/ 456317 w 795239"/>
                <a:gd name="connsiteY18" fmla="*/ 82571 h 1109608"/>
                <a:gd name="connsiteX19" fmla="*/ 445571 w 795239"/>
                <a:gd name="connsiteY19" fmla="*/ 85428 h 1109608"/>
                <a:gd name="connsiteX20" fmla="*/ 426935 w 795239"/>
                <a:gd name="connsiteY20" fmla="*/ 99847 h 1109608"/>
                <a:gd name="connsiteX21" fmla="*/ 405374 w 795239"/>
                <a:gd name="connsiteY21" fmla="*/ 100527 h 1109608"/>
                <a:gd name="connsiteX22" fmla="*/ 351505 w 795239"/>
                <a:gd name="connsiteY22" fmla="*/ 91209 h 1109608"/>
                <a:gd name="connsiteX23" fmla="*/ 337902 w 795239"/>
                <a:gd name="connsiteY23" fmla="*/ 99099 h 1109608"/>
                <a:gd name="connsiteX24" fmla="*/ 321374 w 795239"/>
                <a:gd name="connsiteY24" fmla="*/ 105560 h 1109608"/>
                <a:gd name="connsiteX25" fmla="*/ 295528 w 795239"/>
                <a:gd name="connsiteY25" fmla="*/ 124945 h 1109608"/>
                <a:gd name="connsiteX26" fmla="*/ 245265 w 795239"/>
                <a:gd name="connsiteY26" fmla="*/ 126373 h 1109608"/>
                <a:gd name="connsiteX27" fmla="*/ 207176 w 795239"/>
                <a:gd name="connsiteY27" fmla="*/ 99847 h 1109608"/>
                <a:gd name="connsiteX28" fmla="*/ 153307 w 795239"/>
                <a:gd name="connsiteY28" fmla="*/ 50672 h 1109608"/>
                <a:gd name="connsiteX29" fmla="*/ 129162 w 795239"/>
                <a:gd name="connsiteY29" fmla="*/ 113178 h 1109608"/>
                <a:gd name="connsiteX30" fmla="*/ 231730 w 795239"/>
                <a:gd name="connsiteY30" fmla="*/ 219759 h 1109608"/>
                <a:gd name="connsiteX31" fmla="*/ 470533 w 795239"/>
                <a:gd name="connsiteY31" fmla="*/ 322122 h 1109608"/>
                <a:gd name="connsiteX32" fmla="*/ 567251 w 795239"/>
                <a:gd name="connsiteY32" fmla="*/ 322122 h 1109608"/>
                <a:gd name="connsiteX33" fmla="*/ 510050 w 795239"/>
                <a:gd name="connsiteY33" fmla="*/ 382316 h 1109608"/>
                <a:gd name="connsiteX34" fmla="*/ 312328 w 795239"/>
                <a:gd name="connsiteY34" fmla="*/ 577862 h 1109608"/>
                <a:gd name="connsiteX35" fmla="*/ 231389 w 795239"/>
                <a:gd name="connsiteY35" fmla="*/ 577862 h 1109608"/>
                <a:gd name="connsiteX36" fmla="*/ 165618 w 795239"/>
                <a:gd name="connsiteY36" fmla="*/ 626697 h 1109608"/>
                <a:gd name="connsiteX37" fmla="*/ 65839 w 795239"/>
                <a:gd name="connsiteY37" fmla="*/ 659957 h 1109608"/>
                <a:gd name="connsiteX38" fmla="*/ 46183 w 795239"/>
                <a:gd name="connsiteY38" fmla="*/ 720831 h 1109608"/>
                <a:gd name="connsiteX39" fmla="*/ 10542 w 795239"/>
                <a:gd name="connsiteY39" fmla="*/ 752322 h 1109608"/>
                <a:gd name="connsiteX40" fmla="*/ 0 w 795239"/>
                <a:gd name="connsiteY40" fmla="*/ 1057713 h 1109608"/>
                <a:gd name="connsiteX41" fmla="*/ 51828 w 795239"/>
                <a:gd name="connsiteY41" fmla="*/ 1109609 h 1109608"/>
                <a:gd name="connsiteX42" fmla="*/ 120320 w 795239"/>
                <a:gd name="connsiteY42" fmla="*/ 1033227 h 1109608"/>
                <a:gd name="connsiteX43" fmla="*/ 124605 w 795239"/>
                <a:gd name="connsiteY43" fmla="*/ 1008129 h 1109608"/>
                <a:gd name="connsiteX44" fmla="*/ 144737 w 795239"/>
                <a:gd name="connsiteY44" fmla="*/ 1004524 h 1109608"/>
                <a:gd name="connsiteX45" fmla="*/ 213637 w 795239"/>
                <a:gd name="connsiteY45" fmla="*/ 926238 h 1109608"/>
                <a:gd name="connsiteX46" fmla="*/ 319946 w 795239"/>
                <a:gd name="connsiteY46" fmla="*/ 835777 h 1109608"/>
                <a:gd name="connsiteX47" fmla="*/ 350825 w 795239"/>
                <a:gd name="connsiteY47" fmla="*/ 832921 h 1109608"/>
                <a:gd name="connsiteX48" fmla="*/ 397484 w 795239"/>
                <a:gd name="connsiteY48" fmla="*/ 801293 h 1109608"/>
                <a:gd name="connsiteX49" fmla="*/ 424010 w 795239"/>
                <a:gd name="connsiteY49" fmla="*/ 771162 h 1109608"/>
                <a:gd name="connsiteX50" fmla="*/ 430471 w 795239"/>
                <a:gd name="connsiteY50" fmla="*/ 750350 h 1109608"/>
                <a:gd name="connsiteX51" fmla="*/ 462779 w 795239"/>
                <a:gd name="connsiteY51" fmla="*/ 723755 h 1109608"/>
                <a:gd name="connsiteX52" fmla="*/ 491549 w 795239"/>
                <a:gd name="connsiteY52" fmla="*/ 696481 h 1109608"/>
                <a:gd name="connsiteX53" fmla="*/ 537460 w 795239"/>
                <a:gd name="connsiteY53" fmla="*/ 650502 h 1109608"/>
                <a:gd name="connsiteX54" fmla="*/ 560449 w 795239"/>
                <a:gd name="connsiteY54" fmla="*/ 616767 h 1109608"/>
                <a:gd name="connsiteX55" fmla="*/ 579154 w 795239"/>
                <a:gd name="connsiteY55" fmla="*/ 568679 h 1109608"/>
                <a:gd name="connsiteX56" fmla="*/ 631526 w 795239"/>
                <a:gd name="connsiteY56" fmla="*/ 521272 h 1109608"/>
                <a:gd name="connsiteX57" fmla="*/ 637988 w 795239"/>
                <a:gd name="connsiteY57" fmla="*/ 499031 h 1109608"/>
                <a:gd name="connsiteX58" fmla="*/ 651659 w 795239"/>
                <a:gd name="connsiteY58" fmla="*/ 450196 h 1109608"/>
                <a:gd name="connsiteX59" fmla="*/ 694032 w 795239"/>
                <a:gd name="connsiteY59" fmla="*/ 364020 h 1109608"/>
                <a:gd name="connsiteX60" fmla="*/ 701174 w 795239"/>
                <a:gd name="connsiteY60" fmla="*/ 327428 h 1109608"/>
                <a:gd name="connsiteX61" fmla="*/ 724844 w 795239"/>
                <a:gd name="connsiteY61" fmla="*/ 300833 h 1109608"/>
                <a:gd name="connsiteX62" fmla="*/ 726340 w 795239"/>
                <a:gd name="connsiteY62" fmla="*/ 284374 h 1109608"/>
                <a:gd name="connsiteX63" fmla="*/ 736339 w 795239"/>
                <a:gd name="connsiteY63" fmla="*/ 272879 h 1109608"/>
                <a:gd name="connsiteX64" fmla="*/ 745724 w 795239"/>
                <a:gd name="connsiteY64" fmla="*/ 246285 h 1109608"/>
                <a:gd name="connsiteX65" fmla="*/ 762184 w 795239"/>
                <a:gd name="connsiteY65" fmla="*/ 230505 h 1109608"/>
                <a:gd name="connsiteX66" fmla="*/ 771571 w 795239"/>
                <a:gd name="connsiteY66" fmla="*/ 139296 h 1109608"/>
                <a:gd name="connsiteX67" fmla="*/ 781569 w 795239"/>
                <a:gd name="connsiteY67" fmla="*/ 132155 h 1109608"/>
                <a:gd name="connsiteX68" fmla="*/ 795240 w 795239"/>
                <a:gd name="connsiteY68" fmla="*/ 131406 h 1109608"/>
                <a:gd name="connsiteX69" fmla="*/ 795240 w 795239"/>
                <a:gd name="connsiteY69" fmla="*/ 124945 h 1109608"/>
                <a:gd name="connsiteX70" fmla="*/ 787350 w 795239"/>
                <a:gd name="connsiteY70" fmla="*/ 121340 h 110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95239" h="1109608">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name="connsiteX0" fmla="*/ 796260 w 870873"/>
                <a:gd name="connsiteY0" fmla="*/ 50468 h 1307874"/>
                <a:gd name="connsiteX1" fmla="*/ 706888 w 870873"/>
                <a:gd name="connsiteY1" fmla="*/ 72097 h 1307874"/>
                <a:gd name="connsiteX2" fmla="*/ 674716 w 870873"/>
                <a:gd name="connsiteY2" fmla="*/ 64819 h 1307874"/>
                <a:gd name="connsiteX3" fmla="*/ 641048 w 870873"/>
                <a:gd name="connsiteY3" fmla="*/ 67200 h 1307874"/>
                <a:gd name="connsiteX4" fmla="*/ 625949 w 870873"/>
                <a:gd name="connsiteY4" fmla="*/ 88760 h 1307874"/>
                <a:gd name="connsiteX5" fmla="*/ 564191 w 870873"/>
                <a:gd name="connsiteY5" fmla="*/ 90257 h 1307874"/>
                <a:gd name="connsiteX6" fmla="*/ 536916 w 870873"/>
                <a:gd name="connsiteY6" fmla="*/ 99643 h 1307874"/>
                <a:gd name="connsiteX7" fmla="*/ 511683 w 870873"/>
                <a:gd name="connsiteY7" fmla="*/ 98691 h 1307874"/>
                <a:gd name="connsiteX8" fmla="*/ 491754 w 870873"/>
                <a:gd name="connsiteY8" fmla="*/ 81483 h 1307874"/>
                <a:gd name="connsiteX9" fmla="*/ 458154 w 870873"/>
                <a:gd name="connsiteY9" fmla="*/ 85360 h 1307874"/>
                <a:gd name="connsiteX10" fmla="*/ 406122 w 870873"/>
                <a:gd name="connsiteY10" fmla="*/ 86584 h 1307874"/>
                <a:gd name="connsiteX11" fmla="*/ 388030 w 870873"/>
                <a:gd name="connsiteY11" fmla="*/ 166842 h 1307874"/>
                <a:gd name="connsiteX12" fmla="*/ 398301 w 870873"/>
                <a:gd name="connsiteY12" fmla="*/ 240027 h 1307874"/>
                <a:gd name="connsiteX13" fmla="*/ 401905 w 870873"/>
                <a:gd name="connsiteY13" fmla="*/ 262745 h 1307874"/>
                <a:gd name="connsiteX14" fmla="*/ 428772 w 870873"/>
                <a:gd name="connsiteY14" fmla="*/ 303010 h 1307874"/>
                <a:gd name="connsiteX15" fmla="*/ 472437 w 870873"/>
                <a:gd name="connsiteY15" fmla="*/ 336814 h 1307874"/>
                <a:gd name="connsiteX16" fmla="*/ 465024 w 870873"/>
                <a:gd name="connsiteY16" fmla="*/ 447612 h 1307874"/>
                <a:gd name="connsiteX17" fmla="*/ 415645 w 870873"/>
                <a:gd name="connsiteY17" fmla="*/ 462303 h 1307874"/>
                <a:gd name="connsiteX18" fmla="*/ 412244 w 870873"/>
                <a:gd name="connsiteY18" fmla="*/ 481891 h 1307874"/>
                <a:gd name="connsiteX19" fmla="*/ 428975 w 870873"/>
                <a:gd name="connsiteY19" fmla="*/ 501208 h 1307874"/>
                <a:gd name="connsiteX20" fmla="*/ 425303 w 870873"/>
                <a:gd name="connsiteY20" fmla="*/ 547322 h 1307874"/>
                <a:gd name="connsiteX21" fmla="*/ 380004 w 870873"/>
                <a:gd name="connsiteY21" fmla="*/ 547322 h 1307874"/>
                <a:gd name="connsiteX22" fmla="*/ 364293 w 870873"/>
                <a:gd name="connsiteY22" fmla="*/ 517600 h 1307874"/>
                <a:gd name="connsiteX23" fmla="*/ 316273 w 870873"/>
                <a:gd name="connsiteY23" fmla="*/ 448360 h 1307874"/>
                <a:gd name="connsiteX24" fmla="*/ 352730 w 870873"/>
                <a:gd name="connsiteY24" fmla="*/ 388914 h 1307874"/>
                <a:gd name="connsiteX25" fmla="*/ 335318 w 870873"/>
                <a:gd name="connsiteY25" fmla="*/ 339058 h 1307874"/>
                <a:gd name="connsiteX26" fmla="*/ 271111 w 870873"/>
                <a:gd name="connsiteY26" fmla="*/ 335249 h 1307874"/>
                <a:gd name="connsiteX27" fmla="*/ 229962 w 870873"/>
                <a:gd name="connsiteY27" fmla="*/ 294168 h 1307874"/>
                <a:gd name="connsiteX28" fmla="*/ 0 w 870873"/>
                <a:gd name="connsiteY28" fmla="*/ 371706 h 1307874"/>
                <a:gd name="connsiteX29" fmla="*/ 9999 w 870873"/>
                <a:gd name="connsiteY29" fmla="*/ 420881 h 1307874"/>
                <a:gd name="connsiteX30" fmla="*/ 135351 w 870873"/>
                <a:gd name="connsiteY30" fmla="*/ 439858 h 1307874"/>
                <a:gd name="connsiteX31" fmla="*/ 223364 w 870873"/>
                <a:gd name="connsiteY31" fmla="*/ 492366 h 1307874"/>
                <a:gd name="connsiteX32" fmla="*/ 224724 w 870873"/>
                <a:gd name="connsiteY32" fmla="*/ 593913 h 1307874"/>
                <a:gd name="connsiteX33" fmla="*/ 198538 w 870873"/>
                <a:gd name="connsiteY33" fmla="*/ 694781 h 1307874"/>
                <a:gd name="connsiteX34" fmla="*/ 206632 w 870873"/>
                <a:gd name="connsiteY34" fmla="*/ 765721 h 1307874"/>
                <a:gd name="connsiteX35" fmla="*/ 167659 w 870873"/>
                <a:gd name="connsiteY35" fmla="*/ 838226 h 1307874"/>
                <a:gd name="connsiteX36" fmla="*/ 161129 w 870873"/>
                <a:gd name="connsiteY36" fmla="*/ 871146 h 1307874"/>
                <a:gd name="connsiteX37" fmla="*/ 129230 w 870873"/>
                <a:gd name="connsiteY37" fmla="*/ 929367 h 1307874"/>
                <a:gd name="connsiteX38" fmla="*/ 97671 w 870873"/>
                <a:gd name="connsiteY38" fmla="*/ 955893 h 1307874"/>
                <a:gd name="connsiteX39" fmla="*/ 89373 w 870873"/>
                <a:gd name="connsiteY39" fmla="*/ 1002076 h 1307874"/>
                <a:gd name="connsiteX40" fmla="*/ 107669 w 870873"/>
                <a:gd name="connsiteY40" fmla="*/ 1131510 h 1307874"/>
                <a:gd name="connsiteX41" fmla="*/ 107669 w 870873"/>
                <a:gd name="connsiteY41" fmla="*/ 1307874 h 1307874"/>
                <a:gd name="connsiteX42" fmla="*/ 153444 w 870873"/>
                <a:gd name="connsiteY42" fmla="*/ 1307874 h 1307874"/>
                <a:gd name="connsiteX43" fmla="*/ 160789 w 870873"/>
                <a:gd name="connsiteY43" fmla="*/ 1273390 h 1307874"/>
                <a:gd name="connsiteX44" fmla="*/ 145010 w 870873"/>
                <a:gd name="connsiteY44" fmla="*/ 1276995 h 1307874"/>
                <a:gd name="connsiteX45" fmla="*/ 134195 w 870873"/>
                <a:gd name="connsiteY45" fmla="*/ 1254754 h 1307874"/>
                <a:gd name="connsiteX46" fmla="*/ 155756 w 870873"/>
                <a:gd name="connsiteY46" fmla="*/ 1226732 h 1307874"/>
                <a:gd name="connsiteX47" fmla="*/ 175141 w 870873"/>
                <a:gd name="connsiteY47" fmla="*/ 1216734 h 1307874"/>
                <a:gd name="connsiteX48" fmla="*/ 218195 w 870873"/>
                <a:gd name="connsiteY48" fmla="*/ 1195853 h 1307874"/>
                <a:gd name="connsiteX49" fmla="*/ 312261 w 870873"/>
                <a:gd name="connsiteY49" fmla="*/ 1164973 h 1307874"/>
                <a:gd name="connsiteX50" fmla="*/ 347493 w 870873"/>
                <a:gd name="connsiteY50" fmla="*/ 1137699 h 1307874"/>
                <a:gd name="connsiteX51" fmla="*/ 368985 w 870873"/>
                <a:gd name="connsiteY51" fmla="*/ 1094645 h 1307874"/>
                <a:gd name="connsiteX52" fmla="*/ 353954 w 870873"/>
                <a:gd name="connsiteY52" fmla="*/ 1104711 h 1307874"/>
                <a:gd name="connsiteX53" fmla="*/ 376195 w 870873"/>
                <a:gd name="connsiteY53" fmla="*/ 1037172 h 1307874"/>
                <a:gd name="connsiteX54" fmla="*/ 389118 w 870873"/>
                <a:gd name="connsiteY54" fmla="*/ 952492 h 1307874"/>
                <a:gd name="connsiteX55" fmla="*/ 374019 w 870873"/>
                <a:gd name="connsiteY55" fmla="*/ 951064 h 1307874"/>
                <a:gd name="connsiteX56" fmla="*/ 368305 w 870873"/>
                <a:gd name="connsiteY56" fmla="*/ 917260 h 1307874"/>
                <a:gd name="connsiteX57" fmla="*/ 356811 w 870873"/>
                <a:gd name="connsiteY57" fmla="*/ 843327 h 1307874"/>
                <a:gd name="connsiteX58" fmla="*/ 331645 w 870873"/>
                <a:gd name="connsiteY58" fmla="*/ 821766 h 1307874"/>
                <a:gd name="connsiteX59" fmla="*/ 333821 w 870873"/>
                <a:gd name="connsiteY59" fmla="*/ 770822 h 1307874"/>
                <a:gd name="connsiteX60" fmla="*/ 343888 w 870873"/>
                <a:gd name="connsiteY60" fmla="*/ 765041 h 1307874"/>
                <a:gd name="connsiteX61" fmla="*/ 356811 w 870873"/>
                <a:gd name="connsiteY61" fmla="*/ 756471 h 1307874"/>
                <a:gd name="connsiteX62" fmla="*/ 376195 w 870873"/>
                <a:gd name="connsiteY62" fmla="*/ 747153 h 1307874"/>
                <a:gd name="connsiteX63" fmla="*/ 420678 w 870873"/>
                <a:gd name="connsiteY63" fmla="*/ 702602 h 1307874"/>
                <a:gd name="connsiteX64" fmla="*/ 438634 w 870873"/>
                <a:gd name="connsiteY64" fmla="*/ 692536 h 1307874"/>
                <a:gd name="connsiteX65" fmla="*/ 451557 w 870873"/>
                <a:gd name="connsiteY65" fmla="*/ 668118 h 1307874"/>
                <a:gd name="connsiteX66" fmla="*/ 463799 w 870873"/>
                <a:gd name="connsiteY66" fmla="*/ 683218 h 1307874"/>
                <a:gd name="connsiteX67" fmla="*/ 497535 w 870873"/>
                <a:gd name="connsiteY67" fmla="*/ 645878 h 1307874"/>
                <a:gd name="connsiteX68" fmla="*/ 499712 w 870873"/>
                <a:gd name="connsiteY68" fmla="*/ 627921 h 1307874"/>
                <a:gd name="connsiteX69" fmla="*/ 517668 w 870873"/>
                <a:gd name="connsiteY69" fmla="*/ 623636 h 1307874"/>
                <a:gd name="connsiteX70" fmla="*/ 521953 w 870873"/>
                <a:gd name="connsiteY70" fmla="*/ 608537 h 1307874"/>
                <a:gd name="connsiteX71" fmla="*/ 604524 w 870873"/>
                <a:gd name="connsiteY71" fmla="*/ 559701 h 1307874"/>
                <a:gd name="connsiteX72" fmla="*/ 645470 w 870873"/>
                <a:gd name="connsiteY72" fmla="*/ 541813 h 1307874"/>
                <a:gd name="connsiteX73" fmla="*/ 674852 w 870873"/>
                <a:gd name="connsiteY73" fmla="*/ 539637 h 1307874"/>
                <a:gd name="connsiteX74" fmla="*/ 697161 w 870873"/>
                <a:gd name="connsiteY74" fmla="*/ 527394 h 1307874"/>
                <a:gd name="connsiteX75" fmla="*/ 700698 w 870873"/>
                <a:gd name="connsiteY75" fmla="*/ 514471 h 1307874"/>
                <a:gd name="connsiteX76" fmla="*/ 745929 w 870873"/>
                <a:gd name="connsiteY76" fmla="*/ 493658 h 1307874"/>
                <a:gd name="connsiteX77" fmla="*/ 762457 w 870873"/>
                <a:gd name="connsiteY77" fmla="*/ 477879 h 1307874"/>
                <a:gd name="connsiteX78" fmla="*/ 758172 w 870873"/>
                <a:gd name="connsiteY78" fmla="*/ 465636 h 1307874"/>
                <a:gd name="connsiteX79" fmla="*/ 770346 w 870873"/>
                <a:gd name="connsiteY79" fmla="*/ 457746 h 1307874"/>
                <a:gd name="connsiteX80" fmla="*/ 783270 w 870873"/>
                <a:gd name="connsiteY80" fmla="*/ 443395 h 1307874"/>
                <a:gd name="connsiteX81" fmla="*/ 826391 w 870873"/>
                <a:gd name="connsiteY81" fmla="*/ 408231 h 1307874"/>
                <a:gd name="connsiteX82" fmla="*/ 827072 w 870873"/>
                <a:gd name="connsiteY82" fmla="*/ 391022 h 1307874"/>
                <a:gd name="connsiteX83" fmla="*/ 824215 w 870873"/>
                <a:gd name="connsiteY83" fmla="*/ 378100 h 1307874"/>
                <a:gd name="connsiteX84" fmla="*/ 847884 w 870873"/>
                <a:gd name="connsiteY84" fmla="*/ 342187 h 1307874"/>
                <a:gd name="connsiteX85" fmla="*/ 847884 w 870873"/>
                <a:gd name="connsiteY85" fmla="*/ 324979 h 1307874"/>
                <a:gd name="connsiteX86" fmla="*/ 841423 w 870873"/>
                <a:gd name="connsiteY86" fmla="*/ 314913 h 1307874"/>
                <a:gd name="connsiteX87" fmla="*/ 842919 w 870873"/>
                <a:gd name="connsiteY87" fmla="*/ 306275 h 1307874"/>
                <a:gd name="connsiteX88" fmla="*/ 840743 w 870873"/>
                <a:gd name="connsiteY88" fmla="*/ 299813 h 1307874"/>
                <a:gd name="connsiteX89" fmla="*/ 830676 w 870873"/>
                <a:gd name="connsiteY89" fmla="*/ 298385 h 1307874"/>
                <a:gd name="connsiteX90" fmla="*/ 832853 w 870873"/>
                <a:gd name="connsiteY90" fmla="*/ 281857 h 1307874"/>
                <a:gd name="connsiteX91" fmla="*/ 829996 w 870873"/>
                <a:gd name="connsiteY91" fmla="*/ 250298 h 1307874"/>
                <a:gd name="connsiteX92" fmla="*/ 834961 w 870873"/>
                <a:gd name="connsiteY92" fmla="*/ 220847 h 1307874"/>
                <a:gd name="connsiteX93" fmla="*/ 829996 w 870873"/>
                <a:gd name="connsiteY93" fmla="*/ 189220 h 1307874"/>
                <a:gd name="connsiteX94" fmla="*/ 837138 w 870873"/>
                <a:gd name="connsiteY94" fmla="*/ 177045 h 1307874"/>
                <a:gd name="connsiteX95" fmla="*/ 835710 w 870873"/>
                <a:gd name="connsiteY95" fmla="*/ 85156 h 1307874"/>
                <a:gd name="connsiteX96" fmla="*/ 868017 w 870873"/>
                <a:gd name="connsiteY96" fmla="*/ 38497 h 1307874"/>
                <a:gd name="connsiteX97" fmla="*/ 870874 w 870873"/>
                <a:gd name="connsiteY97" fmla="*/ 3265 h 1307874"/>
                <a:gd name="connsiteX98" fmla="*/ 867133 w 870873"/>
                <a:gd name="connsiteY98" fmla="*/ 0 h 1307874"/>
                <a:gd name="connsiteX99" fmla="*/ 796260 w 870873"/>
                <a:gd name="connsiteY99" fmla="*/ 50468 h 130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70873" h="1307874">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name="connsiteX0" fmla="*/ 280973 w 307023"/>
                <a:gd name="connsiteY0" fmla="*/ 329740 h 329740"/>
                <a:gd name="connsiteX1" fmla="*/ 307023 w 307023"/>
                <a:gd name="connsiteY1" fmla="*/ 226560 h 329740"/>
                <a:gd name="connsiteX2" fmla="*/ 265533 w 307023"/>
                <a:gd name="connsiteY2" fmla="*/ 213501 h 329740"/>
                <a:gd name="connsiteX3" fmla="*/ 254787 w 307023"/>
                <a:gd name="connsiteY3" fmla="*/ 187996 h 329740"/>
                <a:gd name="connsiteX4" fmla="*/ 203163 w 307023"/>
                <a:gd name="connsiteY4" fmla="*/ 166775 h 329740"/>
                <a:gd name="connsiteX5" fmla="*/ 225608 w 307023"/>
                <a:gd name="connsiteY5" fmla="*/ 129910 h 329740"/>
                <a:gd name="connsiteX6" fmla="*/ 216426 w 307023"/>
                <a:gd name="connsiteY6" fmla="*/ 83999 h 329740"/>
                <a:gd name="connsiteX7" fmla="*/ 209761 w 307023"/>
                <a:gd name="connsiteY7" fmla="*/ 77402 h 329740"/>
                <a:gd name="connsiteX8" fmla="*/ 194525 w 307023"/>
                <a:gd name="connsiteY8" fmla="*/ 107805 h 329740"/>
                <a:gd name="connsiteX9" fmla="*/ 139908 w 307023"/>
                <a:gd name="connsiteY9" fmla="*/ 104268 h 329740"/>
                <a:gd name="connsiteX10" fmla="*/ 131066 w 307023"/>
                <a:gd name="connsiteY10" fmla="*/ 66519 h 329740"/>
                <a:gd name="connsiteX11" fmla="*/ 151811 w 307023"/>
                <a:gd name="connsiteY11" fmla="*/ 58221 h 329740"/>
                <a:gd name="connsiteX12" fmla="*/ 146642 w 307023"/>
                <a:gd name="connsiteY12" fmla="*/ 4625 h 329740"/>
                <a:gd name="connsiteX13" fmla="*/ 121952 w 307023"/>
                <a:gd name="connsiteY13" fmla="*/ 0 h 329740"/>
                <a:gd name="connsiteX14" fmla="*/ 73525 w 307023"/>
                <a:gd name="connsiteY14" fmla="*/ 27070 h 329740"/>
                <a:gd name="connsiteX15" fmla="*/ 73525 w 307023"/>
                <a:gd name="connsiteY15" fmla="*/ 69308 h 329740"/>
                <a:gd name="connsiteX16" fmla="*/ 23125 w 307023"/>
                <a:gd name="connsiteY16" fmla="*/ 95902 h 329740"/>
                <a:gd name="connsiteX17" fmla="*/ 0 w 307023"/>
                <a:gd name="connsiteY17" fmla="*/ 130726 h 329740"/>
                <a:gd name="connsiteX18" fmla="*/ 3333 w 307023"/>
                <a:gd name="connsiteY18" fmla="*/ 140317 h 329740"/>
                <a:gd name="connsiteX19" fmla="*/ 20541 w 307023"/>
                <a:gd name="connsiteY19" fmla="*/ 147866 h 329740"/>
                <a:gd name="connsiteX20" fmla="*/ 38565 w 307023"/>
                <a:gd name="connsiteY20" fmla="*/ 172624 h 329740"/>
                <a:gd name="connsiteX21" fmla="*/ 72913 w 307023"/>
                <a:gd name="connsiteY21" fmla="*/ 189764 h 329740"/>
                <a:gd name="connsiteX22" fmla="*/ 114879 w 307023"/>
                <a:gd name="connsiteY22" fmla="*/ 227921 h 329740"/>
                <a:gd name="connsiteX23" fmla="*/ 155960 w 307023"/>
                <a:gd name="connsiteY23" fmla="*/ 278729 h 329740"/>
                <a:gd name="connsiteX24" fmla="*/ 195409 w 307023"/>
                <a:gd name="connsiteY24" fmla="*/ 292536 h 329740"/>
                <a:gd name="connsiteX25" fmla="*/ 233566 w 307023"/>
                <a:gd name="connsiteY25" fmla="*/ 308451 h 329740"/>
                <a:gd name="connsiteX26" fmla="*/ 266690 w 307023"/>
                <a:gd name="connsiteY26" fmla="*/ 325659 h 329740"/>
                <a:gd name="connsiteX27" fmla="*/ 280973 w 307023"/>
                <a:gd name="connsiteY27" fmla="*/ 329740 h 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7023" h="329740">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name="connsiteX0" fmla="*/ 0 w 77265"/>
                <a:gd name="connsiteY0" fmla="*/ 44482 h 102907"/>
                <a:gd name="connsiteX1" fmla="*/ 6529 w 77265"/>
                <a:gd name="connsiteY1" fmla="*/ 95698 h 102907"/>
                <a:gd name="connsiteX2" fmla="*/ 52848 w 77265"/>
                <a:gd name="connsiteY2" fmla="*/ 102908 h 102907"/>
                <a:gd name="connsiteX3" fmla="*/ 77266 w 77265"/>
                <a:gd name="connsiteY3" fmla="*/ 73185 h 102907"/>
                <a:gd name="connsiteX4" fmla="*/ 77266 w 77265"/>
                <a:gd name="connsiteY4" fmla="*/ 16936 h 102907"/>
                <a:gd name="connsiteX5" fmla="*/ 36388 w 77265"/>
                <a:gd name="connsiteY5" fmla="*/ 0 h 102907"/>
                <a:gd name="connsiteX6" fmla="*/ 14623 w 77265"/>
                <a:gd name="connsiteY6" fmla="*/ 18568 h 102907"/>
                <a:gd name="connsiteX7" fmla="*/ 0 w 77265"/>
                <a:gd name="connsiteY7" fmla="*/ 44482 h 1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65" h="102907">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name="connsiteX0" fmla="*/ 20472 w 858834"/>
                <a:gd name="connsiteY0" fmla="*/ 11155 h 770278"/>
                <a:gd name="connsiteX1" fmla="*/ 14623 w 858834"/>
                <a:gd name="connsiteY1" fmla="*/ 0 h 770278"/>
                <a:gd name="connsiteX2" fmla="*/ 7005 w 858834"/>
                <a:gd name="connsiteY2" fmla="*/ 18976 h 770278"/>
                <a:gd name="connsiteX3" fmla="*/ 24757 w 858834"/>
                <a:gd name="connsiteY3" fmla="*/ 116579 h 770278"/>
                <a:gd name="connsiteX4" fmla="*/ 0 w 858834"/>
                <a:gd name="connsiteY4" fmla="*/ 141337 h 770278"/>
                <a:gd name="connsiteX5" fmla="*/ 36932 w 858834"/>
                <a:gd name="connsiteY5" fmla="*/ 221391 h 770278"/>
                <a:gd name="connsiteX6" fmla="*/ 37001 w 858834"/>
                <a:gd name="connsiteY6" fmla="*/ 223500 h 770278"/>
                <a:gd name="connsiteX7" fmla="*/ 46999 w 858834"/>
                <a:gd name="connsiteY7" fmla="*/ 765993 h 770278"/>
                <a:gd name="connsiteX8" fmla="*/ 488081 w 858834"/>
                <a:gd name="connsiteY8" fmla="*/ 768102 h 770278"/>
                <a:gd name="connsiteX9" fmla="*/ 536576 w 858834"/>
                <a:gd name="connsiteY9" fmla="*/ 742664 h 770278"/>
                <a:gd name="connsiteX10" fmla="*/ 577930 w 858834"/>
                <a:gd name="connsiteY10" fmla="*/ 770278 h 770278"/>
                <a:gd name="connsiteX11" fmla="*/ 746540 w 858834"/>
                <a:gd name="connsiteY11" fmla="*/ 770278 h 770278"/>
                <a:gd name="connsiteX12" fmla="*/ 851557 w 858834"/>
                <a:gd name="connsiteY12" fmla="*/ 676757 h 770278"/>
                <a:gd name="connsiteX13" fmla="*/ 842307 w 858834"/>
                <a:gd name="connsiteY13" fmla="*/ 633635 h 770278"/>
                <a:gd name="connsiteX14" fmla="*/ 837274 w 858834"/>
                <a:gd name="connsiteY14" fmla="*/ 624997 h 770278"/>
                <a:gd name="connsiteX15" fmla="*/ 846592 w 858834"/>
                <a:gd name="connsiteY15" fmla="*/ 619963 h 770278"/>
                <a:gd name="connsiteX16" fmla="*/ 858835 w 858834"/>
                <a:gd name="connsiteY16" fmla="*/ 623568 h 770278"/>
                <a:gd name="connsiteX17" fmla="*/ 858835 w 858834"/>
                <a:gd name="connsiteY17" fmla="*/ 613502 h 770278"/>
                <a:gd name="connsiteX18" fmla="*/ 809999 w 858834"/>
                <a:gd name="connsiteY18" fmla="*/ 576229 h 770278"/>
                <a:gd name="connsiteX19" fmla="*/ 756131 w 858834"/>
                <a:gd name="connsiteY19" fmla="*/ 483592 h 770278"/>
                <a:gd name="connsiteX20" fmla="*/ 707296 w 858834"/>
                <a:gd name="connsiteY20" fmla="*/ 408162 h 770278"/>
                <a:gd name="connsiteX21" fmla="*/ 692944 w 858834"/>
                <a:gd name="connsiteY21" fmla="*/ 355790 h 770278"/>
                <a:gd name="connsiteX22" fmla="*/ 662813 w 858834"/>
                <a:gd name="connsiteY22" fmla="*/ 324163 h 770278"/>
                <a:gd name="connsiteX23" fmla="*/ 662065 w 858834"/>
                <a:gd name="connsiteY23" fmla="*/ 293284 h 770278"/>
                <a:gd name="connsiteX24" fmla="*/ 634791 w 858834"/>
                <a:gd name="connsiteY24" fmla="*/ 280361 h 770278"/>
                <a:gd name="connsiteX25" fmla="*/ 590988 w 858834"/>
                <a:gd name="connsiteY25" fmla="*/ 222956 h 770278"/>
                <a:gd name="connsiteX26" fmla="*/ 587384 w 858834"/>
                <a:gd name="connsiteY26" fmla="*/ 188472 h 770278"/>
                <a:gd name="connsiteX27" fmla="*/ 566571 w 858834"/>
                <a:gd name="connsiteY27" fmla="*/ 167659 h 770278"/>
                <a:gd name="connsiteX28" fmla="*/ 573033 w 858834"/>
                <a:gd name="connsiteY28" fmla="*/ 136031 h 770278"/>
                <a:gd name="connsiteX29" fmla="*/ 578814 w 858834"/>
                <a:gd name="connsiteY29" fmla="*/ 136031 h 770278"/>
                <a:gd name="connsiteX30" fmla="*/ 600307 w 858834"/>
                <a:gd name="connsiteY30" fmla="*/ 176297 h 770278"/>
                <a:gd name="connsiteX31" fmla="*/ 635539 w 858834"/>
                <a:gd name="connsiteY31" fmla="*/ 224384 h 770278"/>
                <a:gd name="connsiteX32" fmla="*/ 639824 w 858834"/>
                <a:gd name="connsiteY32" fmla="*/ 240912 h 770278"/>
                <a:gd name="connsiteX33" fmla="*/ 697297 w 858834"/>
                <a:gd name="connsiteY33" fmla="*/ 304098 h 770278"/>
                <a:gd name="connsiteX34" fmla="*/ 713757 w 858834"/>
                <a:gd name="connsiteY34" fmla="*/ 306207 h 770278"/>
                <a:gd name="connsiteX35" fmla="*/ 727428 w 858834"/>
                <a:gd name="connsiteY35" fmla="*/ 294032 h 770278"/>
                <a:gd name="connsiteX36" fmla="*/ 725252 w 858834"/>
                <a:gd name="connsiteY36" fmla="*/ 261725 h 770278"/>
                <a:gd name="connsiteX37" fmla="*/ 752526 w 858834"/>
                <a:gd name="connsiteY37" fmla="*/ 177725 h 770278"/>
                <a:gd name="connsiteX38" fmla="*/ 675532 w 858834"/>
                <a:gd name="connsiteY38" fmla="*/ 25846 h 770278"/>
                <a:gd name="connsiteX39" fmla="*/ 649958 w 858834"/>
                <a:gd name="connsiteY39" fmla="*/ 43054 h 770278"/>
                <a:gd name="connsiteX40" fmla="*/ 618127 w 858834"/>
                <a:gd name="connsiteY40" fmla="*/ 48903 h 770278"/>
                <a:gd name="connsiteX41" fmla="*/ 561878 w 858834"/>
                <a:gd name="connsiteY41" fmla="*/ 46387 h 770278"/>
                <a:gd name="connsiteX42" fmla="*/ 514947 w 858834"/>
                <a:gd name="connsiteY42" fmla="*/ 12447 h 770278"/>
                <a:gd name="connsiteX43" fmla="*/ 493522 w 858834"/>
                <a:gd name="connsiteY43" fmla="*/ 13671 h 770278"/>
                <a:gd name="connsiteX44" fmla="*/ 454549 w 858834"/>
                <a:gd name="connsiteY44" fmla="*/ 10338 h 770278"/>
                <a:gd name="connsiteX45" fmla="*/ 438157 w 858834"/>
                <a:gd name="connsiteY45" fmla="*/ 22513 h 770278"/>
                <a:gd name="connsiteX46" fmla="*/ 417616 w 858834"/>
                <a:gd name="connsiteY46" fmla="*/ 25030 h 770278"/>
                <a:gd name="connsiteX47" fmla="*/ 413399 w 858834"/>
                <a:gd name="connsiteY47" fmla="*/ 16188 h 770278"/>
                <a:gd name="connsiteX48" fmla="*/ 395851 w 858834"/>
                <a:gd name="connsiteY48" fmla="*/ 17888 h 770278"/>
                <a:gd name="connsiteX49" fmla="*/ 327904 w 858834"/>
                <a:gd name="connsiteY49" fmla="*/ 59378 h 770278"/>
                <a:gd name="connsiteX50" fmla="*/ 301445 w 858834"/>
                <a:gd name="connsiteY50" fmla="*/ 66519 h 770278"/>
                <a:gd name="connsiteX51" fmla="*/ 269138 w 858834"/>
                <a:gd name="connsiteY51" fmla="*/ 51420 h 770278"/>
                <a:gd name="connsiteX52" fmla="*/ 237307 w 858834"/>
                <a:gd name="connsiteY52" fmla="*/ 47679 h 770278"/>
                <a:gd name="connsiteX53" fmla="*/ 217990 w 858834"/>
                <a:gd name="connsiteY53" fmla="*/ 38837 h 770278"/>
                <a:gd name="connsiteX54" fmla="*/ 192824 w 858834"/>
                <a:gd name="connsiteY54" fmla="*/ 37205 h 770278"/>
                <a:gd name="connsiteX55" fmla="*/ 159293 w 858834"/>
                <a:gd name="connsiteY55" fmla="*/ 20405 h 770278"/>
                <a:gd name="connsiteX56" fmla="*/ 70804 w 858834"/>
                <a:gd name="connsiteY56" fmla="*/ 6121 h 770278"/>
                <a:gd name="connsiteX57" fmla="*/ 32171 w 858834"/>
                <a:gd name="connsiteY57" fmla="*/ 13263 h 770278"/>
                <a:gd name="connsiteX58" fmla="*/ 20472 w 858834"/>
                <a:gd name="connsiteY58" fmla="*/ 11155 h 77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58834" h="770278">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name="connsiteX0" fmla="*/ 187111 w 1194016"/>
                <a:gd name="connsiteY0" fmla="*/ 67608 h 1085259"/>
                <a:gd name="connsiteX1" fmla="*/ 85972 w 1194016"/>
                <a:gd name="connsiteY1" fmla="*/ 127802 h 1085259"/>
                <a:gd name="connsiteX2" fmla="*/ 88012 w 1194016"/>
                <a:gd name="connsiteY2" fmla="*/ 181058 h 1085259"/>
                <a:gd name="connsiteX3" fmla="*/ 65499 w 1194016"/>
                <a:gd name="connsiteY3" fmla="*/ 221187 h 1085259"/>
                <a:gd name="connsiteX4" fmla="*/ 31151 w 1194016"/>
                <a:gd name="connsiteY4" fmla="*/ 234926 h 1085259"/>
                <a:gd name="connsiteX5" fmla="*/ 14283 w 1194016"/>
                <a:gd name="connsiteY5" fmla="*/ 248325 h 1085259"/>
                <a:gd name="connsiteX6" fmla="*/ 14283 w 1194016"/>
                <a:gd name="connsiteY6" fmla="*/ 270363 h 1085259"/>
                <a:gd name="connsiteX7" fmla="*/ 35572 w 1194016"/>
                <a:gd name="connsiteY7" fmla="*/ 295868 h 1085259"/>
                <a:gd name="connsiteX8" fmla="*/ 46863 w 1194016"/>
                <a:gd name="connsiteY8" fmla="*/ 392791 h 1085259"/>
                <a:gd name="connsiteX9" fmla="*/ 37749 w 1194016"/>
                <a:gd name="connsiteY9" fmla="*/ 524877 h 1085259"/>
                <a:gd name="connsiteX10" fmla="*/ 2381 w 1194016"/>
                <a:gd name="connsiteY10" fmla="*/ 542562 h 1085259"/>
                <a:gd name="connsiteX11" fmla="*/ 0 w 1194016"/>
                <a:gd name="connsiteY11" fmla="*/ 554464 h 1085259"/>
                <a:gd name="connsiteX12" fmla="*/ 53869 w 1194016"/>
                <a:gd name="connsiteY12" fmla="*/ 610509 h 1085259"/>
                <a:gd name="connsiteX13" fmla="*/ 45367 w 1194016"/>
                <a:gd name="connsiteY13" fmla="*/ 669955 h 1085259"/>
                <a:gd name="connsiteX14" fmla="*/ 52848 w 1194016"/>
                <a:gd name="connsiteY14" fmla="*/ 675328 h 1085259"/>
                <a:gd name="connsiteX15" fmla="*/ 99303 w 1194016"/>
                <a:gd name="connsiteY15" fmla="*/ 673220 h 1085259"/>
                <a:gd name="connsiteX16" fmla="*/ 162490 w 1194016"/>
                <a:gd name="connsiteY16" fmla="*/ 699950 h 1085259"/>
                <a:gd name="connsiteX17" fmla="*/ 172896 w 1194016"/>
                <a:gd name="connsiteY17" fmla="*/ 751846 h 1085259"/>
                <a:gd name="connsiteX18" fmla="*/ 364088 w 1194016"/>
                <a:gd name="connsiteY18" fmla="*/ 766741 h 1085259"/>
                <a:gd name="connsiteX19" fmla="*/ 401497 w 1194016"/>
                <a:gd name="connsiteY19" fmla="*/ 806190 h 1085259"/>
                <a:gd name="connsiteX20" fmla="*/ 512023 w 1194016"/>
                <a:gd name="connsiteY20" fmla="*/ 772115 h 1085259"/>
                <a:gd name="connsiteX21" fmla="*/ 515627 w 1194016"/>
                <a:gd name="connsiteY21" fmla="*/ 773951 h 1085259"/>
                <a:gd name="connsiteX22" fmla="*/ 1121240 w 1194016"/>
                <a:gd name="connsiteY22" fmla="*/ 1085259 h 1085259"/>
                <a:gd name="connsiteX23" fmla="*/ 1123076 w 1194016"/>
                <a:gd name="connsiteY23" fmla="*/ 1047306 h 1085259"/>
                <a:gd name="connsiteX24" fmla="*/ 1194017 w 1194016"/>
                <a:gd name="connsiteY24" fmla="*/ 1034383 h 1085259"/>
                <a:gd name="connsiteX25" fmla="*/ 1181161 w 1194016"/>
                <a:gd name="connsiteY25" fmla="*/ 341167 h 1085259"/>
                <a:gd name="connsiteX26" fmla="*/ 1140216 w 1194016"/>
                <a:gd name="connsiteY26" fmla="*/ 252338 h 1085259"/>
                <a:gd name="connsiteX27" fmla="*/ 1167354 w 1194016"/>
                <a:gd name="connsiteY27" fmla="*/ 225132 h 1085259"/>
                <a:gd name="connsiteX28" fmla="*/ 1150486 w 1194016"/>
                <a:gd name="connsiteY28" fmla="*/ 132155 h 1085259"/>
                <a:gd name="connsiteX29" fmla="*/ 1164361 w 1194016"/>
                <a:gd name="connsiteY29" fmla="*/ 97467 h 1085259"/>
                <a:gd name="connsiteX30" fmla="*/ 1114710 w 1194016"/>
                <a:gd name="connsiteY30" fmla="*/ 89917 h 1085259"/>
                <a:gd name="connsiteX31" fmla="*/ 1074037 w 1194016"/>
                <a:gd name="connsiteY31" fmla="*/ 76926 h 1085259"/>
                <a:gd name="connsiteX32" fmla="*/ 1034588 w 1194016"/>
                <a:gd name="connsiteY32" fmla="*/ 75225 h 1085259"/>
                <a:gd name="connsiteX33" fmla="*/ 1021188 w 1194016"/>
                <a:gd name="connsiteY33" fmla="*/ 64343 h 1085259"/>
                <a:gd name="connsiteX34" fmla="*/ 1019964 w 1194016"/>
                <a:gd name="connsiteY34" fmla="*/ 42510 h 1085259"/>
                <a:gd name="connsiteX35" fmla="*/ 959974 w 1194016"/>
                <a:gd name="connsiteY35" fmla="*/ 19453 h 1085259"/>
                <a:gd name="connsiteX36" fmla="*/ 918893 w 1194016"/>
                <a:gd name="connsiteY36" fmla="*/ 16936 h 1085259"/>
                <a:gd name="connsiteX37" fmla="*/ 849653 w 1194016"/>
                <a:gd name="connsiteY37" fmla="*/ 34960 h 1085259"/>
                <a:gd name="connsiteX38" fmla="*/ 795988 w 1194016"/>
                <a:gd name="connsiteY38" fmla="*/ 86516 h 1085259"/>
                <a:gd name="connsiteX39" fmla="*/ 794288 w 1194016"/>
                <a:gd name="connsiteY39" fmla="*/ 120932 h 1085259"/>
                <a:gd name="connsiteX40" fmla="*/ 800205 w 1194016"/>
                <a:gd name="connsiteY40" fmla="*/ 127257 h 1085259"/>
                <a:gd name="connsiteX41" fmla="*/ 803538 w 1194016"/>
                <a:gd name="connsiteY41" fmla="*/ 147798 h 1085259"/>
                <a:gd name="connsiteX42" fmla="*/ 811904 w 1194016"/>
                <a:gd name="connsiteY42" fmla="*/ 159089 h 1085259"/>
                <a:gd name="connsiteX43" fmla="*/ 794288 w 1194016"/>
                <a:gd name="connsiteY43" fmla="*/ 195613 h 1085259"/>
                <a:gd name="connsiteX44" fmla="*/ 758240 w 1194016"/>
                <a:gd name="connsiteY44" fmla="*/ 221187 h 1085259"/>
                <a:gd name="connsiteX45" fmla="*/ 729741 w 1194016"/>
                <a:gd name="connsiteY45" fmla="*/ 228329 h 1085259"/>
                <a:gd name="connsiteX46" fmla="*/ 695733 w 1194016"/>
                <a:gd name="connsiteY46" fmla="*/ 218262 h 1085259"/>
                <a:gd name="connsiteX47" fmla="*/ 677301 w 1194016"/>
                <a:gd name="connsiteY47" fmla="*/ 193913 h 1085259"/>
                <a:gd name="connsiteX48" fmla="*/ 656760 w 1194016"/>
                <a:gd name="connsiteY48" fmla="*/ 187655 h 1085259"/>
                <a:gd name="connsiteX49" fmla="*/ 632002 w 1194016"/>
                <a:gd name="connsiteY49" fmla="*/ 173780 h 1085259"/>
                <a:gd name="connsiteX50" fmla="*/ 579154 w 1194016"/>
                <a:gd name="connsiteY50" fmla="*/ 156572 h 1085259"/>
                <a:gd name="connsiteX51" fmla="*/ 510798 w 1194016"/>
                <a:gd name="connsiteY51" fmla="*/ 148206 h 1085259"/>
                <a:gd name="connsiteX52" fmla="*/ 477675 w 1194016"/>
                <a:gd name="connsiteY52" fmla="*/ 123857 h 1085259"/>
                <a:gd name="connsiteX53" fmla="*/ 460875 w 1194016"/>
                <a:gd name="connsiteY53" fmla="*/ 99575 h 1085259"/>
                <a:gd name="connsiteX54" fmla="*/ 455025 w 1194016"/>
                <a:gd name="connsiteY54" fmla="*/ 66859 h 1085259"/>
                <a:gd name="connsiteX55" fmla="*/ 344296 w 1194016"/>
                <a:gd name="connsiteY55" fmla="*/ 24894 h 1085259"/>
                <a:gd name="connsiteX56" fmla="*/ 311988 w 1194016"/>
                <a:gd name="connsiteY56" fmla="*/ 18160 h 1085259"/>
                <a:gd name="connsiteX57" fmla="*/ 278048 w 1194016"/>
                <a:gd name="connsiteY57" fmla="*/ 24078 h 1085259"/>
                <a:gd name="connsiteX58" fmla="*/ 241932 w 1194016"/>
                <a:gd name="connsiteY58" fmla="*/ 24486 h 1085259"/>
                <a:gd name="connsiteX59" fmla="*/ 192689 w 1194016"/>
                <a:gd name="connsiteY59" fmla="*/ 0 h 1085259"/>
                <a:gd name="connsiteX60" fmla="*/ 187111 w 1194016"/>
                <a:gd name="connsiteY60" fmla="*/ 67608 h 108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4016" h="1085259">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name="connsiteX0" fmla="*/ 85453 w 276280"/>
                <a:gd name="connsiteY0" fmla="*/ 68120 h 546982"/>
                <a:gd name="connsiteX1" fmla="*/ 70149 w 276280"/>
                <a:gd name="connsiteY1" fmla="*/ 201365 h 546982"/>
                <a:gd name="connsiteX2" fmla="*/ -6707 w 276280"/>
                <a:gd name="connsiteY2" fmla="*/ 276182 h 546982"/>
                <a:gd name="connsiteX3" fmla="*/ -3987 w 276280"/>
                <a:gd name="connsiteY3" fmla="*/ 293591 h 546982"/>
                <a:gd name="connsiteX4" fmla="*/ 37367 w 276280"/>
                <a:gd name="connsiteY4" fmla="*/ 308828 h 546982"/>
                <a:gd name="connsiteX5" fmla="*/ 44168 w 276280"/>
                <a:gd name="connsiteY5" fmla="*/ 368342 h 546982"/>
                <a:gd name="connsiteX6" fmla="*/ 98581 w 276280"/>
                <a:gd name="connsiteY6" fmla="*/ 398610 h 546982"/>
                <a:gd name="connsiteX7" fmla="*/ 114974 w 276280"/>
                <a:gd name="connsiteY7" fmla="*/ 540218 h 546982"/>
                <a:gd name="connsiteX8" fmla="*/ 132250 w 276280"/>
                <a:gd name="connsiteY8" fmla="*/ 533416 h 546982"/>
                <a:gd name="connsiteX9" fmla="*/ 148709 w 276280"/>
                <a:gd name="connsiteY9" fmla="*/ 504237 h 546982"/>
                <a:gd name="connsiteX10" fmla="*/ 146395 w 276280"/>
                <a:gd name="connsiteY10" fmla="*/ 444860 h 546982"/>
                <a:gd name="connsiteX11" fmla="*/ 248827 w 276280"/>
                <a:gd name="connsiteY11" fmla="*/ 383646 h 546982"/>
                <a:gd name="connsiteX12" fmla="*/ 253998 w 276280"/>
                <a:gd name="connsiteY12" fmla="*/ 321751 h 546982"/>
                <a:gd name="connsiteX13" fmla="*/ 241211 w 276280"/>
                <a:gd name="connsiteY13" fmla="*/ 321276 h 546982"/>
                <a:gd name="connsiteX14" fmla="*/ 233184 w 276280"/>
                <a:gd name="connsiteY14" fmla="*/ 295700 h 546982"/>
                <a:gd name="connsiteX15" fmla="*/ 214752 w 276280"/>
                <a:gd name="connsiteY15" fmla="*/ 297334 h 546982"/>
                <a:gd name="connsiteX16" fmla="*/ 203461 w 276280"/>
                <a:gd name="connsiteY16" fmla="*/ 284750 h 546982"/>
                <a:gd name="connsiteX17" fmla="*/ 189177 w 276280"/>
                <a:gd name="connsiteY17" fmla="*/ 286451 h 546982"/>
                <a:gd name="connsiteX18" fmla="*/ 173671 w 276280"/>
                <a:gd name="connsiteY18" fmla="*/ 277610 h 546982"/>
                <a:gd name="connsiteX19" fmla="*/ 165713 w 276280"/>
                <a:gd name="connsiteY19" fmla="*/ 260879 h 546982"/>
                <a:gd name="connsiteX20" fmla="*/ 164830 w 276280"/>
                <a:gd name="connsiteY20" fmla="*/ 242852 h 546982"/>
                <a:gd name="connsiteX21" fmla="*/ 173671 w 276280"/>
                <a:gd name="connsiteY21" fmla="*/ 247412 h 546982"/>
                <a:gd name="connsiteX22" fmla="*/ 183737 w 276280"/>
                <a:gd name="connsiteY22" fmla="*/ 247412 h 546982"/>
                <a:gd name="connsiteX23" fmla="*/ 184554 w 276280"/>
                <a:gd name="connsiteY23" fmla="*/ 234419 h 546982"/>
                <a:gd name="connsiteX24" fmla="*/ 211010 w 276280"/>
                <a:gd name="connsiteY24" fmla="*/ 215579 h 546982"/>
                <a:gd name="connsiteX25" fmla="*/ 251819 w 276280"/>
                <a:gd name="connsiteY25" fmla="*/ 171980 h 546982"/>
                <a:gd name="connsiteX26" fmla="*/ 255970 w 276280"/>
                <a:gd name="connsiteY26" fmla="*/ 136272 h 546982"/>
                <a:gd name="connsiteX27" fmla="*/ 245087 w 276280"/>
                <a:gd name="connsiteY27" fmla="*/ 105664 h 546982"/>
                <a:gd name="connsiteX28" fmla="*/ 224682 w 276280"/>
                <a:gd name="connsiteY28" fmla="*/ 71657 h 546982"/>
                <a:gd name="connsiteX29" fmla="*/ 263247 w 276280"/>
                <a:gd name="connsiteY29" fmla="*/ 45201 h 546982"/>
                <a:gd name="connsiteX30" fmla="*/ 269574 w 276280"/>
                <a:gd name="connsiteY30" fmla="*/ 28466 h 546982"/>
                <a:gd name="connsiteX31" fmla="*/ 267056 w 276280"/>
                <a:gd name="connsiteY31" fmla="*/ 17995 h 546982"/>
                <a:gd name="connsiteX32" fmla="*/ 257807 w 276280"/>
                <a:gd name="connsiteY32" fmla="*/ 16294 h 546982"/>
                <a:gd name="connsiteX33" fmla="*/ 231823 w 276280"/>
                <a:gd name="connsiteY33" fmla="*/ 35610 h 546982"/>
                <a:gd name="connsiteX34" fmla="*/ 215025 w 276280"/>
                <a:gd name="connsiteY34" fmla="*/ 34318 h 546982"/>
                <a:gd name="connsiteX35" fmla="*/ 213799 w 276280"/>
                <a:gd name="connsiteY35" fmla="*/ 24251 h 546982"/>
                <a:gd name="connsiteX36" fmla="*/ 207473 w 276280"/>
                <a:gd name="connsiteY36" fmla="*/ 785 h 546982"/>
                <a:gd name="connsiteX37" fmla="*/ 176866 w 276280"/>
                <a:gd name="connsiteY37" fmla="*/ -6764 h 546982"/>
                <a:gd name="connsiteX38" fmla="*/ 149659 w 276280"/>
                <a:gd name="connsiteY38" fmla="*/ -3025 h 546982"/>
                <a:gd name="connsiteX39" fmla="*/ 123678 w 276280"/>
                <a:gd name="connsiteY39" fmla="*/ 9968 h 54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6280" h="546982">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name="connsiteX0" fmla="*/ 244925 w 1181433"/>
                <a:gd name="connsiteY0" fmla="*/ 804626 h 887945"/>
                <a:gd name="connsiteX1" fmla="*/ 395171 w 1181433"/>
                <a:gd name="connsiteY1" fmla="*/ 865160 h 887945"/>
                <a:gd name="connsiteX2" fmla="*/ 530047 w 1181433"/>
                <a:gd name="connsiteY2" fmla="*/ 887945 h 887945"/>
                <a:gd name="connsiteX3" fmla="*/ 587996 w 1181433"/>
                <a:gd name="connsiteY3" fmla="*/ 834349 h 887945"/>
                <a:gd name="connsiteX4" fmla="*/ 641525 w 1181433"/>
                <a:gd name="connsiteY4" fmla="*/ 836798 h 887945"/>
                <a:gd name="connsiteX5" fmla="*/ 685191 w 1181433"/>
                <a:gd name="connsiteY5" fmla="*/ 855502 h 887945"/>
                <a:gd name="connsiteX6" fmla="*/ 816597 w 1181433"/>
                <a:gd name="connsiteY6" fmla="*/ 811700 h 887945"/>
                <a:gd name="connsiteX7" fmla="*/ 885021 w 1181433"/>
                <a:gd name="connsiteY7" fmla="*/ 760892 h 887945"/>
                <a:gd name="connsiteX8" fmla="*/ 964395 w 1181433"/>
                <a:gd name="connsiteY8" fmla="*/ 760892 h 887945"/>
                <a:gd name="connsiteX9" fmla="*/ 1156268 w 1181433"/>
                <a:gd name="connsiteY9" fmla="*/ 571128 h 887945"/>
                <a:gd name="connsiteX10" fmla="*/ 1181433 w 1181433"/>
                <a:gd name="connsiteY10" fmla="*/ 544602 h 887945"/>
                <a:gd name="connsiteX11" fmla="*/ 1126612 w 1181433"/>
                <a:gd name="connsiteY11" fmla="*/ 544602 h 887945"/>
                <a:gd name="connsiteX12" fmla="*/ 880396 w 1181433"/>
                <a:gd name="connsiteY12" fmla="*/ 439110 h 887945"/>
                <a:gd name="connsiteX13" fmla="*/ 766401 w 1181433"/>
                <a:gd name="connsiteY13" fmla="*/ 320558 h 887945"/>
                <a:gd name="connsiteX14" fmla="*/ 766878 w 1181433"/>
                <a:gd name="connsiteY14" fmla="*/ 319334 h 887945"/>
                <a:gd name="connsiteX15" fmla="*/ 749397 w 1181433"/>
                <a:gd name="connsiteY15" fmla="*/ 292332 h 887945"/>
                <a:gd name="connsiteX16" fmla="*/ 704031 w 1181433"/>
                <a:gd name="connsiteY16" fmla="*/ 300970 h 887945"/>
                <a:gd name="connsiteX17" fmla="*/ 684782 w 1181433"/>
                <a:gd name="connsiteY17" fmla="*/ 272131 h 887945"/>
                <a:gd name="connsiteX18" fmla="*/ 717022 w 1181433"/>
                <a:gd name="connsiteY18" fmla="*/ 170991 h 887945"/>
                <a:gd name="connsiteX19" fmla="*/ 657168 w 1181433"/>
                <a:gd name="connsiteY19" fmla="*/ 99167 h 887945"/>
                <a:gd name="connsiteX20" fmla="*/ 628669 w 1181433"/>
                <a:gd name="connsiteY20" fmla="*/ 88216 h 887945"/>
                <a:gd name="connsiteX21" fmla="*/ 606428 w 1181433"/>
                <a:gd name="connsiteY21" fmla="*/ 57065 h 887945"/>
                <a:gd name="connsiteX22" fmla="*/ 544194 w 1181433"/>
                <a:gd name="connsiteY22" fmla="*/ 18976 h 887945"/>
                <a:gd name="connsiteX23" fmla="*/ 495223 w 1181433"/>
                <a:gd name="connsiteY23" fmla="*/ 27478 h 887945"/>
                <a:gd name="connsiteX24" fmla="*/ 451692 w 1181433"/>
                <a:gd name="connsiteY24" fmla="*/ 8842 h 887945"/>
                <a:gd name="connsiteX25" fmla="*/ 406598 w 1181433"/>
                <a:gd name="connsiteY25" fmla="*/ 35844 h 887945"/>
                <a:gd name="connsiteX26" fmla="*/ 364700 w 1181433"/>
                <a:gd name="connsiteY26" fmla="*/ 0 h 887945"/>
                <a:gd name="connsiteX27" fmla="*/ 328040 w 1181433"/>
                <a:gd name="connsiteY27" fmla="*/ 63119 h 887945"/>
                <a:gd name="connsiteX28" fmla="*/ 295732 w 1181433"/>
                <a:gd name="connsiteY28" fmla="*/ 55705 h 887945"/>
                <a:gd name="connsiteX29" fmla="*/ 263289 w 1181433"/>
                <a:gd name="connsiteY29" fmla="*/ 68356 h 887945"/>
                <a:gd name="connsiteX30" fmla="*/ 235742 w 1181433"/>
                <a:gd name="connsiteY30" fmla="*/ 125557 h 887945"/>
                <a:gd name="connsiteX31" fmla="*/ 179834 w 1181433"/>
                <a:gd name="connsiteY31" fmla="*/ 166366 h 887945"/>
                <a:gd name="connsiteX32" fmla="*/ 155076 w 1181433"/>
                <a:gd name="connsiteY32" fmla="*/ 232274 h 887945"/>
                <a:gd name="connsiteX33" fmla="*/ 143377 w 1181433"/>
                <a:gd name="connsiteY33" fmla="*/ 283966 h 887945"/>
                <a:gd name="connsiteX34" fmla="*/ 109777 w 1181433"/>
                <a:gd name="connsiteY34" fmla="*/ 299677 h 887945"/>
                <a:gd name="connsiteX35" fmla="*/ 88284 w 1181433"/>
                <a:gd name="connsiteY35" fmla="*/ 346608 h 887945"/>
                <a:gd name="connsiteX36" fmla="*/ 81415 w 1181433"/>
                <a:gd name="connsiteY36" fmla="*/ 490461 h 887945"/>
                <a:gd name="connsiteX37" fmla="*/ 1564 w 1181433"/>
                <a:gd name="connsiteY37" fmla="*/ 490461 h 887945"/>
                <a:gd name="connsiteX38" fmla="*/ 8842 w 1181433"/>
                <a:gd name="connsiteY38" fmla="*/ 510798 h 887945"/>
                <a:gd name="connsiteX39" fmla="*/ 0 w 1181433"/>
                <a:gd name="connsiteY39" fmla="*/ 537392 h 887945"/>
                <a:gd name="connsiteX40" fmla="*/ 88012 w 1181433"/>
                <a:gd name="connsiteY40" fmla="*/ 568816 h 887945"/>
                <a:gd name="connsiteX41" fmla="*/ 90189 w 1181433"/>
                <a:gd name="connsiteY41" fmla="*/ 610033 h 887945"/>
                <a:gd name="connsiteX42" fmla="*/ 147934 w 1181433"/>
                <a:gd name="connsiteY42" fmla="*/ 631458 h 887945"/>
                <a:gd name="connsiteX43" fmla="*/ 158953 w 1181433"/>
                <a:gd name="connsiteY43" fmla="*/ 699882 h 887945"/>
                <a:gd name="connsiteX44" fmla="*/ 230029 w 1181433"/>
                <a:gd name="connsiteY44" fmla="*/ 745044 h 887945"/>
                <a:gd name="connsiteX45" fmla="*/ 244925 w 1181433"/>
                <a:gd name="connsiteY45" fmla="*/ 804626 h 88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81433" h="887945">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name="connsiteX0" fmla="*/ 1047511 w 1302161"/>
                <a:gd name="connsiteY0" fmla="*/ 0 h 1145928"/>
                <a:gd name="connsiteX1" fmla="*/ 942698 w 1302161"/>
                <a:gd name="connsiteY1" fmla="*/ 93317 h 1145928"/>
                <a:gd name="connsiteX2" fmla="*/ 760552 w 1302161"/>
                <a:gd name="connsiteY2" fmla="*/ 93317 h 1145928"/>
                <a:gd name="connsiteX3" fmla="*/ 723960 w 1302161"/>
                <a:gd name="connsiteY3" fmla="*/ 68900 h 1145928"/>
                <a:gd name="connsiteX4" fmla="*/ 681518 w 1302161"/>
                <a:gd name="connsiteY4" fmla="*/ 91141 h 1145928"/>
                <a:gd name="connsiteX5" fmla="*/ 236015 w 1302161"/>
                <a:gd name="connsiteY5" fmla="*/ 89033 h 1145928"/>
                <a:gd name="connsiteX6" fmla="*/ 238736 w 1302161"/>
                <a:gd name="connsiteY6" fmla="*/ 238871 h 1145928"/>
                <a:gd name="connsiteX7" fmla="*/ 166775 w 1302161"/>
                <a:gd name="connsiteY7" fmla="*/ 251998 h 1145928"/>
                <a:gd name="connsiteX8" fmla="*/ 164938 w 1302161"/>
                <a:gd name="connsiteY8" fmla="*/ 289407 h 1145928"/>
                <a:gd name="connsiteX9" fmla="*/ 164938 w 1302161"/>
                <a:gd name="connsiteY9" fmla="*/ 599219 h 1145928"/>
                <a:gd name="connsiteX10" fmla="*/ 79034 w 1302161"/>
                <a:gd name="connsiteY10" fmla="*/ 606020 h 1145928"/>
                <a:gd name="connsiteX11" fmla="*/ 26254 w 1302161"/>
                <a:gd name="connsiteY11" fmla="*/ 707636 h 1145928"/>
                <a:gd name="connsiteX12" fmla="*/ 24010 w 1302161"/>
                <a:gd name="connsiteY12" fmla="*/ 738787 h 1145928"/>
                <a:gd name="connsiteX13" fmla="*/ 10747 w 1302161"/>
                <a:gd name="connsiteY13" fmla="*/ 756471 h 1145928"/>
                <a:gd name="connsiteX14" fmla="*/ 0 w 1302161"/>
                <a:gd name="connsiteY14" fmla="*/ 828228 h 1145928"/>
                <a:gd name="connsiteX15" fmla="*/ 22445 w 1302161"/>
                <a:gd name="connsiteY15" fmla="*/ 826391 h 1145928"/>
                <a:gd name="connsiteX16" fmla="*/ 34416 w 1302161"/>
                <a:gd name="connsiteY16" fmla="*/ 890938 h 1145928"/>
                <a:gd name="connsiteX17" fmla="*/ 86652 w 1302161"/>
                <a:gd name="connsiteY17" fmla="*/ 949976 h 1145928"/>
                <a:gd name="connsiteX18" fmla="*/ 73321 w 1302161"/>
                <a:gd name="connsiteY18" fmla="*/ 978882 h 1145928"/>
                <a:gd name="connsiteX19" fmla="*/ 139840 w 1302161"/>
                <a:gd name="connsiteY19" fmla="*/ 1075465 h 1145928"/>
                <a:gd name="connsiteX20" fmla="*/ 121408 w 1302161"/>
                <a:gd name="connsiteY20" fmla="*/ 1143072 h 1145928"/>
                <a:gd name="connsiteX21" fmla="*/ 127938 w 1302161"/>
                <a:gd name="connsiteY21" fmla="*/ 1145929 h 1145928"/>
                <a:gd name="connsiteX22" fmla="*/ 190852 w 1302161"/>
                <a:gd name="connsiteY22" fmla="*/ 1117498 h 1145928"/>
                <a:gd name="connsiteX23" fmla="*/ 232818 w 1302161"/>
                <a:gd name="connsiteY23" fmla="*/ 1020440 h 1145928"/>
                <a:gd name="connsiteX24" fmla="*/ 333481 w 1302161"/>
                <a:gd name="connsiteY24" fmla="*/ 1010374 h 1145928"/>
                <a:gd name="connsiteX25" fmla="*/ 353070 w 1302161"/>
                <a:gd name="connsiteY25" fmla="*/ 1082198 h 1145928"/>
                <a:gd name="connsiteX26" fmla="*/ 475770 w 1302161"/>
                <a:gd name="connsiteY26" fmla="*/ 1075873 h 1145928"/>
                <a:gd name="connsiteX27" fmla="*/ 493318 w 1302161"/>
                <a:gd name="connsiteY27" fmla="*/ 1097774 h 1145928"/>
                <a:gd name="connsiteX28" fmla="*/ 557117 w 1302161"/>
                <a:gd name="connsiteY28" fmla="*/ 1097774 h 1145928"/>
                <a:gd name="connsiteX29" fmla="*/ 585275 w 1302161"/>
                <a:gd name="connsiteY29" fmla="*/ 1058801 h 1145928"/>
                <a:gd name="connsiteX30" fmla="*/ 617039 w 1302161"/>
                <a:gd name="connsiteY30" fmla="*/ 1058801 h 1145928"/>
                <a:gd name="connsiteX31" fmla="*/ 628466 w 1302161"/>
                <a:gd name="connsiteY31" fmla="*/ 1006225 h 1145928"/>
                <a:gd name="connsiteX32" fmla="*/ 675396 w 1302161"/>
                <a:gd name="connsiteY32" fmla="*/ 1020848 h 1145928"/>
                <a:gd name="connsiteX33" fmla="*/ 728041 w 1302161"/>
                <a:gd name="connsiteY33" fmla="*/ 1067167 h 1145928"/>
                <a:gd name="connsiteX34" fmla="*/ 752866 w 1302161"/>
                <a:gd name="connsiteY34" fmla="*/ 1065535 h 1145928"/>
                <a:gd name="connsiteX35" fmla="*/ 861011 w 1302161"/>
                <a:gd name="connsiteY35" fmla="*/ 963511 h 1145928"/>
                <a:gd name="connsiteX36" fmla="*/ 844892 w 1302161"/>
                <a:gd name="connsiteY36" fmla="*/ 885225 h 1145928"/>
                <a:gd name="connsiteX37" fmla="*/ 930523 w 1302161"/>
                <a:gd name="connsiteY37" fmla="*/ 870941 h 1145928"/>
                <a:gd name="connsiteX38" fmla="*/ 941814 w 1302161"/>
                <a:gd name="connsiteY38" fmla="*/ 1001804 h 1145928"/>
                <a:gd name="connsiteX39" fmla="*/ 992758 w 1302161"/>
                <a:gd name="connsiteY39" fmla="*/ 1029010 h 1145928"/>
                <a:gd name="connsiteX40" fmla="*/ 1013775 w 1302161"/>
                <a:gd name="connsiteY40" fmla="*/ 983304 h 1145928"/>
                <a:gd name="connsiteX41" fmla="*/ 1045130 w 1302161"/>
                <a:gd name="connsiteY41" fmla="*/ 968612 h 1145928"/>
                <a:gd name="connsiteX42" fmla="*/ 1055060 w 1302161"/>
                <a:gd name="connsiteY42" fmla="*/ 925082 h 1145928"/>
                <a:gd name="connsiteX43" fmla="*/ 1082266 w 1302161"/>
                <a:gd name="connsiteY43" fmla="*/ 852373 h 1145928"/>
                <a:gd name="connsiteX44" fmla="*/ 1138992 w 1302161"/>
                <a:gd name="connsiteY44" fmla="*/ 810951 h 1145928"/>
                <a:gd name="connsiteX45" fmla="*/ 1164634 w 1302161"/>
                <a:gd name="connsiteY45" fmla="*/ 757627 h 1145928"/>
                <a:gd name="connsiteX46" fmla="*/ 1145385 w 1302161"/>
                <a:gd name="connsiteY46" fmla="*/ 650570 h 1145928"/>
                <a:gd name="connsiteX47" fmla="*/ 1183610 w 1302161"/>
                <a:gd name="connsiteY47" fmla="*/ 473049 h 1145928"/>
                <a:gd name="connsiteX48" fmla="*/ 1282573 w 1302161"/>
                <a:gd name="connsiteY48" fmla="*/ 422446 h 1145928"/>
                <a:gd name="connsiteX49" fmla="*/ 1302161 w 1302161"/>
                <a:gd name="connsiteY49" fmla="*/ 387826 h 1145928"/>
                <a:gd name="connsiteX50" fmla="*/ 1298761 w 1302161"/>
                <a:gd name="connsiteY50" fmla="*/ 382861 h 1145928"/>
                <a:gd name="connsiteX51" fmla="*/ 1275771 w 1302161"/>
                <a:gd name="connsiteY51" fmla="*/ 377827 h 1145928"/>
                <a:gd name="connsiteX52" fmla="*/ 1266453 w 1302161"/>
                <a:gd name="connsiteY52" fmla="*/ 359123 h 1145928"/>
                <a:gd name="connsiteX53" fmla="*/ 1211156 w 1302161"/>
                <a:gd name="connsiteY53" fmla="*/ 336134 h 1145928"/>
                <a:gd name="connsiteX54" fmla="*/ 1188167 w 1302161"/>
                <a:gd name="connsiteY54" fmla="*/ 232750 h 1145928"/>
                <a:gd name="connsiteX55" fmla="*/ 1181705 w 1302161"/>
                <a:gd name="connsiteY55" fmla="*/ 160993 h 1145928"/>
                <a:gd name="connsiteX56" fmla="*/ 1183134 w 1302161"/>
                <a:gd name="connsiteY56" fmla="*/ 142289 h 1145928"/>
                <a:gd name="connsiteX57" fmla="*/ 1160893 w 1302161"/>
                <a:gd name="connsiteY57" fmla="*/ 122904 h 1145928"/>
                <a:gd name="connsiteX58" fmla="*/ 1149398 w 1302161"/>
                <a:gd name="connsiteY58" fmla="*/ 69784 h 1145928"/>
                <a:gd name="connsiteX59" fmla="*/ 1114234 w 1302161"/>
                <a:gd name="connsiteY59" fmla="*/ 46115 h 1145928"/>
                <a:gd name="connsiteX60" fmla="*/ 1107024 w 1302161"/>
                <a:gd name="connsiteY60" fmla="*/ 33192 h 1145928"/>
                <a:gd name="connsiteX61" fmla="*/ 1071860 w 1302161"/>
                <a:gd name="connsiteY61" fmla="*/ 18092 h 1145928"/>
                <a:gd name="connsiteX62" fmla="*/ 1047511 w 1302161"/>
                <a:gd name="connsiteY62" fmla="*/ 0 h 114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02161" h="1145928">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name="connsiteX0" fmla="*/ 163374 w 523040"/>
                <a:gd name="connsiteY0" fmla="*/ 21221 h 447679"/>
                <a:gd name="connsiteX1" fmla="*/ 148954 w 523040"/>
                <a:gd name="connsiteY1" fmla="*/ 0 h 447679"/>
                <a:gd name="connsiteX2" fmla="*/ 131338 w 523040"/>
                <a:gd name="connsiteY2" fmla="*/ 31219 h 447679"/>
                <a:gd name="connsiteX3" fmla="*/ 35436 w 523040"/>
                <a:gd name="connsiteY3" fmla="*/ 80191 h 447679"/>
                <a:gd name="connsiteX4" fmla="*/ 0 w 523040"/>
                <a:gd name="connsiteY4" fmla="*/ 244789 h 447679"/>
                <a:gd name="connsiteX5" fmla="*/ 17004 w 523040"/>
                <a:gd name="connsiteY5" fmla="*/ 339331 h 447679"/>
                <a:gd name="connsiteX6" fmla="*/ 47679 w 523040"/>
                <a:gd name="connsiteY6" fmla="*/ 327428 h 447679"/>
                <a:gd name="connsiteX7" fmla="*/ 71688 w 523040"/>
                <a:gd name="connsiteY7" fmla="*/ 333005 h 447679"/>
                <a:gd name="connsiteX8" fmla="*/ 112906 w 523040"/>
                <a:gd name="connsiteY8" fmla="*/ 261929 h 447679"/>
                <a:gd name="connsiteX9" fmla="*/ 162013 w 523040"/>
                <a:gd name="connsiteY9" fmla="*/ 303962 h 447679"/>
                <a:gd name="connsiteX10" fmla="*/ 203571 w 523040"/>
                <a:gd name="connsiteY10" fmla="*/ 279069 h 447679"/>
                <a:gd name="connsiteX11" fmla="*/ 250978 w 523040"/>
                <a:gd name="connsiteY11" fmla="*/ 299337 h 447679"/>
                <a:gd name="connsiteX12" fmla="*/ 301582 w 523040"/>
                <a:gd name="connsiteY12" fmla="*/ 290563 h 447679"/>
                <a:gd name="connsiteX13" fmla="*/ 373542 w 523040"/>
                <a:gd name="connsiteY13" fmla="*/ 334705 h 447679"/>
                <a:gd name="connsiteX14" fmla="*/ 394627 w 523040"/>
                <a:gd name="connsiteY14" fmla="*/ 364224 h 447679"/>
                <a:gd name="connsiteX15" fmla="*/ 422446 w 523040"/>
                <a:gd name="connsiteY15" fmla="*/ 374903 h 447679"/>
                <a:gd name="connsiteX16" fmla="*/ 483116 w 523040"/>
                <a:gd name="connsiteY16" fmla="*/ 447680 h 447679"/>
                <a:gd name="connsiteX17" fmla="*/ 523041 w 523040"/>
                <a:gd name="connsiteY17" fmla="*/ 418365 h 447679"/>
                <a:gd name="connsiteX18" fmla="*/ 515899 w 523040"/>
                <a:gd name="connsiteY18" fmla="*/ 418977 h 447679"/>
                <a:gd name="connsiteX19" fmla="*/ 500120 w 523040"/>
                <a:gd name="connsiteY19" fmla="*/ 398164 h 447679"/>
                <a:gd name="connsiteX20" fmla="*/ 487196 w 523040"/>
                <a:gd name="connsiteY20" fmla="*/ 394559 h 447679"/>
                <a:gd name="connsiteX21" fmla="*/ 472097 w 523040"/>
                <a:gd name="connsiteY21" fmla="*/ 363680 h 447679"/>
                <a:gd name="connsiteX22" fmla="*/ 455569 w 523040"/>
                <a:gd name="connsiteY22" fmla="*/ 358715 h 447679"/>
                <a:gd name="connsiteX23" fmla="*/ 436933 w 523040"/>
                <a:gd name="connsiteY23" fmla="*/ 338582 h 447679"/>
                <a:gd name="connsiteX24" fmla="*/ 428295 w 523040"/>
                <a:gd name="connsiteY24" fmla="*/ 335726 h 447679"/>
                <a:gd name="connsiteX25" fmla="*/ 392382 w 523040"/>
                <a:gd name="connsiteY25" fmla="*/ 288319 h 447679"/>
                <a:gd name="connsiteX26" fmla="*/ 352933 w 523040"/>
                <a:gd name="connsiteY26" fmla="*/ 266758 h 447679"/>
                <a:gd name="connsiteX27" fmla="*/ 312736 w 523040"/>
                <a:gd name="connsiteY27" fmla="*/ 249550 h 447679"/>
                <a:gd name="connsiteX28" fmla="*/ 287570 w 523040"/>
                <a:gd name="connsiteY28" fmla="*/ 225132 h 447679"/>
                <a:gd name="connsiteX29" fmla="*/ 272539 w 523040"/>
                <a:gd name="connsiteY29" fmla="*/ 215814 h 447679"/>
                <a:gd name="connsiteX30" fmla="*/ 261044 w 523040"/>
                <a:gd name="connsiteY30" fmla="*/ 227309 h 447679"/>
                <a:gd name="connsiteX31" fmla="*/ 254583 w 523040"/>
                <a:gd name="connsiteY31" fmla="*/ 225132 h 447679"/>
                <a:gd name="connsiteX32" fmla="*/ 245945 w 523040"/>
                <a:gd name="connsiteY32" fmla="*/ 202143 h 447679"/>
                <a:gd name="connsiteX33" fmla="*/ 227240 w 523040"/>
                <a:gd name="connsiteY33" fmla="*/ 190648 h 447679"/>
                <a:gd name="connsiteX34" fmla="*/ 222275 w 523040"/>
                <a:gd name="connsiteY34" fmla="*/ 179902 h 447679"/>
                <a:gd name="connsiteX35" fmla="*/ 210032 w 523040"/>
                <a:gd name="connsiteY35" fmla="*/ 166230 h 447679"/>
                <a:gd name="connsiteX36" fmla="*/ 182010 w 523040"/>
                <a:gd name="connsiteY36" fmla="*/ 78694 h 447679"/>
                <a:gd name="connsiteX37" fmla="*/ 163374 w 523040"/>
                <a:gd name="connsiteY37" fmla="*/ 21221 h 44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23040" h="447679">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name="connsiteX0" fmla="*/ 607245 w 1489340"/>
                <a:gd name="connsiteY0" fmla="*/ 176569 h 1448599"/>
                <a:gd name="connsiteX1" fmla="*/ 607245 w 1489340"/>
                <a:gd name="connsiteY1" fmla="*/ 310220 h 1448599"/>
                <a:gd name="connsiteX2" fmla="*/ 628193 w 1489340"/>
                <a:gd name="connsiteY2" fmla="*/ 356743 h 1448599"/>
                <a:gd name="connsiteX3" fmla="*/ 606700 w 1489340"/>
                <a:gd name="connsiteY3" fmla="*/ 387418 h 1448599"/>
                <a:gd name="connsiteX4" fmla="*/ 485768 w 1489340"/>
                <a:gd name="connsiteY4" fmla="*/ 383065 h 1448599"/>
                <a:gd name="connsiteX5" fmla="*/ 460466 w 1489340"/>
                <a:gd name="connsiteY5" fmla="*/ 423126 h 1448599"/>
                <a:gd name="connsiteX6" fmla="*/ 414284 w 1489340"/>
                <a:gd name="connsiteY6" fmla="*/ 430880 h 1448599"/>
                <a:gd name="connsiteX7" fmla="*/ 424826 w 1489340"/>
                <a:gd name="connsiteY7" fmla="*/ 481415 h 1448599"/>
                <a:gd name="connsiteX8" fmla="*/ 325795 w 1489340"/>
                <a:gd name="connsiteY8" fmla="*/ 513655 h 1448599"/>
                <a:gd name="connsiteX9" fmla="*/ 286618 w 1489340"/>
                <a:gd name="connsiteY9" fmla="*/ 557185 h 1448599"/>
                <a:gd name="connsiteX10" fmla="*/ 137120 w 1489340"/>
                <a:gd name="connsiteY10" fmla="*/ 596770 h 1448599"/>
                <a:gd name="connsiteX11" fmla="*/ 33736 w 1489340"/>
                <a:gd name="connsiteY11" fmla="*/ 638124 h 1448599"/>
                <a:gd name="connsiteX12" fmla="*/ 5101 w 1489340"/>
                <a:gd name="connsiteY12" fmla="*/ 728176 h 1448599"/>
                <a:gd name="connsiteX13" fmla="*/ 0 w 1489340"/>
                <a:gd name="connsiteY13" fmla="*/ 760892 h 1448599"/>
                <a:gd name="connsiteX14" fmla="*/ 664718 w 1489340"/>
                <a:gd name="connsiteY14" fmla="*/ 1254550 h 1448599"/>
                <a:gd name="connsiteX15" fmla="*/ 668663 w 1489340"/>
                <a:gd name="connsiteY15" fmla="*/ 1286314 h 1448599"/>
                <a:gd name="connsiteX16" fmla="*/ 708044 w 1489340"/>
                <a:gd name="connsiteY16" fmla="*/ 1317329 h 1448599"/>
                <a:gd name="connsiteX17" fmla="*/ 735726 w 1489340"/>
                <a:gd name="connsiteY17" fmla="*/ 1330456 h 1448599"/>
                <a:gd name="connsiteX18" fmla="*/ 760008 w 1489340"/>
                <a:gd name="connsiteY18" fmla="*/ 1349908 h 1448599"/>
                <a:gd name="connsiteX19" fmla="*/ 789731 w 1489340"/>
                <a:gd name="connsiteY19" fmla="*/ 1348616 h 1448599"/>
                <a:gd name="connsiteX20" fmla="*/ 831969 w 1489340"/>
                <a:gd name="connsiteY20" fmla="*/ 1375686 h 1448599"/>
                <a:gd name="connsiteX21" fmla="*/ 810680 w 1489340"/>
                <a:gd name="connsiteY21" fmla="*/ 1431731 h 1448599"/>
                <a:gd name="connsiteX22" fmla="*/ 831969 w 1489340"/>
                <a:gd name="connsiteY22" fmla="*/ 1448599 h 1448599"/>
                <a:gd name="connsiteX23" fmla="*/ 870806 w 1489340"/>
                <a:gd name="connsiteY23" fmla="*/ 1432275 h 1448599"/>
                <a:gd name="connsiteX24" fmla="*/ 870806 w 1489340"/>
                <a:gd name="connsiteY24" fmla="*/ 1430847 h 1448599"/>
                <a:gd name="connsiteX25" fmla="*/ 1017243 w 1489340"/>
                <a:gd name="connsiteY25" fmla="*/ 1399424 h 1448599"/>
                <a:gd name="connsiteX26" fmla="*/ 1489341 w 1489340"/>
                <a:gd name="connsiteY26" fmla="*/ 1074445 h 1448599"/>
                <a:gd name="connsiteX27" fmla="*/ 1480839 w 1489340"/>
                <a:gd name="connsiteY27" fmla="*/ 1031799 h 1448599"/>
                <a:gd name="connsiteX28" fmla="*/ 1431391 w 1489340"/>
                <a:gd name="connsiteY28" fmla="*/ 1010850 h 1448599"/>
                <a:gd name="connsiteX29" fmla="*/ 1382556 w 1489340"/>
                <a:gd name="connsiteY29" fmla="*/ 1013094 h 1448599"/>
                <a:gd name="connsiteX30" fmla="*/ 1359771 w 1489340"/>
                <a:gd name="connsiteY30" fmla="*/ 996771 h 1448599"/>
                <a:gd name="connsiteX31" fmla="*/ 1368613 w 1489340"/>
                <a:gd name="connsiteY31" fmla="*/ 935012 h 1448599"/>
                <a:gd name="connsiteX32" fmla="*/ 1314200 w 1489340"/>
                <a:gd name="connsiteY32" fmla="*/ 878491 h 1448599"/>
                <a:gd name="connsiteX33" fmla="*/ 1320526 w 1489340"/>
                <a:gd name="connsiteY33" fmla="*/ 847000 h 1448599"/>
                <a:gd name="connsiteX34" fmla="*/ 1354465 w 1489340"/>
                <a:gd name="connsiteY34" fmla="*/ 830064 h 1448599"/>
                <a:gd name="connsiteX35" fmla="*/ 1362627 w 1489340"/>
                <a:gd name="connsiteY35" fmla="*/ 711036 h 1448599"/>
                <a:gd name="connsiteX36" fmla="*/ 1352289 w 1489340"/>
                <a:gd name="connsiteY36" fmla="*/ 621732 h 1448599"/>
                <a:gd name="connsiteX37" fmla="*/ 1330184 w 1489340"/>
                <a:gd name="connsiteY37" fmla="*/ 595274 h 1448599"/>
                <a:gd name="connsiteX38" fmla="*/ 1330184 w 1489340"/>
                <a:gd name="connsiteY38" fmla="*/ 556641 h 1448599"/>
                <a:gd name="connsiteX39" fmla="*/ 1351269 w 1489340"/>
                <a:gd name="connsiteY39" fmla="*/ 539773 h 1448599"/>
                <a:gd name="connsiteX40" fmla="*/ 1335149 w 1489340"/>
                <a:gd name="connsiteY40" fmla="*/ 400817 h 1448599"/>
                <a:gd name="connsiteX41" fmla="*/ 1281008 w 1489340"/>
                <a:gd name="connsiteY41" fmla="*/ 370482 h 1448599"/>
                <a:gd name="connsiteX42" fmla="*/ 1274615 w 1489340"/>
                <a:gd name="connsiteY42" fmla="*/ 313008 h 1448599"/>
                <a:gd name="connsiteX43" fmla="*/ 1233737 w 1489340"/>
                <a:gd name="connsiteY43" fmla="*/ 297977 h 1448599"/>
                <a:gd name="connsiteX44" fmla="*/ 1227752 w 1489340"/>
                <a:gd name="connsiteY44" fmla="*/ 259004 h 1448599"/>
                <a:gd name="connsiteX45" fmla="*/ 1306854 w 1489340"/>
                <a:gd name="connsiteY45" fmla="*/ 182146 h 1448599"/>
                <a:gd name="connsiteX46" fmla="*/ 1321886 w 1489340"/>
                <a:gd name="connsiteY46" fmla="*/ 51284 h 1448599"/>
                <a:gd name="connsiteX47" fmla="*/ 1348276 w 1489340"/>
                <a:gd name="connsiteY47" fmla="*/ 10746 h 1448599"/>
                <a:gd name="connsiteX48" fmla="*/ 1331816 w 1489340"/>
                <a:gd name="connsiteY48" fmla="*/ 11767 h 1448599"/>
                <a:gd name="connsiteX49" fmla="*/ 1298285 w 1489340"/>
                <a:gd name="connsiteY49" fmla="*/ 16392 h 1448599"/>
                <a:gd name="connsiteX50" fmla="*/ 1291551 w 1489340"/>
                <a:gd name="connsiteY50" fmla="*/ 8842 h 1448599"/>
                <a:gd name="connsiteX51" fmla="*/ 1268086 w 1489340"/>
                <a:gd name="connsiteY51" fmla="*/ 408 h 1448599"/>
                <a:gd name="connsiteX52" fmla="*/ 1256727 w 1489340"/>
                <a:gd name="connsiteY52" fmla="*/ 11359 h 1448599"/>
                <a:gd name="connsiteX53" fmla="*/ 1230745 w 1489340"/>
                <a:gd name="connsiteY53" fmla="*/ 12991 h 1448599"/>
                <a:gd name="connsiteX54" fmla="*/ 1201362 w 1489340"/>
                <a:gd name="connsiteY54" fmla="*/ 0 h 1448599"/>
                <a:gd name="connsiteX55" fmla="*/ 1185446 w 1489340"/>
                <a:gd name="connsiteY55" fmla="*/ 12175 h 1448599"/>
                <a:gd name="connsiteX56" fmla="*/ 1125457 w 1489340"/>
                <a:gd name="connsiteY56" fmla="*/ 27274 h 1448599"/>
                <a:gd name="connsiteX57" fmla="*/ 1115390 w 1489340"/>
                <a:gd name="connsiteY57" fmla="*/ 26866 h 1448599"/>
                <a:gd name="connsiteX58" fmla="*/ 1103283 w 1489340"/>
                <a:gd name="connsiteY58" fmla="*/ 17208 h 1448599"/>
                <a:gd name="connsiteX59" fmla="*/ 1022277 w 1489340"/>
                <a:gd name="connsiteY59" fmla="*/ 12991 h 1448599"/>
                <a:gd name="connsiteX60" fmla="*/ 1000512 w 1489340"/>
                <a:gd name="connsiteY60" fmla="*/ 21425 h 1448599"/>
                <a:gd name="connsiteX61" fmla="*/ 960246 w 1489340"/>
                <a:gd name="connsiteY61" fmla="*/ 21833 h 1448599"/>
                <a:gd name="connsiteX62" fmla="*/ 938821 w 1489340"/>
                <a:gd name="connsiteY62" fmla="*/ 34416 h 1448599"/>
                <a:gd name="connsiteX63" fmla="*/ 874682 w 1489340"/>
                <a:gd name="connsiteY63" fmla="*/ 38225 h 1448599"/>
                <a:gd name="connsiteX64" fmla="*/ 822242 w 1489340"/>
                <a:gd name="connsiteY64" fmla="*/ 44482 h 1448599"/>
                <a:gd name="connsiteX65" fmla="*/ 789119 w 1489340"/>
                <a:gd name="connsiteY65" fmla="*/ 62506 h 1448599"/>
                <a:gd name="connsiteX66" fmla="*/ 769394 w 1489340"/>
                <a:gd name="connsiteY66" fmla="*/ 67540 h 1448599"/>
                <a:gd name="connsiteX67" fmla="*/ 742120 w 1489340"/>
                <a:gd name="connsiteY67" fmla="*/ 92297 h 1448599"/>
                <a:gd name="connsiteX68" fmla="*/ 730421 w 1489340"/>
                <a:gd name="connsiteY68" fmla="*/ 93522 h 1448599"/>
                <a:gd name="connsiteX69" fmla="*/ 716954 w 1489340"/>
                <a:gd name="connsiteY69" fmla="*/ 90189 h 1448599"/>
                <a:gd name="connsiteX70" fmla="*/ 703963 w 1489340"/>
                <a:gd name="connsiteY70" fmla="*/ 99439 h 1448599"/>
                <a:gd name="connsiteX71" fmla="*/ 685531 w 1489340"/>
                <a:gd name="connsiteY71" fmla="*/ 100255 h 1448599"/>
                <a:gd name="connsiteX72" fmla="*/ 669207 w 1489340"/>
                <a:gd name="connsiteY72" fmla="*/ 106513 h 1448599"/>
                <a:gd name="connsiteX73" fmla="*/ 631458 w 1489340"/>
                <a:gd name="connsiteY73" fmla="*/ 142221 h 1448599"/>
                <a:gd name="connsiteX74" fmla="*/ 598266 w 1489340"/>
                <a:gd name="connsiteY74" fmla="*/ 149022 h 1448599"/>
                <a:gd name="connsiteX75" fmla="*/ 607245 w 1489340"/>
                <a:gd name="connsiteY75" fmla="*/ 176569 h 144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89340" h="1448599">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name="connsiteX0" fmla="*/ 310084 w 927394"/>
                <a:gd name="connsiteY0" fmla="*/ 630914 h 630913"/>
                <a:gd name="connsiteX1" fmla="*/ 339603 w 927394"/>
                <a:gd name="connsiteY1" fmla="*/ 538073 h 630913"/>
                <a:gd name="connsiteX2" fmla="*/ 453325 w 927394"/>
                <a:gd name="connsiteY2" fmla="*/ 492638 h 630913"/>
                <a:gd name="connsiteX3" fmla="*/ 597722 w 927394"/>
                <a:gd name="connsiteY3" fmla="*/ 454413 h 630913"/>
                <a:gd name="connsiteX4" fmla="*/ 636491 w 927394"/>
                <a:gd name="connsiteY4" fmla="*/ 411359 h 630913"/>
                <a:gd name="connsiteX5" fmla="*/ 723756 w 927394"/>
                <a:gd name="connsiteY5" fmla="*/ 382997 h 630913"/>
                <a:gd name="connsiteX6" fmla="*/ 712601 w 927394"/>
                <a:gd name="connsiteY6" fmla="*/ 329604 h 630913"/>
                <a:gd name="connsiteX7" fmla="*/ 770346 w 927394"/>
                <a:gd name="connsiteY7" fmla="*/ 319946 h 630913"/>
                <a:gd name="connsiteX8" fmla="*/ 797008 w 927394"/>
                <a:gd name="connsiteY8" fmla="*/ 277776 h 630913"/>
                <a:gd name="connsiteX9" fmla="*/ 918553 w 927394"/>
                <a:gd name="connsiteY9" fmla="*/ 282129 h 630913"/>
                <a:gd name="connsiteX10" fmla="*/ 927395 w 927394"/>
                <a:gd name="connsiteY10" fmla="*/ 269478 h 630913"/>
                <a:gd name="connsiteX11" fmla="*/ 909371 w 927394"/>
                <a:gd name="connsiteY11" fmla="*/ 229349 h 630913"/>
                <a:gd name="connsiteX12" fmla="*/ 909371 w 927394"/>
                <a:gd name="connsiteY12" fmla="*/ 94542 h 630913"/>
                <a:gd name="connsiteX13" fmla="*/ 899576 w 927394"/>
                <a:gd name="connsiteY13" fmla="*/ 64343 h 630913"/>
                <a:gd name="connsiteX14" fmla="*/ 866861 w 927394"/>
                <a:gd name="connsiteY14" fmla="*/ 59990 h 630913"/>
                <a:gd name="connsiteX15" fmla="*/ 848020 w 927394"/>
                <a:gd name="connsiteY15" fmla="*/ 48223 h 630913"/>
                <a:gd name="connsiteX16" fmla="*/ 784698 w 927394"/>
                <a:gd name="connsiteY16" fmla="*/ 49515 h 630913"/>
                <a:gd name="connsiteX17" fmla="*/ 755723 w 927394"/>
                <a:gd name="connsiteY17" fmla="*/ 57065 h 630913"/>
                <a:gd name="connsiteX18" fmla="*/ 733074 w 927394"/>
                <a:gd name="connsiteY18" fmla="*/ 51148 h 630913"/>
                <a:gd name="connsiteX19" fmla="*/ 705867 w 927394"/>
                <a:gd name="connsiteY19" fmla="*/ 29791 h 630913"/>
                <a:gd name="connsiteX20" fmla="*/ 693284 w 927394"/>
                <a:gd name="connsiteY20" fmla="*/ 0 h 630913"/>
                <a:gd name="connsiteX21" fmla="*/ 654243 w 927394"/>
                <a:gd name="connsiteY21" fmla="*/ 8842 h 630913"/>
                <a:gd name="connsiteX22" fmla="*/ 602211 w 927394"/>
                <a:gd name="connsiteY22" fmla="*/ 95222 h 630913"/>
                <a:gd name="connsiteX23" fmla="*/ 582147 w 927394"/>
                <a:gd name="connsiteY23" fmla="*/ 116171 h 630913"/>
                <a:gd name="connsiteX24" fmla="*/ 555281 w 927394"/>
                <a:gd name="connsiteY24" fmla="*/ 147662 h 630913"/>
                <a:gd name="connsiteX25" fmla="*/ 510798 w 927394"/>
                <a:gd name="connsiteY25" fmla="*/ 171536 h 630913"/>
                <a:gd name="connsiteX26" fmla="*/ 426935 w 927394"/>
                <a:gd name="connsiteY26" fmla="*/ 205952 h 630913"/>
                <a:gd name="connsiteX27" fmla="*/ 377895 w 927394"/>
                <a:gd name="connsiteY27" fmla="*/ 247849 h 630913"/>
                <a:gd name="connsiteX28" fmla="*/ 329672 w 927394"/>
                <a:gd name="connsiteY28" fmla="*/ 304915 h 630913"/>
                <a:gd name="connsiteX29" fmla="*/ 291448 w 927394"/>
                <a:gd name="connsiteY29" fmla="*/ 349329 h 630913"/>
                <a:gd name="connsiteX30" fmla="*/ 277232 w 927394"/>
                <a:gd name="connsiteY30" fmla="*/ 403469 h 630913"/>
                <a:gd name="connsiteX31" fmla="*/ 277232 w 927394"/>
                <a:gd name="connsiteY31" fmla="*/ 412243 h 630913"/>
                <a:gd name="connsiteX32" fmla="*/ 282673 w 927394"/>
                <a:gd name="connsiteY32" fmla="*/ 430336 h 630913"/>
                <a:gd name="connsiteX33" fmla="*/ 283490 w 927394"/>
                <a:gd name="connsiteY33" fmla="*/ 455501 h 630913"/>
                <a:gd name="connsiteX34" fmla="*/ 224792 w 927394"/>
                <a:gd name="connsiteY34" fmla="*/ 526782 h 630913"/>
                <a:gd name="connsiteX35" fmla="*/ 198334 w 927394"/>
                <a:gd name="connsiteY35" fmla="*/ 546915 h 630913"/>
                <a:gd name="connsiteX36" fmla="*/ 159769 w 927394"/>
                <a:gd name="connsiteY36" fmla="*/ 562422 h 630913"/>
                <a:gd name="connsiteX37" fmla="*/ 111954 w 927394"/>
                <a:gd name="connsiteY37" fmla="*/ 597654 h 630913"/>
                <a:gd name="connsiteX38" fmla="*/ 70464 w 927394"/>
                <a:gd name="connsiteY38" fmla="*/ 616495 h 630913"/>
                <a:gd name="connsiteX39" fmla="*/ 2925 w 927394"/>
                <a:gd name="connsiteY39" fmla="*/ 625337 h 630913"/>
                <a:gd name="connsiteX40" fmla="*/ 0 w 927394"/>
                <a:gd name="connsiteY40" fmla="*/ 630914 h 630913"/>
                <a:gd name="connsiteX41" fmla="*/ 310084 w 927394"/>
                <a:gd name="connsiteY41" fmla="*/ 630914 h 6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27394" h="630913">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name="connsiteX0" fmla="*/ 102976 w 571672"/>
                <a:gd name="connsiteY0" fmla="*/ 242068 h 442782"/>
                <a:gd name="connsiteX1" fmla="*/ 118075 w 571672"/>
                <a:gd name="connsiteY1" fmla="*/ 270159 h 442782"/>
                <a:gd name="connsiteX2" fmla="*/ 133175 w 571672"/>
                <a:gd name="connsiteY2" fmla="*/ 292400 h 442782"/>
                <a:gd name="connsiteX3" fmla="*/ 133311 w 571672"/>
                <a:gd name="connsiteY3" fmla="*/ 293692 h 442782"/>
                <a:gd name="connsiteX4" fmla="*/ 197518 w 571672"/>
                <a:gd name="connsiteY4" fmla="*/ 253155 h 442782"/>
                <a:gd name="connsiteX5" fmla="*/ 211733 w 571672"/>
                <a:gd name="connsiteY5" fmla="*/ 213365 h 442782"/>
                <a:gd name="connsiteX6" fmla="*/ 307431 w 571672"/>
                <a:gd name="connsiteY6" fmla="*/ 207380 h 442782"/>
                <a:gd name="connsiteX7" fmla="*/ 364700 w 571672"/>
                <a:gd name="connsiteY7" fmla="*/ 276144 h 442782"/>
                <a:gd name="connsiteX8" fmla="*/ 373406 w 571672"/>
                <a:gd name="connsiteY8" fmla="*/ 310764 h 442782"/>
                <a:gd name="connsiteX9" fmla="*/ 337222 w 571672"/>
                <a:gd name="connsiteY9" fmla="*/ 339671 h 442782"/>
                <a:gd name="connsiteX10" fmla="*/ 335998 w 571672"/>
                <a:gd name="connsiteY10" fmla="*/ 342051 h 442782"/>
                <a:gd name="connsiteX11" fmla="*/ 336474 w 571672"/>
                <a:gd name="connsiteY11" fmla="*/ 342323 h 442782"/>
                <a:gd name="connsiteX12" fmla="*/ 369598 w 571672"/>
                <a:gd name="connsiteY12" fmla="*/ 329468 h 442782"/>
                <a:gd name="connsiteX13" fmla="*/ 388778 w 571672"/>
                <a:gd name="connsiteY13" fmla="*/ 343275 h 442782"/>
                <a:gd name="connsiteX14" fmla="*/ 404014 w 571672"/>
                <a:gd name="connsiteY14" fmla="*/ 334841 h 442782"/>
                <a:gd name="connsiteX15" fmla="*/ 450332 w 571672"/>
                <a:gd name="connsiteY15" fmla="*/ 343411 h 442782"/>
                <a:gd name="connsiteX16" fmla="*/ 458290 w 571672"/>
                <a:gd name="connsiteY16" fmla="*/ 426595 h 442782"/>
                <a:gd name="connsiteX17" fmla="*/ 439586 w 571672"/>
                <a:gd name="connsiteY17" fmla="*/ 434076 h 442782"/>
                <a:gd name="connsiteX18" fmla="*/ 441218 w 571672"/>
                <a:gd name="connsiteY18" fmla="*/ 441082 h 442782"/>
                <a:gd name="connsiteX19" fmla="*/ 468220 w 571672"/>
                <a:gd name="connsiteY19" fmla="*/ 442782 h 442782"/>
                <a:gd name="connsiteX20" fmla="*/ 489849 w 571672"/>
                <a:gd name="connsiteY20" fmla="*/ 399592 h 442782"/>
                <a:gd name="connsiteX21" fmla="*/ 513791 w 571672"/>
                <a:gd name="connsiteY21" fmla="*/ 423534 h 442782"/>
                <a:gd name="connsiteX22" fmla="*/ 526578 w 571672"/>
                <a:gd name="connsiteY22" fmla="*/ 419793 h 442782"/>
                <a:gd name="connsiteX23" fmla="*/ 541949 w 571672"/>
                <a:gd name="connsiteY23" fmla="*/ 391090 h 442782"/>
                <a:gd name="connsiteX24" fmla="*/ 531339 w 571672"/>
                <a:gd name="connsiteY24" fmla="*/ 369870 h 442782"/>
                <a:gd name="connsiteX25" fmla="*/ 531339 w 571672"/>
                <a:gd name="connsiteY25" fmla="*/ 340827 h 442782"/>
                <a:gd name="connsiteX26" fmla="*/ 565483 w 571672"/>
                <a:gd name="connsiteY26" fmla="*/ 344296 h 442782"/>
                <a:gd name="connsiteX27" fmla="*/ 557661 w 571672"/>
                <a:gd name="connsiteY27" fmla="*/ 324707 h 442782"/>
                <a:gd name="connsiteX28" fmla="*/ 557661 w 571672"/>
                <a:gd name="connsiteY28" fmla="*/ 277096 h 442782"/>
                <a:gd name="connsiteX29" fmla="*/ 539433 w 571672"/>
                <a:gd name="connsiteY29" fmla="*/ 260228 h 442782"/>
                <a:gd name="connsiteX30" fmla="*/ 537664 w 571672"/>
                <a:gd name="connsiteY30" fmla="*/ 226220 h 442782"/>
                <a:gd name="connsiteX31" fmla="*/ 571672 w 571672"/>
                <a:gd name="connsiteY31" fmla="*/ 198810 h 442782"/>
                <a:gd name="connsiteX32" fmla="*/ 543854 w 571672"/>
                <a:gd name="connsiteY32" fmla="*/ 200306 h 442782"/>
                <a:gd name="connsiteX33" fmla="*/ 540861 w 571672"/>
                <a:gd name="connsiteY33" fmla="*/ 155620 h 442782"/>
                <a:gd name="connsiteX34" fmla="*/ 503317 w 571672"/>
                <a:gd name="connsiteY34" fmla="*/ 127461 h 442782"/>
                <a:gd name="connsiteX35" fmla="*/ 528958 w 571672"/>
                <a:gd name="connsiteY35" fmla="*/ 104472 h 442782"/>
                <a:gd name="connsiteX36" fmla="*/ 512091 w 571672"/>
                <a:gd name="connsiteY36" fmla="*/ 89577 h 442782"/>
                <a:gd name="connsiteX37" fmla="*/ 503385 w 571672"/>
                <a:gd name="connsiteY37" fmla="*/ 15848 h 442782"/>
                <a:gd name="connsiteX38" fmla="*/ 485836 w 571672"/>
                <a:gd name="connsiteY38" fmla="*/ 13535 h 442782"/>
                <a:gd name="connsiteX39" fmla="*/ 446523 w 571672"/>
                <a:gd name="connsiteY39" fmla="*/ 56929 h 442782"/>
                <a:gd name="connsiteX40" fmla="*/ 407006 w 571672"/>
                <a:gd name="connsiteY40" fmla="*/ 41081 h 442782"/>
                <a:gd name="connsiteX41" fmla="*/ 375107 w 571672"/>
                <a:gd name="connsiteY41" fmla="*/ 75769 h 442782"/>
                <a:gd name="connsiteX42" fmla="*/ 347288 w 571672"/>
                <a:gd name="connsiteY42" fmla="*/ 53460 h 442782"/>
                <a:gd name="connsiteX43" fmla="*/ 324911 w 571672"/>
                <a:gd name="connsiteY43" fmla="*/ 68356 h 442782"/>
                <a:gd name="connsiteX44" fmla="*/ 287163 w 571672"/>
                <a:gd name="connsiteY44" fmla="*/ 50400 h 442782"/>
                <a:gd name="connsiteX45" fmla="*/ 294984 w 571672"/>
                <a:gd name="connsiteY45" fmla="*/ 25302 h 442782"/>
                <a:gd name="connsiteX46" fmla="*/ 224316 w 571672"/>
                <a:gd name="connsiteY46" fmla="*/ 32103 h 442782"/>
                <a:gd name="connsiteX47" fmla="*/ 179153 w 571672"/>
                <a:gd name="connsiteY47" fmla="*/ 26594 h 442782"/>
                <a:gd name="connsiteX48" fmla="*/ 157320 w 571672"/>
                <a:gd name="connsiteY48" fmla="*/ 2721 h 442782"/>
                <a:gd name="connsiteX49" fmla="*/ 140929 w 571672"/>
                <a:gd name="connsiteY49" fmla="*/ 0 h 442782"/>
                <a:gd name="connsiteX50" fmla="*/ 136984 w 571672"/>
                <a:gd name="connsiteY50" fmla="*/ 26186 h 442782"/>
                <a:gd name="connsiteX51" fmla="*/ 122088 w 571672"/>
                <a:gd name="connsiteY51" fmla="*/ 39313 h 442782"/>
                <a:gd name="connsiteX52" fmla="*/ 127121 w 571672"/>
                <a:gd name="connsiteY52" fmla="*/ 57813 h 442782"/>
                <a:gd name="connsiteX53" fmla="*/ 117667 w 571672"/>
                <a:gd name="connsiteY53" fmla="*/ 90257 h 442782"/>
                <a:gd name="connsiteX54" fmla="*/ 56181 w 571672"/>
                <a:gd name="connsiteY54" fmla="*/ 98623 h 442782"/>
                <a:gd name="connsiteX55" fmla="*/ 27818 w 571672"/>
                <a:gd name="connsiteY55" fmla="*/ 125081 h 442782"/>
                <a:gd name="connsiteX56" fmla="*/ 0 w 571672"/>
                <a:gd name="connsiteY56" fmla="*/ 139024 h 442782"/>
                <a:gd name="connsiteX57" fmla="*/ 272 w 571672"/>
                <a:gd name="connsiteY57" fmla="*/ 153171 h 442782"/>
                <a:gd name="connsiteX58" fmla="*/ 14895 w 571672"/>
                <a:gd name="connsiteY58" fmla="*/ 152763 h 442782"/>
                <a:gd name="connsiteX59" fmla="*/ 25370 w 571672"/>
                <a:gd name="connsiteY59" fmla="*/ 141405 h 442782"/>
                <a:gd name="connsiteX60" fmla="*/ 35028 w 571672"/>
                <a:gd name="connsiteY60" fmla="*/ 161537 h 442782"/>
                <a:gd name="connsiteX61" fmla="*/ 44686 w 571672"/>
                <a:gd name="connsiteY61" fmla="*/ 165754 h 442782"/>
                <a:gd name="connsiteX62" fmla="*/ 48019 w 571672"/>
                <a:gd name="connsiteY62" fmla="*/ 198062 h 442782"/>
                <a:gd name="connsiteX63" fmla="*/ 56861 w 571672"/>
                <a:gd name="connsiteY63" fmla="*/ 208536 h 442782"/>
                <a:gd name="connsiteX64" fmla="*/ 77810 w 571672"/>
                <a:gd name="connsiteY64" fmla="*/ 220711 h 442782"/>
                <a:gd name="connsiteX65" fmla="*/ 102976 w 571672"/>
                <a:gd name="connsiteY65" fmla="*/ 242068 h 4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71672" h="44278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name="connsiteX0" fmla="*/ 90079 w 235946"/>
                <a:gd name="connsiteY0" fmla="*/ 122602 h 129366"/>
                <a:gd name="connsiteX1" fmla="*/ 124426 w 235946"/>
                <a:gd name="connsiteY1" fmla="*/ 105395 h 129366"/>
                <a:gd name="connsiteX2" fmla="*/ 155305 w 235946"/>
                <a:gd name="connsiteY2" fmla="*/ 76625 h 129366"/>
                <a:gd name="connsiteX3" fmla="*/ 210262 w 235946"/>
                <a:gd name="connsiteY3" fmla="*/ 69143 h 129366"/>
                <a:gd name="connsiteX4" fmla="*/ 214616 w 235946"/>
                <a:gd name="connsiteY4" fmla="*/ 54314 h 129366"/>
                <a:gd name="connsiteX5" fmla="*/ 207815 w 235946"/>
                <a:gd name="connsiteY5" fmla="*/ 29353 h 129366"/>
                <a:gd name="connsiteX6" fmla="*/ 226519 w 235946"/>
                <a:gd name="connsiteY6" fmla="*/ 12893 h 129366"/>
                <a:gd name="connsiteX7" fmla="*/ 229239 w 235946"/>
                <a:gd name="connsiteY7" fmla="*/ -4994 h 129366"/>
                <a:gd name="connsiteX8" fmla="*/ 125176 w 235946"/>
                <a:gd name="connsiteY8" fmla="*/ -6764 h 129366"/>
                <a:gd name="connsiteX9" fmla="*/ 89332 w 235946"/>
                <a:gd name="connsiteY9" fmla="*/ 8745 h 129366"/>
                <a:gd name="connsiteX10" fmla="*/ 41721 w 235946"/>
                <a:gd name="connsiteY10" fmla="*/ 14730 h 129366"/>
                <a:gd name="connsiteX11" fmla="*/ -6707 w 235946"/>
                <a:gd name="connsiteY11" fmla="*/ 29559 h 129366"/>
                <a:gd name="connsiteX12" fmla="*/ 20499 w 235946"/>
                <a:gd name="connsiteY12" fmla="*/ 36360 h 129366"/>
                <a:gd name="connsiteX13" fmla="*/ 23830 w 235946"/>
                <a:gd name="connsiteY13" fmla="*/ 56765 h 129366"/>
                <a:gd name="connsiteX14" fmla="*/ 69538 w 235946"/>
                <a:gd name="connsiteY14" fmla="*/ 63566 h 129366"/>
                <a:gd name="connsiteX15" fmla="*/ 128713 w 235946"/>
                <a:gd name="connsiteY15" fmla="*/ 56765 h 129366"/>
                <a:gd name="connsiteX16" fmla="*/ 128713 w 235946"/>
                <a:gd name="connsiteY16" fmla="*/ 60571 h 129366"/>
                <a:gd name="connsiteX17" fmla="*/ 85931 w 235946"/>
                <a:gd name="connsiteY17" fmla="*/ 68123 h 129366"/>
                <a:gd name="connsiteX18" fmla="*/ 89671 w 235946"/>
                <a:gd name="connsiteY18" fmla="*/ 87777 h 129366"/>
                <a:gd name="connsiteX19" fmla="*/ 85522 w 235946"/>
                <a:gd name="connsiteY19" fmla="*/ 108182 h 12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946" h="12936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name="connsiteX0" fmla="*/ 26553 w 451829"/>
                <a:gd name="connsiteY0" fmla="*/ 189870 h 342323"/>
                <a:gd name="connsiteX1" fmla="*/ 27367 w 451829"/>
                <a:gd name="connsiteY1" fmla="*/ 216260 h 342323"/>
                <a:gd name="connsiteX2" fmla="*/ 34169 w 451829"/>
                <a:gd name="connsiteY2" fmla="*/ 227007 h 342323"/>
                <a:gd name="connsiteX3" fmla="*/ 102526 w 451829"/>
                <a:gd name="connsiteY3" fmla="*/ 225987 h 342323"/>
                <a:gd name="connsiteX4" fmla="*/ 128099 w 451829"/>
                <a:gd name="connsiteY4" fmla="*/ 212384 h 342323"/>
                <a:gd name="connsiteX5" fmla="*/ 178772 w 451829"/>
                <a:gd name="connsiteY5" fmla="*/ 210275 h 342323"/>
                <a:gd name="connsiteX6" fmla="*/ 223118 w 451829"/>
                <a:gd name="connsiteY6" fmla="*/ 227007 h 342323"/>
                <a:gd name="connsiteX7" fmla="*/ 272838 w 451829"/>
                <a:gd name="connsiteY7" fmla="*/ 224626 h 342323"/>
                <a:gd name="connsiteX8" fmla="*/ 272838 w 451829"/>
                <a:gd name="connsiteY8" fmla="*/ 268361 h 342323"/>
                <a:gd name="connsiteX9" fmla="*/ 226247 w 451829"/>
                <a:gd name="connsiteY9" fmla="*/ 280944 h 342323"/>
                <a:gd name="connsiteX10" fmla="*/ 161698 w 451829"/>
                <a:gd name="connsiteY10" fmla="*/ 260131 h 342323"/>
                <a:gd name="connsiteX11" fmla="*/ 139052 w 451829"/>
                <a:gd name="connsiteY11" fmla="*/ 264485 h 342323"/>
                <a:gd name="connsiteX12" fmla="*/ 99192 w 451829"/>
                <a:gd name="connsiteY12" fmla="*/ 276454 h 342323"/>
                <a:gd name="connsiteX13" fmla="*/ 63826 w 451829"/>
                <a:gd name="connsiteY13" fmla="*/ 280330 h 342323"/>
                <a:gd name="connsiteX14" fmla="*/ 15670 w 451829"/>
                <a:gd name="connsiteY14" fmla="*/ 296723 h 342323"/>
                <a:gd name="connsiteX15" fmla="*/ 14989 w 451829"/>
                <a:gd name="connsiteY15" fmla="*/ 311415 h 342323"/>
                <a:gd name="connsiteX16" fmla="*/ 12744 w 451829"/>
                <a:gd name="connsiteY16" fmla="*/ 335560 h 342323"/>
                <a:gd name="connsiteX17" fmla="*/ 65662 w 451829"/>
                <a:gd name="connsiteY17" fmla="*/ 319439 h 342323"/>
                <a:gd name="connsiteX18" fmla="*/ 66546 w 451829"/>
                <a:gd name="connsiteY18" fmla="*/ 319439 h 342323"/>
                <a:gd name="connsiteX19" fmla="*/ 113340 w 451829"/>
                <a:gd name="connsiteY19" fmla="*/ 313591 h 342323"/>
                <a:gd name="connsiteX20" fmla="*/ 150546 w 451829"/>
                <a:gd name="connsiteY20" fmla="*/ 297540 h 342323"/>
                <a:gd name="connsiteX21" fmla="*/ 261410 w 451829"/>
                <a:gd name="connsiteY21" fmla="*/ 299376 h 342323"/>
                <a:gd name="connsiteX22" fmla="*/ 261410 w 451829"/>
                <a:gd name="connsiteY22" fmla="*/ 298015 h 342323"/>
                <a:gd name="connsiteX23" fmla="*/ 304192 w 451829"/>
                <a:gd name="connsiteY23" fmla="*/ 304816 h 342323"/>
                <a:gd name="connsiteX24" fmla="*/ 325753 w 451829"/>
                <a:gd name="connsiteY24" fmla="*/ 328350 h 342323"/>
                <a:gd name="connsiteX25" fmla="*/ 361531 w 451829"/>
                <a:gd name="connsiteY25" fmla="*/ 332704 h 342323"/>
                <a:gd name="connsiteX26" fmla="*/ 438321 w 451829"/>
                <a:gd name="connsiteY26" fmla="*/ 325291 h 342323"/>
                <a:gd name="connsiteX27" fmla="*/ 445123 w 451829"/>
                <a:gd name="connsiteY27" fmla="*/ 303525 h 342323"/>
                <a:gd name="connsiteX28" fmla="*/ 428932 w 451829"/>
                <a:gd name="connsiteY28" fmla="*/ 273598 h 342323"/>
                <a:gd name="connsiteX29" fmla="*/ 401726 w 451829"/>
                <a:gd name="connsiteY29" fmla="*/ 236598 h 342323"/>
                <a:gd name="connsiteX30" fmla="*/ 407099 w 451829"/>
                <a:gd name="connsiteY30" fmla="*/ 202929 h 342323"/>
                <a:gd name="connsiteX31" fmla="*/ 397169 w 451829"/>
                <a:gd name="connsiteY31" fmla="*/ 184294 h 342323"/>
                <a:gd name="connsiteX32" fmla="*/ 394722 w 451829"/>
                <a:gd name="connsiteY32" fmla="*/ 153481 h 342323"/>
                <a:gd name="connsiteX33" fmla="*/ 347722 w 451829"/>
                <a:gd name="connsiteY33" fmla="*/ 114306 h 342323"/>
                <a:gd name="connsiteX34" fmla="*/ 342827 w 451829"/>
                <a:gd name="connsiteY34" fmla="*/ 85127 h 342323"/>
                <a:gd name="connsiteX35" fmla="*/ 319087 w 451829"/>
                <a:gd name="connsiteY35" fmla="*/ 77578 h 342323"/>
                <a:gd name="connsiteX36" fmla="*/ 301745 w 451829"/>
                <a:gd name="connsiteY36" fmla="*/ 32959 h 342323"/>
                <a:gd name="connsiteX37" fmla="*/ 269846 w 451829"/>
                <a:gd name="connsiteY37" fmla="*/ 36769 h 342323"/>
                <a:gd name="connsiteX38" fmla="*/ 246040 w 451829"/>
                <a:gd name="connsiteY38" fmla="*/ -6764 h 342323"/>
                <a:gd name="connsiteX39" fmla="*/ 117624 w 451829"/>
                <a:gd name="connsiteY39" fmla="*/ 5547 h 342323"/>
                <a:gd name="connsiteX40" fmla="*/ 67021 w 451829"/>
                <a:gd name="connsiteY40" fmla="*/ 32073 h 342323"/>
                <a:gd name="connsiteX41" fmla="*/ 62262 w 451829"/>
                <a:gd name="connsiteY41" fmla="*/ 50913 h 342323"/>
                <a:gd name="connsiteX42" fmla="*/ 58110 w 451829"/>
                <a:gd name="connsiteY42" fmla="*/ 66831 h 342323"/>
                <a:gd name="connsiteX43" fmla="*/ 27301 w 451829"/>
                <a:gd name="connsiteY43" fmla="*/ 105123 h 342323"/>
                <a:gd name="connsiteX44" fmla="*/ -6707 w 451829"/>
                <a:gd name="connsiteY44" fmla="*/ 132804 h 342323"/>
                <a:gd name="connsiteX45" fmla="*/ -5890 w 451829"/>
                <a:gd name="connsiteY45" fmla="*/ 142871 h 34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1829" h="342323">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name="connsiteX0" fmla="*/ 32443 w 727292"/>
                <a:gd name="connsiteY0" fmla="*/ 493386 h 527666"/>
                <a:gd name="connsiteX1" fmla="*/ 314641 w 727292"/>
                <a:gd name="connsiteY1" fmla="*/ 483048 h 527666"/>
                <a:gd name="connsiteX2" fmla="*/ 322123 w 727292"/>
                <a:gd name="connsiteY2" fmla="*/ 380412 h 527666"/>
                <a:gd name="connsiteX3" fmla="*/ 352526 w 727292"/>
                <a:gd name="connsiteY3" fmla="*/ 348513 h 527666"/>
                <a:gd name="connsiteX4" fmla="*/ 425779 w 727292"/>
                <a:gd name="connsiteY4" fmla="*/ 323279 h 527666"/>
                <a:gd name="connsiteX5" fmla="*/ 467064 w 727292"/>
                <a:gd name="connsiteY5" fmla="*/ 118211 h 527666"/>
                <a:gd name="connsiteX6" fmla="*/ 708792 w 727292"/>
                <a:gd name="connsiteY6" fmla="*/ 119504 h 527666"/>
                <a:gd name="connsiteX7" fmla="*/ 727292 w 727292"/>
                <a:gd name="connsiteY7" fmla="*/ 0 h 527666"/>
                <a:gd name="connsiteX8" fmla="*/ 408775 w 727292"/>
                <a:gd name="connsiteY8" fmla="*/ 0 h 527666"/>
                <a:gd name="connsiteX9" fmla="*/ 387962 w 727292"/>
                <a:gd name="connsiteY9" fmla="*/ 19112 h 527666"/>
                <a:gd name="connsiteX10" fmla="*/ 373678 w 727292"/>
                <a:gd name="connsiteY10" fmla="*/ 44754 h 527666"/>
                <a:gd name="connsiteX11" fmla="*/ 348513 w 727292"/>
                <a:gd name="connsiteY11" fmla="*/ 74477 h 527666"/>
                <a:gd name="connsiteX12" fmla="*/ 309540 w 727292"/>
                <a:gd name="connsiteY12" fmla="*/ 90461 h 527666"/>
                <a:gd name="connsiteX13" fmla="*/ 274716 w 727292"/>
                <a:gd name="connsiteY13" fmla="*/ 120660 h 527666"/>
                <a:gd name="connsiteX14" fmla="*/ 250774 w 727292"/>
                <a:gd name="connsiteY14" fmla="*/ 166775 h 527666"/>
                <a:gd name="connsiteX15" fmla="*/ 236083 w 727292"/>
                <a:gd name="connsiteY15" fmla="*/ 194457 h 527666"/>
                <a:gd name="connsiteX16" fmla="*/ 198810 w 727292"/>
                <a:gd name="connsiteY16" fmla="*/ 246489 h 527666"/>
                <a:gd name="connsiteX17" fmla="*/ 146370 w 727292"/>
                <a:gd name="connsiteY17" fmla="*/ 294236 h 527666"/>
                <a:gd name="connsiteX18" fmla="*/ 134603 w 727292"/>
                <a:gd name="connsiteY18" fmla="*/ 316477 h 527666"/>
                <a:gd name="connsiteX19" fmla="*/ 102772 w 727292"/>
                <a:gd name="connsiteY19" fmla="*/ 353002 h 527666"/>
                <a:gd name="connsiteX20" fmla="*/ 101888 w 727292"/>
                <a:gd name="connsiteY20" fmla="*/ 367693 h 527666"/>
                <a:gd name="connsiteX21" fmla="*/ 71280 w 727292"/>
                <a:gd name="connsiteY21" fmla="*/ 408775 h 527666"/>
                <a:gd name="connsiteX22" fmla="*/ 59582 w 727292"/>
                <a:gd name="connsiteY22" fmla="*/ 424282 h 527666"/>
                <a:gd name="connsiteX23" fmla="*/ 41898 w 727292"/>
                <a:gd name="connsiteY23" fmla="*/ 430131 h 527666"/>
                <a:gd name="connsiteX24" fmla="*/ 22649 w 727292"/>
                <a:gd name="connsiteY24" fmla="*/ 459514 h 527666"/>
                <a:gd name="connsiteX25" fmla="*/ 9182 w 727292"/>
                <a:gd name="connsiteY25" fmla="*/ 503520 h 527666"/>
                <a:gd name="connsiteX26" fmla="*/ 0 w 727292"/>
                <a:gd name="connsiteY26" fmla="*/ 524945 h 527666"/>
                <a:gd name="connsiteX27" fmla="*/ 1632 w 727292"/>
                <a:gd name="connsiteY27" fmla="*/ 527666 h 527666"/>
                <a:gd name="connsiteX28" fmla="*/ 32443 w 727292"/>
                <a:gd name="connsiteY28" fmla="*/ 493386 h 52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292" h="527666">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name="connsiteX0" fmla="*/ 13603 w 57813"/>
                <a:gd name="connsiteY0" fmla="*/ 74273 h 77945"/>
                <a:gd name="connsiteX1" fmla="*/ 24690 w 57813"/>
                <a:gd name="connsiteY1" fmla="*/ 50808 h 77945"/>
                <a:gd name="connsiteX2" fmla="*/ 55841 w 57813"/>
                <a:gd name="connsiteY2" fmla="*/ 20541 h 77945"/>
                <a:gd name="connsiteX3" fmla="*/ 57813 w 57813"/>
                <a:gd name="connsiteY3" fmla="*/ 0 h 77945"/>
                <a:gd name="connsiteX4" fmla="*/ 45978 w 57813"/>
                <a:gd name="connsiteY4" fmla="*/ 408 h 77945"/>
                <a:gd name="connsiteX5" fmla="*/ 0 w 57813"/>
                <a:gd name="connsiteY5" fmla="*/ 69376 h 77945"/>
                <a:gd name="connsiteX6" fmla="*/ 7073 w 57813"/>
                <a:gd name="connsiteY6" fmla="*/ 77946 h 77945"/>
                <a:gd name="connsiteX7" fmla="*/ 13603 w 57813"/>
                <a:gd name="connsiteY7" fmla="*/ 74273 h 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13" h="77945">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name="connsiteX0" fmla="*/ 23466 w 147186"/>
                <a:gd name="connsiteY0" fmla="*/ 56793 h 122292"/>
                <a:gd name="connsiteX1" fmla="*/ 50060 w 147186"/>
                <a:gd name="connsiteY1" fmla="*/ 74953 h 122292"/>
                <a:gd name="connsiteX2" fmla="*/ 58221 w 147186"/>
                <a:gd name="connsiteY2" fmla="*/ 106173 h 122292"/>
                <a:gd name="connsiteX3" fmla="*/ 74341 w 147186"/>
                <a:gd name="connsiteY3" fmla="*/ 122292 h 122292"/>
                <a:gd name="connsiteX4" fmla="*/ 89305 w 147186"/>
                <a:gd name="connsiteY4" fmla="*/ 107329 h 122292"/>
                <a:gd name="connsiteX5" fmla="*/ 120524 w 147186"/>
                <a:gd name="connsiteY5" fmla="*/ 101888 h 122292"/>
                <a:gd name="connsiteX6" fmla="*/ 147186 w 147186"/>
                <a:gd name="connsiteY6" fmla="*/ 83455 h 122292"/>
                <a:gd name="connsiteX7" fmla="*/ 142901 w 147186"/>
                <a:gd name="connsiteY7" fmla="*/ 67812 h 122292"/>
                <a:gd name="connsiteX8" fmla="*/ 73185 w 147186"/>
                <a:gd name="connsiteY8" fmla="*/ 61282 h 122292"/>
                <a:gd name="connsiteX9" fmla="*/ 62098 w 147186"/>
                <a:gd name="connsiteY9" fmla="*/ 21017 h 122292"/>
                <a:gd name="connsiteX10" fmla="*/ 20337 w 147186"/>
                <a:gd name="connsiteY10" fmla="*/ 2449 h 122292"/>
                <a:gd name="connsiteX11" fmla="*/ 0 w 147186"/>
                <a:gd name="connsiteY11" fmla="*/ 0 h 122292"/>
                <a:gd name="connsiteX12" fmla="*/ 0 w 147186"/>
                <a:gd name="connsiteY12" fmla="*/ 14555 h 122292"/>
                <a:gd name="connsiteX13" fmla="*/ 9318 w 147186"/>
                <a:gd name="connsiteY13" fmla="*/ 36728 h 122292"/>
                <a:gd name="connsiteX14" fmla="*/ 23466 w 147186"/>
                <a:gd name="connsiteY14" fmla="*/ 56793 h 1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186" h="122292">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name="connsiteX0" fmla="*/ 238667 w 238667"/>
                <a:gd name="connsiteY0" fmla="*/ 46115 h 226084"/>
                <a:gd name="connsiteX1" fmla="*/ 187928 w 238667"/>
                <a:gd name="connsiteY1" fmla="*/ 42034 h 226084"/>
                <a:gd name="connsiteX2" fmla="*/ 177045 w 238667"/>
                <a:gd name="connsiteY2" fmla="*/ 5033 h 226084"/>
                <a:gd name="connsiteX3" fmla="*/ 131542 w 238667"/>
                <a:gd name="connsiteY3" fmla="*/ 0 h 226084"/>
                <a:gd name="connsiteX4" fmla="*/ 122700 w 238667"/>
                <a:gd name="connsiteY4" fmla="*/ 15371 h 226084"/>
                <a:gd name="connsiteX5" fmla="*/ 75361 w 238667"/>
                <a:gd name="connsiteY5" fmla="*/ 8298 h 226084"/>
                <a:gd name="connsiteX6" fmla="*/ 22853 w 238667"/>
                <a:gd name="connsiteY6" fmla="*/ 28907 h 226084"/>
                <a:gd name="connsiteX7" fmla="*/ 16120 w 238667"/>
                <a:gd name="connsiteY7" fmla="*/ 102908 h 226084"/>
                <a:gd name="connsiteX8" fmla="*/ 15099 w 238667"/>
                <a:gd name="connsiteY8" fmla="*/ 102908 h 226084"/>
                <a:gd name="connsiteX9" fmla="*/ 0 w 238667"/>
                <a:gd name="connsiteY9" fmla="*/ 172964 h 226084"/>
                <a:gd name="connsiteX10" fmla="*/ 15439 w 238667"/>
                <a:gd name="connsiteY10" fmla="*/ 219215 h 226084"/>
                <a:gd name="connsiteX11" fmla="*/ 26118 w 238667"/>
                <a:gd name="connsiteY11" fmla="*/ 215338 h 226084"/>
                <a:gd name="connsiteX12" fmla="*/ 47067 w 238667"/>
                <a:gd name="connsiteY12" fmla="*/ 176025 h 226084"/>
                <a:gd name="connsiteX13" fmla="*/ 94134 w 238667"/>
                <a:gd name="connsiteY13" fmla="*/ 211257 h 226084"/>
                <a:gd name="connsiteX14" fmla="*/ 96582 w 238667"/>
                <a:gd name="connsiteY14" fmla="*/ 226084 h 226084"/>
                <a:gd name="connsiteX15" fmla="*/ 124537 w 238667"/>
                <a:gd name="connsiteY15" fmla="*/ 207448 h 226084"/>
                <a:gd name="connsiteX16" fmla="*/ 148206 w 238667"/>
                <a:gd name="connsiteY16" fmla="*/ 203163 h 226084"/>
                <a:gd name="connsiteX17" fmla="*/ 158204 w 238667"/>
                <a:gd name="connsiteY17" fmla="*/ 195885 h 226084"/>
                <a:gd name="connsiteX18" fmla="*/ 120864 w 238667"/>
                <a:gd name="connsiteY18" fmla="*/ 173032 h 226084"/>
                <a:gd name="connsiteX19" fmla="*/ 169087 w 238667"/>
                <a:gd name="connsiteY19" fmla="*/ 127461 h 226084"/>
                <a:gd name="connsiteX20" fmla="*/ 186227 w 238667"/>
                <a:gd name="connsiteY20" fmla="*/ 110321 h 226084"/>
                <a:gd name="connsiteX21" fmla="*/ 189832 w 238667"/>
                <a:gd name="connsiteY21" fmla="*/ 88760 h 226084"/>
                <a:gd name="connsiteX22" fmla="*/ 186907 w 238667"/>
                <a:gd name="connsiteY22" fmla="*/ 62166 h 226084"/>
                <a:gd name="connsiteX23" fmla="*/ 238395 w 238667"/>
                <a:gd name="connsiteY23" fmla="*/ 48767 h 226084"/>
                <a:gd name="connsiteX24" fmla="*/ 238667 w 238667"/>
                <a:gd name="connsiteY24" fmla="*/ 46115 h 22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667" h="226084">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name="connsiteX0" fmla="*/ 42102 w 136371"/>
                <a:gd name="connsiteY0" fmla="*/ 94950 h 377351"/>
                <a:gd name="connsiteX1" fmla="*/ 21561 w 136371"/>
                <a:gd name="connsiteY1" fmla="*/ 83931 h 377351"/>
                <a:gd name="connsiteX2" fmla="*/ 26390 w 136371"/>
                <a:gd name="connsiteY2" fmla="*/ 24214 h 377351"/>
                <a:gd name="connsiteX3" fmla="*/ 9250 w 136371"/>
                <a:gd name="connsiteY3" fmla="*/ 0 h 377351"/>
                <a:gd name="connsiteX4" fmla="*/ 6190 w 136371"/>
                <a:gd name="connsiteY4" fmla="*/ 30879 h 377351"/>
                <a:gd name="connsiteX5" fmla="*/ 0 w 136371"/>
                <a:gd name="connsiteY5" fmla="*/ 100799 h 377351"/>
                <a:gd name="connsiteX6" fmla="*/ 16392 w 136371"/>
                <a:gd name="connsiteY6" fmla="*/ 137936 h 377351"/>
                <a:gd name="connsiteX7" fmla="*/ 10815 w 136371"/>
                <a:gd name="connsiteY7" fmla="*/ 185819 h 377351"/>
                <a:gd name="connsiteX8" fmla="*/ 48971 w 136371"/>
                <a:gd name="connsiteY8" fmla="*/ 255739 h 377351"/>
                <a:gd name="connsiteX9" fmla="*/ 76042 w 136371"/>
                <a:gd name="connsiteY9" fmla="*/ 260568 h 377351"/>
                <a:gd name="connsiteX10" fmla="*/ 97943 w 136371"/>
                <a:gd name="connsiteY10" fmla="*/ 291651 h 377351"/>
                <a:gd name="connsiteX11" fmla="*/ 118008 w 136371"/>
                <a:gd name="connsiteY11" fmla="*/ 370142 h 377351"/>
                <a:gd name="connsiteX12" fmla="*/ 128958 w 136371"/>
                <a:gd name="connsiteY12" fmla="*/ 377351 h 377351"/>
                <a:gd name="connsiteX13" fmla="*/ 136372 w 136371"/>
                <a:gd name="connsiteY13" fmla="*/ 368713 h 377351"/>
                <a:gd name="connsiteX14" fmla="*/ 98827 w 136371"/>
                <a:gd name="connsiteY14" fmla="*/ 276484 h 377351"/>
                <a:gd name="connsiteX15" fmla="*/ 98827 w 136371"/>
                <a:gd name="connsiteY15" fmla="*/ 241252 h 377351"/>
                <a:gd name="connsiteX16" fmla="*/ 46795 w 136371"/>
                <a:gd name="connsiteY16" fmla="*/ 204251 h 377351"/>
                <a:gd name="connsiteX17" fmla="*/ 32036 w 136371"/>
                <a:gd name="connsiteY17" fmla="*/ 172012 h 377351"/>
                <a:gd name="connsiteX18" fmla="*/ 44006 w 136371"/>
                <a:gd name="connsiteY18" fmla="*/ 153716 h 377351"/>
                <a:gd name="connsiteX19" fmla="*/ 42102 w 136371"/>
                <a:gd name="connsiteY19" fmla="*/ 94950 h 37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371" h="37735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name="connsiteX0" fmla="*/ 46727 w 83115"/>
                <a:gd name="connsiteY0" fmla="*/ 121884 h 371841"/>
                <a:gd name="connsiteX1" fmla="*/ 34892 w 83115"/>
                <a:gd name="connsiteY1" fmla="*/ 17548 h 371841"/>
                <a:gd name="connsiteX2" fmla="*/ 15644 w 83115"/>
                <a:gd name="connsiteY2" fmla="*/ 6190 h 371841"/>
                <a:gd name="connsiteX3" fmla="*/ 0 w 83115"/>
                <a:gd name="connsiteY3" fmla="*/ 0 h 371841"/>
                <a:gd name="connsiteX4" fmla="*/ 4149 w 83115"/>
                <a:gd name="connsiteY4" fmla="*/ 17140 h 371841"/>
                <a:gd name="connsiteX5" fmla="*/ 26934 w 83115"/>
                <a:gd name="connsiteY5" fmla="*/ 50672 h 371841"/>
                <a:gd name="connsiteX6" fmla="*/ 36661 w 83115"/>
                <a:gd name="connsiteY6" fmla="*/ 158885 h 371841"/>
                <a:gd name="connsiteX7" fmla="*/ 8162 w 83115"/>
                <a:gd name="connsiteY7" fmla="*/ 210645 h 371841"/>
                <a:gd name="connsiteX8" fmla="*/ 38769 w 83115"/>
                <a:gd name="connsiteY8" fmla="*/ 323891 h 371841"/>
                <a:gd name="connsiteX9" fmla="*/ 48155 w 83115"/>
                <a:gd name="connsiteY9" fmla="*/ 358035 h 371841"/>
                <a:gd name="connsiteX10" fmla="*/ 72573 w 83115"/>
                <a:gd name="connsiteY10" fmla="*/ 371842 h 371841"/>
                <a:gd name="connsiteX11" fmla="*/ 83115 w 83115"/>
                <a:gd name="connsiteY11" fmla="*/ 371842 h 371841"/>
                <a:gd name="connsiteX12" fmla="*/ 63186 w 83115"/>
                <a:gd name="connsiteY12" fmla="*/ 341983 h 371841"/>
                <a:gd name="connsiteX13" fmla="*/ 58901 w 83115"/>
                <a:gd name="connsiteY13" fmla="*/ 314845 h 371841"/>
                <a:gd name="connsiteX14" fmla="*/ 48155 w 83115"/>
                <a:gd name="connsiteY14" fmla="*/ 237919 h 371841"/>
                <a:gd name="connsiteX15" fmla="*/ 67744 w 83115"/>
                <a:gd name="connsiteY15" fmla="*/ 150927 h 371841"/>
                <a:gd name="connsiteX16" fmla="*/ 46727 w 83115"/>
                <a:gd name="connsiteY16" fmla="*/ 121884 h 37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115" h="371841">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name="connsiteX0" fmla="*/ 92841 w 92841"/>
                <a:gd name="connsiteY0" fmla="*/ 0 h 68763"/>
                <a:gd name="connsiteX1" fmla="*/ 78082 w 92841"/>
                <a:gd name="connsiteY1" fmla="*/ 3809 h 68763"/>
                <a:gd name="connsiteX2" fmla="*/ 12311 w 92841"/>
                <a:gd name="connsiteY2" fmla="*/ 41082 h 68763"/>
                <a:gd name="connsiteX3" fmla="*/ 0 w 92841"/>
                <a:gd name="connsiteY3" fmla="*/ 68764 h 68763"/>
                <a:gd name="connsiteX4" fmla="*/ 12651 w 92841"/>
                <a:gd name="connsiteY4" fmla="*/ 62438 h 68763"/>
                <a:gd name="connsiteX5" fmla="*/ 90053 w 92841"/>
                <a:gd name="connsiteY5" fmla="*/ 6666 h 68763"/>
                <a:gd name="connsiteX6" fmla="*/ 92841 w 92841"/>
                <a:gd name="connsiteY6" fmla="*/ 0 h 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41" h="68763">
                  <a:moveTo>
                    <a:pt x="92841" y="0"/>
                  </a:moveTo>
                  <a:lnTo>
                    <a:pt x="78082" y="3809"/>
                  </a:lnTo>
                  <a:lnTo>
                    <a:pt x="12311" y="41082"/>
                  </a:lnTo>
                  <a:lnTo>
                    <a:pt x="0" y="68764"/>
                  </a:lnTo>
                  <a:lnTo>
                    <a:pt x="12651" y="62438"/>
                  </a:lnTo>
                  <a:lnTo>
                    <a:pt x="90053" y="6666"/>
                  </a:lnTo>
                  <a:lnTo>
                    <a:pt x="92841"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name="connsiteX0" fmla="*/ 1381536 w 1540352"/>
                <a:gd name="connsiteY0" fmla="*/ 1104440 h 1508045"/>
                <a:gd name="connsiteX1" fmla="*/ 1490973 w 1540352"/>
                <a:gd name="connsiteY1" fmla="*/ 1094033 h 1508045"/>
                <a:gd name="connsiteX2" fmla="*/ 1482471 w 1540352"/>
                <a:gd name="connsiteY2" fmla="*/ 1060842 h 1508045"/>
                <a:gd name="connsiteX3" fmla="*/ 1467304 w 1540352"/>
                <a:gd name="connsiteY3" fmla="*/ 1039348 h 1508045"/>
                <a:gd name="connsiteX4" fmla="*/ 1438941 w 1540352"/>
                <a:gd name="connsiteY4" fmla="*/ 1034247 h 1508045"/>
                <a:gd name="connsiteX5" fmla="*/ 1393235 w 1540352"/>
                <a:gd name="connsiteY5" fmla="*/ 950520 h 1508045"/>
                <a:gd name="connsiteX6" fmla="*/ 1398948 w 1540352"/>
                <a:gd name="connsiteY6" fmla="*/ 901685 h 1508045"/>
                <a:gd name="connsiteX7" fmla="*/ 1382692 w 1540352"/>
                <a:gd name="connsiteY7" fmla="*/ 864888 h 1508045"/>
                <a:gd name="connsiteX8" fmla="*/ 1389290 w 1540352"/>
                <a:gd name="connsiteY8" fmla="*/ 789799 h 1508045"/>
                <a:gd name="connsiteX9" fmla="*/ 1396431 w 1540352"/>
                <a:gd name="connsiteY9" fmla="*/ 718586 h 1508045"/>
                <a:gd name="connsiteX10" fmla="*/ 1399764 w 1540352"/>
                <a:gd name="connsiteY10" fmla="*/ 718926 h 1508045"/>
                <a:gd name="connsiteX11" fmla="*/ 1399220 w 1540352"/>
                <a:gd name="connsiteY11" fmla="*/ 714505 h 1508045"/>
                <a:gd name="connsiteX12" fmla="*/ 1392895 w 1540352"/>
                <a:gd name="connsiteY12" fmla="*/ 680769 h 1508045"/>
                <a:gd name="connsiteX13" fmla="*/ 1374938 w 1540352"/>
                <a:gd name="connsiteY13" fmla="*/ 626901 h 1508045"/>
                <a:gd name="connsiteX14" fmla="*/ 1395207 w 1540352"/>
                <a:gd name="connsiteY14" fmla="*/ 619283 h 1508045"/>
                <a:gd name="connsiteX15" fmla="*/ 1411463 w 1540352"/>
                <a:gd name="connsiteY15" fmla="*/ 551268 h 1508045"/>
                <a:gd name="connsiteX16" fmla="*/ 1411055 w 1540352"/>
                <a:gd name="connsiteY16" fmla="*/ 551268 h 1508045"/>
                <a:gd name="connsiteX17" fmla="*/ 1411735 w 1540352"/>
                <a:gd name="connsiteY17" fmla="*/ 549975 h 1508045"/>
                <a:gd name="connsiteX18" fmla="*/ 1411939 w 1540352"/>
                <a:gd name="connsiteY18" fmla="*/ 549363 h 1508045"/>
                <a:gd name="connsiteX19" fmla="*/ 1412075 w 1540352"/>
                <a:gd name="connsiteY19" fmla="*/ 549431 h 1508045"/>
                <a:gd name="connsiteX20" fmla="*/ 1436153 w 1540352"/>
                <a:gd name="connsiteY20" fmla="*/ 504201 h 1508045"/>
                <a:gd name="connsiteX21" fmla="*/ 1451388 w 1540352"/>
                <a:gd name="connsiteY21" fmla="*/ 378099 h 1508045"/>
                <a:gd name="connsiteX22" fmla="*/ 1540353 w 1540352"/>
                <a:gd name="connsiteY22" fmla="*/ 244857 h 1508045"/>
                <a:gd name="connsiteX23" fmla="*/ 1525865 w 1540352"/>
                <a:gd name="connsiteY23" fmla="*/ 173440 h 1508045"/>
                <a:gd name="connsiteX24" fmla="*/ 1528518 w 1540352"/>
                <a:gd name="connsiteY24" fmla="*/ 126849 h 1508045"/>
                <a:gd name="connsiteX25" fmla="*/ 1433568 w 1540352"/>
                <a:gd name="connsiteY25" fmla="*/ 51080 h 1508045"/>
                <a:gd name="connsiteX26" fmla="*/ 1400308 w 1540352"/>
                <a:gd name="connsiteY26" fmla="*/ 66723 h 1508045"/>
                <a:gd name="connsiteX27" fmla="*/ 1351473 w 1540352"/>
                <a:gd name="connsiteY27" fmla="*/ 66723 h 1508045"/>
                <a:gd name="connsiteX28" fmla="*/ 1314540 w 1540352"/>
                <a:gd name="connsiteY28" fmla="*/ 74137 h 1508045"/>
                <a:gd name="connsiteX29" fmla="*/ 1246525 w 1540352"/>
                <a:gd name="connsiteY29" fmla="*/ 1700 h 1508045"/>
                <a:gd name="connsiteX30" fmla="*/ 1226120 w 1540352"/>
                <a:gd name="connsiteY30" fmla="*/ 1360 h 1508045"/>
                <a:gd name="connsiteX31" fmla="*/ 1208028 w 1540352"/>
                <a:gd name="connsiteY31" fmla="*/ 19453 h 1508045"/>
                <a:gd name="connsiteX32" fmla="*/ 1189799 w 1540352"/>
                <a:gd name="connsiteY32" fmla="*/ 14895 h 1508045"/>
                <a:gd name="connsiteX33" fmla="*/ 1176400 w 1540352"/>
                <a:gd name="connsiteY33" fmla="*/ 19929 h 1508045"/>
                <a:gd name="connsiteX34" fmla="*/ 1155180 w 1540352"/>
                <a:gd name="connsiteY34" fmla="*/ 0 h 1508045"/>
                <a:gd name="connsiteX35" fmla="*/ 1135319 w 1540352"/>
                <a:gd name="connsiteY35" fmla="*/ 6598 h 1508045"/>
                <a:gd name="connsiteX36" fmla="*/ 1075805 w 1540352"/>
                <a:gd name="connsiteY36" fmla="*/ 4149 h 1508045"/>
                <a:gd name="connsiteX37" fmla="*/ 1060978 w 1540352"/>
                <a:gd name="connsiteY37" fmla="*/ 25778 h 1508045"/>
                <a:gd name="connsiteX38" fmla="*/ 1013435 w 1540352"/>
                <a:gd name="connsiteY38" fmla="*/ 18568 h 1508045"/>
                <a:gd name="connsiteX39" fmla="*/ 912363 w 1540352"/>
                <a:gd name="connsiteY39" fmla="*/ 44822 h 1508045"/>
                <a:gd name="connsiteX40" fmla="*/ 864276 w 1540352"/>
                <a:gd name="connsiteY40" fmla="*/ 40129 h 1508045"/>
                <a:gd name="connsiteX41" fmla="*/ 851421 w 1540352"/>
                <a:gd name="connsiteY41" fmla="*/ 74817 h 1508045"/>
                <a:gd name="connsiteX42" fmla="*/ 768986 w 1540352"/>
                <a:gd name="connsiteY42" fmla="*/ 76314 h 1508045"/>
                <a:gd name="connsiteX43" fmla="*/ 709404 w 1540352"/>
                <a:gd name="connsiteY43" fmla="*/ 52236 h 1508045"/>
                <a:gd name="connsiteX44" fmla="*/ 691312 w 1540352"/>
                <a:gd name="connsiteY44" fmla="*/ 61282 h 1508045"/>
                <a:gd name="connsiteX45" fmla="*/ 668935 w 1540352"/>
                <a:gd name="connsiteY45" fmla="*/ 53800 h 1508045"/>
                <a:gd name="connsiteX46" fmla="*/ 629282 w 1540352"/>
                <a:gd name="connsiteY46" fmla="*/ 5237 h 1508045"/>
                <a:gd name="connsiteX47" fmla="*/ 593574 w 1540352"/>
                <a:gd name="connsiteY47" fmla="*/ 5237 h 1508045"/>
                <a:gd name="connsiteX48" fmla="*/ 550996 w 1540352"/>
                <a:gd name="connsiteY48" fmla="*/ 51284 h 1508045"/>
                <a:gd name="connsiteX49" fmla="*/ 528959 w 1540352"/>
                <a:gd name="connsiteY49" fmla="*/ 165346 h 1508045"/>
                <a:gd name="connsiteX50" fmla="*/ 484408 w 1540352"/>
                <a:gd name="connsiteY50" fmla="*/ 271587 h 1508045"/>
                <a:gd name="connsiteX51" fmla="*/ 466112 w 1540352"/>
                <a:gd name="connsiteY51" fmla="*/ 425439 h 1508045"/>
                <a:gd name="connsiteX52" fmla="*/ 459038 w 1540352"/>
                <a:gd name="connsiteY52" fmla="*/ 492230 h 1508045"/>
                <a:gd name="connsiteX53" fmla="*/ 377964 w 1540352"/>
                <a:gd name="connsiteY53" fmla="*/ 538140 h 1508045"/>
                <a:gd name="connsiteX54" fmla="*/ 327904 w 1540352"/>
                <a:gd name="connsiteY54" fmla="*/ 623228 h 1508045"/>
                <a:gd name="connsiteX55" fmla="*/ 324027 w 1540352"/>
                <a:gd name="connsiteY55" fmla="*/ 709472 h 1508045"/>
                <a:gd name="connsiteX56" fmla="*/ 301106 w 1540352"/>
                <a:gd name="connsiteY56" fmla="*/ 760960 h 1508045"/>
                <a:gd name="connsiteX57" fmla="*/ 202755 w 1540352"/>
                <a:gd name="connsiteY57" fmla="*/ 832989 h 1508045"/>
                <a:gd name="connsiteX58" fmla="*/ 162898 w 1540352"/>
                <a:gd name="connsiteY58" fmla="*/ 831084 h 1508045"/>
                <a:gd name="connsiteX59" fmla="*/ 160313 w 1540352"/>
                <a:gd name="connsiteY59" fmla="*/ 793880 h 1508045"/>
                <a:gd name="connsiteX60" fmla="*/ 126169 w 1540352"/>
                <a:gd name="connsiteY60" fmla="*/ 795716 h 1508045"/>
                <a:gd name="connsiteX61" fmla="*/ 101820 w 1540352"/>
                <a:gd name="connsiteY61" fmla="*/ 830880 h 1508045"/>
                <a:gd name="connsiteX62" fmla="*/ 60058 w 1540352"/>
                <a:gd name="connsiteY62" fmla="*/ 825303 h 1508045"/>
                <a:gd name="connsiteX63" fmla="*/ 34620 w 1540352"/>
                <a:gd name="connsiteY63" fmla="*/ 842239 h 1508045"/>
                <a:gd name="connsiteX64" fmla="*/ 18909 w 1540352"/>
                <a:gd name="connsiteY64" fmla="*/ 901345 h 1508045"/>
                <a:gd name="connsiteX65" fmla="*/ 0 w 1540352"/>
                <a:gd name="connsiteY65" fmla="*/ 914608 h 1508045"/>
                <a:gd name="connsiteX66" fmla="*/ 408 w 1540352"/>
                <a:gd name="connsiteY66" fmla="*/ 927531 h 1508045"/>
                <a:gd name="connsiteX67" fmla="*/ 67676 w 1540352"/>
                <a:gd name="connsiteY67" fmla="*/ 901209 h 1508045"/>
                <a:gd name="connsiteX68" fmla="*/ 351369 w 1540352"/>
                <a:gd name="connsiteY68" fmla="*/ 902569 h 1508045"/>
                <a:gd name="connsiteX69" fmla="*/ 389186 w 1540352"/>
                <a:gd name="connsiteY69" fmla="*/ 1003504 h 1508045"/>
                <a:gd name="connsiteX70" fmla="*/ 414760 w 1540352"/>
                <a:gd name="connsiteY70" fmla="*/ 1063562 h 1508045"/>
                <a:gd name="connsiteX71" fmla="*/ 437613 w 1540352"/>
                <a:gd name="connsiteY71" fmla="*/ 1088660 h 1508045"/>
                <a:gd name="connsiteX72" fmla="*/ 526986 w 1540352"/>
                <a:gd name="connsiteY72" fmla="*/ 1073561 h 1508045"/>
                <a:gd name="connsiteX73" fmla="*/ 564395 w 1540352"/>
                <a:gd name="connsiteY73" fmla="*/ 1076825 h 1508045"/>
                <a:gd name="connsiteX74" fmla="*/ 585344 w 1540352"/>
                <a:gd name="connsiteY74" fmla="*/ 985276 h 1508045"/>
                <a:gd name="connsiteX75" fmla="*/ 652203 w 1540352"/>
                <a:gd name="connsiteY75" fmla="*/ 986704 h 1508045"/>
                <a:gd name="connsiteX76" fmla="*/ 667099 w 1540352"/>
                <a:gd name="connsiteY76" fmla="*/ 977250 h 1508045"/>
                <a:gd name="connsiteX77" fmla="*/ 702194 w 1540352"/>
                <a:gd name="connsiteY77" fmla="*/ 980923 h 1508045"/>
                <a:gd name="connsiteX78" fmla="*/ 711309 w 1540352"/>
                <a:gd name="connsiteY78" fmla="*/ 1013639 h 1508045"/>
                <a:gd name="connsiteX79" fmla="*/ 783473 w 1540352"/>
                <a:gd name="connsiteY79" fmla="*/ 1018944 h 1508045"/>
                <a:gd name="connsiteX80" fmla="*/ 801702 w 1540352"/>
                <a:gd name="connsiteY80" fmla="*/ 1157016 h 1508045"/>
                <a:gd name="connsiteX81" fmla="*/ 802994 w 1540352"/>
                <a:gd name="connsiteY81" fmla="*/ 1231153 h 1508045"/>
                <a:gd name="connsiteX82" fmla="*/ 836254 w 1540352"/>
                <a:gd name="connsiteY82" fmla="*/ 1300393 h 1508045"/>
                <a:gd name="connsiteX83" fmla="*/ 810612 w 1540352"/>
                <a:gd name="connsiteY83" fmla="*/ 1334537 h 1508045"/>
                <a:gd name="connsiteX84" fmla="*/ 820134 w 1540352"/>
                <a:gd name="connsiteY84" fmla="*/ 1342563 h 1508045"/>
                <a:gd name="connsiteX85" fmla="*/ 836458 w 1540352"/>
                <a:gd name="connsiteY85" fmla="*/ 1318553 h 1508045"/>
                <a:gd name="connsiteX86" fmla="*/ 949704 w 1540352"/>
                <a:gd name="connsiteY86" fmla="*/ 1313180 h 1508045"/>
                <a:gd name="connsiteX87" fmla="*/ 977522 w 1540352"/>
                <a:gd name="connsiteY87" fmla="*/ 1298556 h 1508045"/>
                <a:gd name="connsiteX88" fmla="*/ 1006905 w 1540352"/>
                <a:gd name="connsiteY88" fmla="*/ 1315085 h 1508045"/>
                <a:gd name="connsiteX89" fmla="*/ 1013231 w 1540352"/>
                <a:gd name="connsiteY89" fmla="*/ 1339298 h 1508045"/>
                <a:gd name="connsiteX90" fmla="*/ 1051319 w 1540352"/>
                <a:gd name="connsiteY90" fmla="*/ 1326919 h 1508045"/>
                <a:gd name="connsiteX91" fmla="*/ 1075669 w 1540352"/>
                <a:gd name="connsiteY91" fmla="*/ 1336305 h 1508045"/>
                <a:gd name="connsiteX92" fmla="*/ 1091449 w 1540352"/>
                <a:gd name="connsiteY92" fmla="*/ 1374394 h 1508045"/>
                <a:gd name="connsiteX93" fmla="*/ 1154091 w 1540352"/>
                <a:gd name="connsiteY93" fmla="*/ 1398063 h 1508045"/>
                <a:gd name="connsiteX94" fmla="*/ 1215170 w 1540352"/>
                <a:gd name="connsiteY94" fmla="*/ 1380448 h 1508045"/>
                <a:gd name="connsiteX95" fmla="*/ 1270670 w 1540352"/>
                <a:gd name="connsiteY95" fmla="*/ 1426426 h 1508045"/>
                <a:gd name="connsiteX96" fmla="*/ 1312772 w 1540352"/>
                <a:gd name="connsiteY96" fmla="*/ 1429283 h 1508045"/>
                <a:gd name="connsiteX97" fmla="*/ 1339638 w 1540352"/>
                <a:gd name="connsiteY97" fmla="*/ 1485804 h 1508045"/>
                <a:gd name="connsiteX98" fmla="*/ 1412823 w 1540352"/>
                <a:gd name="connsiteY98" fmla="*/ 1508045 h 1508045"/>
                <a:gd name="connsiteX99" fmla="*/ 1408810 w 1540352"/>
                <a:gd name="connsiteY99" fmla="*/ 1433704 h 1508045"/>
                <a:gd name="connsiteX100" fmla="*/ 1355418 w 1540352"/>
                <a:gd name="connsiteY100" fmla="*/ 1431255 h 1508045"/>
                <a:gd name="connsiteX101" fmla="*/ 1317805 w 1540352"/>
                <a:gd name="connsiteY101" fmla="*/ 1385821 h 1508045"/>
                <a:gd name="connsiteX102" fmla="*/ 1347732 w 1540352"/>
                <a:gd name="connsiteY102" fmla="*/ 1276995 h 1508045"/>
                <a:gd name="connsiteX103" fmla="*/ 1346508 w 1540352"/>
                <a:gd name="connsiteY103" fmla="*/ 1223127 h 1508045"/>
                <a:gd name="connsiteX104" fmla="*/ 1332021 w 1540352"/>
                <a:gd name="connsiteY104" fmla="*/ 1172523 h 1508045"/>
                <a:gd name="connsiteX105" fmla="*/ 1361403 w 1540352"/>
                <a:gd name="connsiteY105" fmla="*/ 1144637 h 1508045"/>
                <a:gd name="connsiteX106" fmla="*/ 1381536 w 1540352"/>
                <a:gd name="connsiteY106" fmla="*/ 1104440 h 15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540352" h="1508045">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w="13602" cap="flat">
              <a:solidFill>
                <a:srgbClr val="FFFFFF"/>
              </a:solidFill>
              <a:prstDash val="solid"/>
              <a:miter/>
            </a:ln>
          </p:spPr>
          <p:txBody>
            <a:bodyPr rtlCol="0" anchor="ctr"/>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9664878" y="3339310"/>
            <a:ext cx="234654" cy="248053"/>
          </a:xfrm>
          <a:custGeom>
            <a:avLst/>
            <a:gdLst>
              <a:gd name="connsiteX0" fmla="*/ 118007 w 234654"/>
              <a:gd name="connsiteY0" fmla="*/ 236627 h 248053"/>
              <a:gd name="connsiteX1" fmla="*/ 133583 w 234654"/>
              <a:gd name="connsiteY1" fmla="*/ 248053 h 248053"/>
              <a:gd name="connsiteX2" fmla="*/ 159769 w 234654"/>
              <a:gd name="connsiteY2" fmla="*/ 208604 h 248053"/>
              <a:gd name="connsiteX3" fmla="*/ 204115 w 234654"/>
              <a:gd name="connsiteY3" fmla="*/ 185207 h 248053"/>
              <a:gd name="connsiteX4" fmla="*/ 204115 w 234654"/>
              <a:gd name="connsiteY4" fmla="*/ 143241 h 248053"/>
              <a:gd name="connsiteX5" fmla="*/ 234654 w 234654"/>
              <a:gd name="connsiteY5" fmla="*/ 126169 h 248053"/>
              <a:gd name="connsiteX6" fmla="*/ 231594 w 234654"/>
              <a:gd name="connsiteY6" fmla="*/ 123993 h 248053"/>
              <a:gd name="connsiteX7" fmla="*/ 200306 w 234654"/>
              <a:gd name="connsiteY7" fmla="*/ 136168 h 248053"/>
              <a:gd name="connsiteX8" fmla="*/ 174392 w 234654"/>
              <a:gd name="connsiteY8" fmla="*/ 123177 h 248053"/>
              <a:gd name="connsiteX9" fmla="*/ 186363 w 234654"/>
              <a:gd name="connsiteY9" fmla="*/ 99303 h 248053"/>
              <a:gd name="connsiteX10" fmla="*/ 216018 w 234654"/>
              <a:gd name="connsiteY10" fmla="*/ 75566 h 248053"/>
              <a:gd name="connsiteX11" fmla="*/ 211529 w 234654"/>
              <a:gd name="connsiteY11" fmla="*/ 57609 h 248053"/>
              <a:gd name="connsiteX12" fmla="*/ 163510 w 234654"/>
              <a:gd name="connsiteY12" fmla="*/ 0 h 248053"/>
              <a:gd name="connsiteX13" fmla="*/ 90801 w 234654"/>
              <a:gd name="connsiteY13" fmla="*/ 4557 h 248053"/>
              <a:gd name="connsiteX14" fmla="*/ 78694 w 234654"/>
              <a:gd name="connsiteY14" fmla="*/ 38497 h 248053"/>
              <a:gd name="connsiteX15" fmla="*/ 0 w 234654"/>
              <a:gd name="connsiteY15" fmla="*/ 88149 h 248053"/>
              <a:gd name="connsiteX16" fmla="*/ 2245 w 234654"/>
              <a:gd name="connsiteY16" fmla="*/ 114607 h 248053"/>
              <a:gd name="connsiteX17" fmla="*/ 19861 w 234654"/>
              <a:gd name="connsiteY17" fmla="*/ 167047 h 248053"/>
              <a:gd name="connsiteX18" fmla="*/ 45435 w 234654"/>
              <a:gd name="connsiteY18" fmla="*/ 180854 h 248053"/>
              <a:gd name="connsiteX19" fmla="*/ 60942 w 234654"/>
              <a:gd name="connsiteY19" fmla="*/ 197246 h 248053"/>
              <a:gd name="connsiteX20" fmla="*/ 84884 w 234654"/>
              <a:gd name="connsiteY20" fmla="*/ 219419 h 248053"/>
              <a:gd name="connsiteX21" fmla="*/ 118007 w 234654"/>
              <a:gd name="connsiteY21" fmla="*/ 236627 h 2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4654" h="248053">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w="13602" cap="flat">
            <a:solidFill>
              <a:srgbClr val="FFFFFF"/>
            </a:solidFill>
            <a:prstDash val="solid"/>
            <a:miter/>
          </a:ln>
        </p:spPr>
        <p:txBody>
          <a:bodyPr rtlCol="0" anchor="ctr"/>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9516428" y="2626202"/>
            <a:ext cx="259207" cy="49651"/>
          </a:xfrm>
          <a:custGeom>
            <a:avLst/>
            <a:gdLst>
              <a:gd name="connsiteX0" fmla="*/ 86380 w 259207"/>
              <a:gd name="connsiteY0" fmla="*/ 29247 h 49651"/>
              <a:gd name="connsiteX1" fmla="*/ 129706 w 259207"/>
              <a:gd name="connsiteY1" fmla="*/ 16324 h 49651"/>
              <a:gd name="connsiteX2" fmla="*/ 160517 w 259207"/>
              <a:gd name="connsiteY2" fmla="*/ 10406 h 49651"/>
              <a:gd name="connsiteX3" fmla="*/ 230301 w 259207"/>
              <a:gd name="connsiteY3" fmla="*/ 32920 h 49651"/>
              <a:gd name="connsiteX4" fmla="*/ 259208 w 259207"/>
              <a:gd name="connsiteY4" fmla="*/ 25098 h 49651"/>
              <a:gd name="connsiteX5" fmla="*/ 259208 w 259207"/>
              <a:gd name="connsiteY5" fmla="*/ 16664 h 49651"/>
              <a:gd name="connsiteX6" fmla="*/ 222888 w 259207"/>
              <a:gd name="connsiteY6" fmla="*/ 18364 h 49651"/>
              <a:gd name="connsiteX7" fmla="*/ 174256 w 259207"/>
              <a:gd name="connsiteY7" fmla="*/ 0 h 49651"/>
              <a:gd name="connsiteX8" fmla="*/ 128210 w 259207"/>
              <a:gd name="connsiteY8" fmla="*/ 1972 h 49651"/>
              <a:gd name="connsiteX9" fmla="*/ 99983 w 259207"/>
              <a:gd name="connsiteY9" fmla="*/ 17140 h 49651"/>
              <a:gd name="connsiteX10" fmla="*/ 21833 w 259207"/>
              <a:gd name="connsiteY10" fmla="*/ 18364 h 49651"/>
              <a:gd name="connsiteX11" fmla="*/ 20201 w 259207"/>
              <a:gd name="connsiteY11" fmla="*/ 25914 h 49651"/>
              <a:gd name="connsiteX12" fmla="*/ 0 w 259207"/>
              <a:gd name="connsiteY12" fmla="*/ 33736 h 49651"/>
              <a:gd name="connsiteX13" fmla="*/ 0 w 259207"/>
              <a:gd name="connsiteY13" fmla="*/ 49651 h 49651"/>
              <a:gd name="connsiteX14" fmla="*/ 47339 w 259207"/>
              <a:gd name="connsiteY14" fmla="*/ 33600 h 49651"/>
              <a:gd name="connsiteX15" fmla="*/ 86380 w 259207"/>
              <a:gd name="connsiteY15" fmla="*/ 29247 h 4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9207" h="49651">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w="6801" cap="flat">
            <a:solidFill>
              <a:srgbClr val="FFFFFF"/>
            </a:solidFill>
            <a:prstDash val="solid"/>
            <a:miter/>
          </a:ln>
        </p:spPr>
        <p:txBody>
          <a:bodyPr rtlCol="0" anchor="ctr"/>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4654934" y="1444256"/>
            <a:ext cx="624792" cy="745724"/>
          </a:xfrm>
          <a:custGeom>
            <a:avLst/>
            <a:gdLst>
              <a:gd name="connsiteX0" fmla="*/ 562150 w 624792"/>
              <a:gd name="connsiteY0" fmla="*/ 450808 h 745724"/>
              <a:gd name="connsiteX1" fmla="*/ 573305 w 624792"/>
              <a:gd name="connsiteY1" fmla="*/ 128278 h 745724"/>
              <a:gd name="connsiteX2" fmla="*/ 611258 w 624792"/>
              <a:gd name="connsiteY2" fmla="*/ 94814 h 745724"/>
              <a:gd name="connsiteX3" fmla="*/ 624793 w 624792"/>
              <a:gd name="connsiteY3" fmla="*/ 52848 h 745724"/>
              <a:gd name="connsiteX4" fmla="*/ 606361 w 624792"/>
              <a:gd name="connsiteY4" fmla="*/ 58970 h 745724"/>
              <a:gd name="connsiteX5" fmla="*/ 559090 w 624792"/>
              <a:gd name="connsiteY5" fmla="*/ 38769 h 745724"/>
              <a:gd name="connsiteX6" fmla="*/ 517396 w 624792"/>
              <a:gd name="connsiteY6" fmla="*/ 36865 h 745724"/>
              <a:gd name="connsiteX7" fmla="*/ 458426 w 624792"/>
              <a:gd name="connsiteY7" fmla="*/ 91481 h 745724"/>
              <a:gd name="connsiteX8" fmla="*/ 311852 w 624792"/>
              <a:gd name="connsiteY8" fmla="*/ 66656 h 745724"/>
              <a:gd name="connsiteX9" fmla="*/ 310832 w 624792"/>
              <a:gd name="connsiteY9" fmla="*/ 66247 h 745724"/>
              <a:gd name="connsiteX10" fmla="*/ 156572 w 624792"/>
              <a:gd name="connsiteY10" fmla="*/ 4149 h 745724"/>
              <a:gd name="connsiteX11" fmla="*/ 29315 w 624792"/>
              <a:gd name="connsiteY11" fmla="*/ 0 h 745724"/>
              <a:gd name="connsiteX12" fmla="*/ 0 w 624792"/>
              <a:gd name="connsiteY12" fmla="*/ 40742 h 745724"/>
              <a:gd name="connsiteX13" fmla="*/ 21697 w 624792"/>
              <a:gd name="connsiteY13" fmla="*/ 52508 h 745724"/>
              <a:gd name="connsiteX14" fmla="*/ 43258 w 624792"/>
              <a:gd name="connsiteY14" fmla="*/ 119164 h 745724"/>
              <a:gd name="connsiteX15" fmla="*/ 78967 w 624792"/>
              <a:gd name="connsiteY15" fmla="*/ 134807 h 745724"/>
              <a:gd name="connsiteX16" fmla="*/ 93114 w 624792"/>
              <a:gd name="connsiteY16" fmla="*/ 255127 h 745724"/>
              <a:gd name="connsiteX17" fmla="*/ 5034 w 624792"/>
              <a:gd name="connsiteY17" fmla="*/ 358239 h 745724"/>
              <a:gd name="connsiteX18" fmla="*/ 12447 w 624792"/>
              <a:gd name="connsiteY18" fmla="*/ 383405 h 745724"/>
              <a:gd name="connsiteX19" fmla="*/ 69920 w 624792"/>
              <a:gd name="connsiteY19" fmla="*/ 388030 h 745724"/>
              <a:gd name="connsiteX20" fmla="*/ 65907 w 624792"/>
              <a:gd name="connsiteY20" fmla="*/ 424418 h 745724"/>
              <a:gd name="connsiteX21" fmla="*/ 17821 w 624792"/>
              <a:gd name="connsiteY21" fmla="*/ 436933 h 745724"/>
              <a:gd name="connsiteX22" fmla="*/ 18432 w 624792"/>
              <a:gd name="connsiteY22" fmla="*/ 442918 h 745724"/>
              <a:gd name="connsiteX23" fmla="*/ 314913 w 624792"/>
              <a:gd name="connsiteY23" fmla="*/ 611734 h 745724"/>
              <a:gd name="connsiteX24" fmla="*/ 323551 w 624792"/>
              <a:gd name="connsiteY24" fmla="*/ 670227 h 745724"/>
              <a:gd name="connsiteX25" fmla="*/ 455434 w 624792"/>
              <a:gd name="connsiteY25" fmla="*/ 745725 h 745724"/>
              <a:gd name="connsiteX26" fmla="*/ 515152 w 624792"/>
              <a:gd name="connsiteY26" fmla="*/ 614386 h 745724"/>
              <a:gd name="connsiteX27" fmla="*/ 529503 w 624792"/>
              <a:gd name="connsiteY27" fmla="*/ 589288 h 745724"/>
              <a:gd name="connsiteX28" fmla="*/ 561810 w 624792"/>
              <a:gd name="connsiteY28" fmla="*/ 577045 h 745724"/>
              <a:gd name="connsiteX29" fmla="*/ 576910 w 624792"/>
              <a:gd name="connsiteY29" fmla="*/ 541201 h 745724"/>
              <a:gd name="connsiteX30" fmla="*/ 596294 w 624792"/>
              <a:gd name="connsiteY30" fmla="*/ 536848 h 745724"/>
              <a:gd name="connsiteX31" fmla="*/ 620848 w 624792"/>
              <a:gd name="connsiteY31" fmla="*/ 509506 h 745724"/>
              <a:gd name="connsiteX32" fmla="*/ 562150 w 624792"/>
              <a:gd name="connsiteY32" fmla="*/ 450808 h 7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24792" h="745724">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3853301" y="3421952"/>
            <a:ext cx="424894" cy="426390"/>
          </a:xfrm>
          <a:custGeom>
            <a:avLst/>
            <a:gdLst>
              <a:gd name="connsiteX0" fmla="*/ 413059 w 424894"/>
              <a:gd name="connsiteY0" fmla="*/ 96106 h 426390"/>
              <a:gd name="connsiteX1" fmla="*/ 379528 w 424894"/>
              <a:gd name="connsiteY1" fmla="*/ 81415 h 426390"/>
              <a:gd name="connsiteX2" fmla="*/ 357695 w 424894"/>
              <a:gd name="connsiteY2" fmla="*/ 13875 h 426390"/>
              <a:gd name="connsiteX3" fmla="*/ 332053 w 424894"/>
              <a:gd name="connsiteY3" fmla="*/ 0 h 426390"/>
              <a:gd name="connsiteX4" fmla="*/ 274375 w 424894"/>
              <a:gd name="connsiteY4" fmla="*/ 22445 h 426390"/>
              <a:gd name="connsiteX5" fmla="*/ 169767 w 424894"/>
              <a:gd name="connsiteY5" fmla="*/ 26458 h 426390"/>
              <a:gd name="connsiteX6" fmla="*/ 108825 w 424894"/>
              <a:gd name="connsiteY6" fmla="*/ 26458 h 426390"/>
              <a:gd name="connsiteX7" fmla="*/ 102432 w 424894"/>
              <a:gd name="connsiteY7" fmla="*/ 26798 h 426390"/>
              <a:gd name="connsiteX8" fmla="*/ 99915 w 424894"/>
              <a:gd name="connsiteY8" fmla="*/ 70260 h 426390"/>
              <a:gd name="connsiteX9" fmla="*/ 113042 w 424894"/>
              <a:gd name="connsiteY9" fmla="*/ 135011 h 426390"/>
              <a:gd name="connsiteX10" fmla="*/ 144057 w 424894"/>
              <a:gd name="connsiteY10" fmla="*/ 133923 h 426390"/>
              <a:gd name="connsiteX11" fmla="*/ 139228 w 424894"/>
              <a:gd name="connsiteY11" fmla="*/ 184119 h 426390"/>
              <a:gd name="connsiteX12" fmla="*/ 105424 w 424894"/>
              <a:gd name="connsiteY12" fmla="*/ 216902 h 426390"/>
              <a:gd name="connsiteX13" fmla="*/ 93249 w 424894"/>
              <a:gd name="connsiteY13" fmla="*/ 242884 h 426390"/>
              <a:gd name="connsiteX14" fmla="*/ 66792 w 424894"/>
              <a:gd name="connsiteY14" fmla="*/ 257644 h 426390"/>
              <a:gd name="connsiteX15" fmla="*/ 52984 w 424894"/>
              <a:gd name="connsiteY15" fmla="*/ 240912 h 426390"/>
              <a:gd name="connsiteX16" fmla="*/ 24622 w 424894"/>
              <a:gd name="connsiteY16" fmla="*/ 283421 h 426390"/>
              <a:gd name="connsiteX17" fmla="*/ 9522 w 424894"/>
              <a:gd name="connsiteY17" fmla="*/ 408502 h 426390"/>
              <a:gd name="connsiteX18" fmla="*/ 0 w 424894"/>
              <a:gd name="connsiteY18" fmla="*/ 426391 h 426390"/>
              <a:gd name="connsiteX19" fmla="*/ 24077 w 424894"/>
              <a:gd name="connsiteY19" fmla="*/ 424078 h 426390"/>
              <a:gd name="connsiteX20" fmla="*/ 56725 w 424894"/>
              <a:gd name="connsiteY20" fmla="*/ 395716 h 426390"/>
              <a:gd name="connsiteX21" fmla="*/ 159837 w 424894"/>
              <a:gd name="connsiteY21" fmla="*/ 391635 h 426390"/>
              <a:gd name="connsiteX22" fmla="*/ 166094 w 424894"/>
              <a:gd name="connsiteY22" fmla="*/ 322735 h 426390"/>
              <a:gd name="connsiteX23" fmla="*/ 234858 w 424894"/>
              <a:gd name="connsiteY23" fmla="*/ 295732 h 426390"/>
              <a:gd name="connsiteX24" fmla="*/ 274103 w 424894"/>
              <a:gd name="connsiteY24" fmla="*/ 301582 h 426390"/>
              <a:gd name="connsiteX25" fmla="*/ 282605 w 424894"/>
              <a:gd name="connsiteY25" fmla="*/ 286686 h 426390"/>
              <a:gd name="connsiteX26" fmla="*/ 342323 w 424894"/>
              <a:gd name="connsiteY26" fmla="*/ 293284 h 426390"/>
              <a:gd name="connsiteX27" fmla="*/ 424894 w 424894"/>
              <a:gd name="connsiteY27" fmla="*/ 196634 h 426390"/>
              <a:gd name="connsiteX28" fmla="*/ 413059 w 424894"/>
              <a:gd name="connsiteY28" fmla="*/ 96106 h 4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4894" h="426390">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8373287" y="3657600"/>
            <a:ext cx="346472" cy="517599"/>
          </a:xfrm>
          <a:custGeom>
            <a:avLst/>
            <a:gdLst>
              <a:gd name="connsiteX0" fmla="*/ 303282 w 346472"/>
              <a:gd name="connsiteY0" fmla="*/ 342187 h 517599"/>
              <a:gd name="connsiteX1" fmla="*/ 290019 w 346472"/>
              <a:gd name="connsiteY1" fmla="*/ 144397 h 517599"/>
              <a:gd name="connsiteX2" fmla="*/ 283422 w 346472"/>
              <a:gd name="connsiteY2" fmla="*/ 108689 h 517599"/>
              <a:gd name="connsiteX3" fmla="*/ 282129 w 346472"/>
              <a:gd name="connsiteY3" fmla="*/ 67336 h 517599"/>
              <a:gd name="connsiteX4" fmla="*/ 238055 w 346472"/>
              <a:gd name="connsiteY4" fmla="*/ 0 h 517599"/>
              <a:gd name="connsiteX5" fmla="*/ 213365 w 346472"/>
              <a:gd name="connsiteY5" fmla="*/ 9658 h 517599"/>
              <a:gd name="connsiteX6" fmla="*/ 53800 w 346472"/>
              <a:gd name="connsiteY6" fmla="*/ 4489 h 517599"/>
              <a:gd name="connsiteX7" fmla="*/ 46999 w 346472"/>
              <a:gd name="connsiteY7" fmla="*/ 11291 h 517599"/>
              <a:gd name="connsiteX8" fmla="*/ 67948 w 346472"/>
              <a:gd name="connsiteY8" fmla="*/ 219691 h 517599"/>
              <a:gd name="connsiteX9" fmla="*/ 31763 w 346472"/>
              <a:gd name="connsiteY9" fmla="*/ 267982 h 517599"/>
              <a:gd name="connsiteX10" fmla="*/ 27818 w 346472"/>
              <a:gd name="connsiteY10" fmla="*/ 306139 h 517599"/>
              <a:gd name="connsiteX11" fmla="*/ 0 w 346472"/>
              <a:gd name="connsiteY11" fmla="*/ 342799 h 517599"/>
              <a:gd name="connsiteX12" fmla="*/ 18908 w 346472"/>
              <a:gd name="connsiteY12" fmla="*/ 424418 h 517599"/>
              <a:gd name="connsiteX13" fmla="*/ 45231 w 346472"/>
              <a:gd name="connsiteY13" fmla="*/ 436933 h 517599"/>
              <a:gd name="connsiteX14" fmla="*/ 45231 w 346472"/>
              <a:gd name="connsiteY14" fmla="*/ 502568 h 517599"/>
              <a:gd name="connsiteX15" fmla="*/ 88897 w 346472"/>
              <a:gd name="connsiteY15" fmla="*/ 517600 h 517599"/>
              <a:gd name="connsiteX16" fmla="*/ 116987 w 346472"/>
              <a:gd name="connsiteY16" fmla="*/ 505425 h 517599"/>
              <a:gd name="connsiteX17" fmla="*/ 131679 w 346472"/>
              <a:gd name="connsiteY17" fmla="*/ 492434 h 517599"/>
              <a:gd name="connsiteX18" fmla="*/ 181534 w 346472"/>
              <a:gd name="connsiteY18" fmla="*/ 479035 h 517599"/>
              <a:gd name="connsiteX19" fmla="*/ 255807 w 346472"/>
              <a:gd name="connsiteY19" fmla="*/ 440470 h 517599"/>
              <a:gd name="connsiteX20" fmla="*/ 288931 w 346472"/>
              <a:gd name="connsiteY20" fmla="*/ 430812 h 517599"/>
              <a:gd name="connsiteX21" fmla="*/ 308655 w 346472"/>
              <a:gd name="connsiteY21" fmla="*/ 427003 h 517599"/>
              <a:gd name="connsiteX22" fmla="*/ 320354 w 346472"/>
              <a:gd name="connsiteY22" fmla="*/ 431628 h 517599"/>
              <a:gd name="connsiteX23" fmla="*/ 335454 w 346472"/>
              <a:gd name="connsiteY23" fmla="*/ 429519 h 517599"/>
              <a:gd name="connsiteX24" fmla="*/ 346472 w 346472"/>
              <a:gd name="connsiteY24" fmla="*/ 416869 h 517599"/>
              <a:gd name="connsiteX25" fmla="*/ 303282 w 346472"/>
              <a:gd name="connsiteY25" fmla="*/ 342187 h 51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6472" h="517599">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4466836" y="4212837"/>
            <a:ext cx="118957" cy="121475"/>
          </a:xfrm>
          <a:custGeom>
            <a:avLst/>
            <a:gdLst>
              <a:gd name="connsiteX0" fmla="*/ 56616 w 118957"/>
              <a:gd name="connsiteY0" fmla="*/ 15407 h 121475"/>
              <a:gd name="connsiteX1" fmla="*/ 10499 w 118957"/>
              <a:gd name="connsiteY1" fmla="*/ 20034 h 121475"/>
              <a:gd name="connsiteX2" fmla="*/ 9682 w 118957"/>
              <a:gd name="connsiteY2" fmla="*/ 24454 h 121475"/>
              <a:gd name="connsiteX3" fmla="*/ -6707 w 118957"/>
              <a:gd name="connsiteY3" fmla="*/ 93217 h 121475"/>
              <a:gd name="connsiteX4" fmla="*/ 13153 w 118957"/>
              <a:gd name="connsiteY4" fmla="*/ 114711 h 121475"/>
              <a:gd name="connsiteX5" fmla="*/ 25394 w 118957"/>
              <a:gd name="connsiteY5" fmla="*/ 113622 h 121475"/>
              <a:gd name="connsiteX6" fmla="*/ 34169 w 118957"/>
              <a:gd name="connsiteY6" fmla="*/ 82948 h 121475"/>
              <a:gd name="connsiteX7" fmla="*/ 41312 w 118957"/>
              <a:gd name="connsiteY7" fmla="*/ 82948 h 121475"/>
              <a:gd name="connsiteX8" fmla="*/ 65390 w 118957"/>
              <a:gd name="connsiteY8" fmla="*/ 81995 h 121475"/>
              <a:gd name="connsiteX9" fmla="*/ 82122 w 118957"/>
              <a:gd name="connsiteY9" fmla="*/ 81450 h 121475"/>
              <a:gd name="connsiteX10" fmla="*/ 85044 w 118957"/>
              <a:gd name="connsiteY10" fmla="*/ 81450 h 121475"/>
              <a:gd name="connsiteX11" fmla="*/ 112251 w 118957"/>
              <a:gd name="connsiteY11" fmla="*/ 42614 h 121475"/>
              <a:gd name="connsiteX12" fmla="*/ 82663 w 118957"/>
              <a:gd name="connsiteY12" fmla="*/ -6764 h 12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957" h="121475">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13109338" y="5038888"/>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2010</a:t>
            </a:r>
          </a:p>
        </p:txBody>
      </p:sp>
      <p:sp>
        <p:nvSpPr>
          <p:cNvPr id="107" name="Oval 106">
            <a:extLst>
              <a:ext uri="{FF2B5EF4-FFF2-40B4-BE49-F238E27FC236}">
                <a16:creationId xmlns:a16="http://schemas.microsoft.com/office/drawing/2014/main" id="{C8C56B54-CECE-454F-B2B2-923D6E476F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2011</a:t>
            </a:r>
          </a:p>
        </p:txBody>
      </p:sp>
      <p:pic>
        <p:nvPicPr>
          <p:cNvPr id="7" name="Picture 6" descr="A picture containing text, clipart&#10;&#10;Description automatically generated">
            <a:extLst>
              <a:ext uri="{FF2B5EF4-FFF2-40B4-BE49-F238E27FC236}">
                <a16:creationId xmlns:a16="http://schemas.microsoft.com/office/drawing/2014/main" id="{F7139114-D2DB-43CF-859F-2A3E06D30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424" y="3055689"/>
            <a:ext cx="7315200" cy="1064029"/>
          </a:xfrm>
          <a:prstGeom prst="rect">
            <a:avLst/>
          </a:prstGeom>
        </p:spPr>
      </p:pic>
      <p:sp>
        <p:nvSpPr>
          <p:cNvPr id="8" name="Rectangle: Rounded Corners 7">
            <a:extLst>
              <a:ext uri="{FF2B5EF4-FFF2-40B4-BE49-F238E27FC236}">
                <a16:creationId xmlns:a16="http://schemas.microsoft.com/office/drawing/2014/main" id="{AED87213-A028-4DB6-B0FE-4A965D7C81EC}"/>
              </a:ext>
            </a:extLst>
          </p:cNvPr>
          <p:cNvSpPr/>
          <p:nvPr/>
        </p:nvSpPr>
        <p:spPr>
          <a:xfrm>
            <a:off x="7403106" y="3693581"/>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dirty="0"/>
              <a:t>HISP</a:t>
            </a:r>
          </a:p>
        </p:txBody>
      </p:sp>
      <p:pic>
        <p:nvPicPr>
          <p:cNvPr id="11" name="Picture 10" descr="Shape&#10;&#10;Description automatically generated with low confidence">
            <a:extLst>
              <a:ext uri="{FF2B5EF4-FFF2-40B4-BE49-F238E27FC236}">
                <a16:creationId xmlns:a16="http://schemas.microsoft.com/office/drawing/2014/main" id="{8398F61F-5112-4297-8A53-4D7FDA77C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0150" y="3676628"/>
            <a:ext cx="4923970" cy="833222"/>
          </a:xfrm>
          <a:prstGeom prst="rect">
            <a:avLst/>
          </a:prstGeom>
        </p:spPr>
      </p:pic>
      <p:sp>
        <p:nvSpPr>
          <p:cNvPr id="12" name="TextBox 11">
            <a:extLst>
              <a:ext uri="{FF2B5EF4-FFF2-40B4-BE49-F238E27FC236}">
                <a16:creationId xmlns:a16="http://schemas.microsoft.com/office/drawing/2014/main" id="{2517B505-65B7-4A2A-8E21-F61246E609CA}"/>
              </a:ext>
            </a:extLst>
          </p:cNvPr>
          <p:cNvSpPr txBox="1"/>
          <p:nvPr/>
        </p:nvSpPr>
        <p:spPr>
          <a:xfrm>
            <a:off x="2449521" y="4521675"/>
            <a:ext cx="7524658" cy="461665"/>
          </a:xfrm>
          <a:prstGeom prst="rect">
            <a:avLst/>
          </a:prstGeom>
          <a:noFill/>
        </p:spPr>
        <p:txBody>
          <a:bodyPr wrap="square" rtlCol="0">
            <a:spAutoFit/>
          </a:bodyPr>
          <a:lstStyle/>
          <a:p>
            <a:pPr algn="l">
              <a:buClr>
                <a:srgbClr val="008CCF"/>
              </a:buClr>
            </a:pPr>
            <a:r>
              <a:rPr lang="en-GB" sz="2400"/>
              <a:t>Regional DHIS2 academies led </a:t>
            </a:r>
            <a:r>
              <a:rPr lang="en-GB" sz="2400" dirty="0"/>
              <a:t>by the HISP network</a:t>
            </a:r>
          </a:p>
        </p:txBody>
      </p:sp>
      <p:sp>
        <p:nvSpPr>
          <p:cNvPr id="215" name="Oval 214">
            <a:extLst>
              <a:ext uri="{FF2B5EF4-FFF2-40B4-BE49-F238E27FC236}">
                <a16:creationId xmlns:a16="http://schemas.microsoft.com/office/drawing/2014/main" id="{F3399AB2-AF0D-4A1E-AE30-4A833877598F}"/>
              </a:ext>
            </a:extLst>
          </p:cNvPr>
          <p:cNvSpPr/>
          <p:nvPr/>
        </p:nvSpPr>
        <p:spPr>
          <a:xfrm>
            <a:off x="651142" y="52268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2017</a:t>
            </a:r>
          </a:p>
        </p:txBody>
      </p:sp>
      <p:grpSp>
        <p:nvGrpSpPr>
          <p:cNvPr id="22" name="Group 21">
            <a:extLst>
              <a:ext uri="{FF2B5EF4-FFF2-40B4-BE49-F238E27FC236}">
                <a16:creationId xmlns:a16="http://schemas.microsoft.com/office/drawing/2014/main" id="{122D9145-8A46-4A52-BC5B-F4D97E17195F}"/>
              </a:ext>
            </a:extLst>
          </p:cNvPr>
          <p:cNvGrpSpPr/>
          <p:nvPr/>
        </p:nvGrpSpPr>
        <p:grpSpPr>
          <a:xfrm>
            <a:off x="5343616" y="3709614"/>
            <a:ext cx="1542869" cy="1311438"/>
            <a:chOff x="7557504" y="1250546"/>
            <a:chExt cx="1542869" cy="1311438"/>
          </a:xfrm>
        </p:grpSpPr>
        <p:sp>
          <p:nvSpPr>
            <p:cNvPr id="15" name="Graphic 13" descr="Online meeting with solid fill">
              <a:extLst>
                <a:ext uri="{FF2B5EF4-FFF2-40B4-BE49-F238E27FC236}">
                  <a16:creationId xmlns:a16="http://schemas.microsoft.com/office/drawing/2014/main" id="{98B910CF-A386-431E-ABA0-89120A53BB44}"/>
                </a:ext>
              </a:extLst>
            </p:cNvPr>
            <p:cNvSpPr/>
            <p:nvPr/>
          </p:nvSpPr>
          <p:spPr>
            <a:xfrm>
              <a:off x="7557504" y="1250546"/>
              <a:ext cx="1542869" cy="1311438"/>
            </a:xfrm>
            <a:custGeom>
              <a:avLst/>
              <a:gdLst>
                <a:gd name="connsiteX0" fmla="*/ 1465727 w 1542869"/>
                <a:gd name="connsiteY0" fmla="*/ 0 h 1311438"/>
                <a:gd name="connsiteX1" fmla="*/ 77144 w 1542869"/>
                <a:gd name="connsiteY1" fmla="*/ 0 h 1311438"/>
                <a:gd name="connsiteX2" fmla="*/ 0 w 1542869"/>
                <a:gd name="connsiteY2" fmla="*/ 77143 h 1311438"/>
                <a:gd name="connsiteX3" fmla="*/ 0 w 1542869"/>
                <a:gd name="connsiteY3" fmla="*/ 1002865 h 1311438"/>
                <a:gd name="connsiteX4" fmla="*/ 77144 w 1542869"/>
                <a:gd name="connsiteY4" fmla="*/ 1080009 h 1311438"/>
                <a:gd name="connsiteX5" fmla="*/ 617148 w 1542869"/>
                <a:gd name="connsiteY5" fmla="*/ 1080009 h 1311438"/>
                <a:gd name="connsiteX6" fmla="*/ 617148 w 1542869"/>
                <a:gd name="connsiteY6" fmla="*/ 1195724 h 1311438"/>
                <a:gd name="connsiteX7" fmla="*/ 424290 w 1542869"/>
                <a:gd name="connsiteY7" fmla="*/ 1195724 h 1311438"/>
                <a:gd name="connsiteX8" fmla="*/ 424290 w 1542869"/>
                <a:gd name="connsiteY8" fmla="*/ 1311439 h 1311438"/>
                <a:gd name="connsiteX9" fmla="*/ 1118581 w 1542869"/>
                <a:gd name="connsiteY9" fmla="*/ 1311439 h 1311438"/>
                <a:gd name="connsiteX10" fmla="*/ 1118581 w 1542869"/>
                <a:gd name="connsiteY10" fmla="*/ 1195724 h 1311438"/>
                <a:gd name="connsiteX11" fmla="*/ 925722 w 1542869"/>
                <a:gd name="connsiteY11" fmla="*/ 1195724 h 1311438"/>
                <a:gd name="connsiteX12" fmla="*/ 925722 w 1542869"/>
                <a:gd name="connsiteY12" fmla="*/ 1080009 h 1311438"/>
                <a:gd name="connsiteX13" fmla="*/ 1465727 w 1542869"/>
                <a:gd name="connsiteY13" fmla="*/ 1080009 h 1311438"/>
                <a:gd name="connsiteX14" fmla="*/ 1542870 w 1542869"/>
                <a:gd name="connsiteY14" fmla="*/ 1002865 h 1311438"/>
                <a:gd name="connsiteX15" fmla="*/ 1542870 w 1542869"/>
                <a:gd name="connsiteY15" fmla="*/ 77143 h 1311438"/>
                <a:gd name="connsiteX16" fmla="*/ 1465727 w 1542869"/>
                <a:gd name="connsiteY16" fmla="*/ 0 h 1311438"/>
                <a:gd name="connsiteX17" fmla="*/ 626791 w 1542869"/>
                <a:gd name="connsiteY17" fmla="*/ 964293 h 1311438"/>
                <a:gd name="connsiteX18" fmla="*/ 115716 w 1542869"/>
                <a:gd name="connsiteY18" fmla="*/ 964293 h 1311438"/>
                <a:gd name="connsiteX19" fmla="*/ 115716 w 1542869"/>
                <a:gd name="connsiteY19" fmla="*/ 568937 h 1311438"/>
                <a:gd name="connsiteX20" fmla="*/ 626791 w 1542869"/>
                <a:gd name="connsiteY20" fmla="*/ 568937 h 1311438"/>
                <a:gd name="connsiteX21" fmla="*/ 626791 w 1542869"/>
                <a:gd name="connsiteY21" fmla="*/ 511079 h 1311438"/>
                <a:gd name="connsiteX22" fmla="*/ 115716 w 1542869"/>
                <a:gd name="connsiteY22" fmla="*/ 511079 h 1311438"/>
                <a:gd name="connsiteX23" fmla="*/ 115716 w 1542869"/>
                <a:gd name="connsiteY23" fmla="*/ 115715 h 1311438"/>
                <a:gd name="connsiteX24" fmla="*/ 626791 w 1542869"/>
                <a:gd name="connsiteY24" fmla="*/ 115715 h 1311438"/>
                <a:gd name="connsiteX25" fmla="*/ 1427155 w 1542869"/>
                <a:gd name="connsiteY25" fmla="*/ 964293 h 1311438"/>
                <a:gd name="connsiteX26" fmla="*/ 684649 w 1542869"/>
                <a:gd name="connsiteY26" fmla="*/ 964293 h 1311438"/>
                <a:gd name="connsiteX27" fmla="*/ 684649 w 1542869"/>
                <a:gd name="connsiteY27" fmla="*/ 115715 h 1311438"/>
                <a:gd name="connsiteX28" fmla="*/ 1427155 w 1542869"/>
                <a:gd name="connsiteY28" fmla="*/ 115715 h 131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542869" h="1311438">
                  <a:moveTo>
                    <a:pt x="1465727" y="0"/>
                  </a:moveTo>
                  <a:lnTo>
                    <a:pt x="77144" y="0"/>
                  </a:lnTo>
                  <a:cubicBezTo>
                    <a:pt x="34590" y="123"/>
                    <a:pt x="124" y="34589"/>
                    <a:pt x="0" y="77143"/>
                  </a:cubicBezTo>
                  <a:lnTo>
                    <a:pt x="0" y="1002865"/>
                  </a:lnTo>
                  <a:cubicBezTo>
                    <a:pt x="124" y="1045417"/>
                    <a:pt x="34590" y="1079883"/>
                    <a:pt x="77144" y="1080009"/>
                  </a:cubicBezTo>
                  <a:lnTo>
                    <a:pt x="617148" y="1080009"/>
                  </a:lnTo>
                  <a:lnTo>
                    <a:pt x="617148" y="1195724"/>
                  </a:lnTo>
                  <a:lnTo>
                    <a:pt x="424290" y="1195724"/>
                  </a:lnTo>
                  <a:lnTo>
                    <a:pt x="424290" y="1311439"/>
                  </a:lnTo>
                  <a:lnTo>
                    <a:pt x="1118581" y="1311439"/>
                  </a:lnTo>
                  <a:lnTo>
                    <a:pt x="1118581" y="1195724"/>
                  </a:lnTo>
                  <a:lnTo>
                    <a:pt x="925722" y="1195724"/>
                  </a:lnTo>
                  <a:lnTo>
                    <a:pt x="925722" y="1080009"/>
                  </a:lnTo>
                  <a:lnTo>
                    <a:pt x="1465727" y="1080009"/>
                  </a:lnTo>
                  <a:cubicBezTo>
                    <a:pt x="1508279" y="1079883"/>
                    <a:pt x="1542745" y="1045417"/>
                    <a:pt x="1542870" y="1002865"/>
                  </a:cubicBezTo>
                  <a:lnTo>
                    <a:pt x="1542870" y="77143"/>
                  </a:lnTo>
                  <a:cubicBezTo>
                    <a:pt x="1542745" y="34589"/>
                    <a:pt x="1508279" y="125"/>
                    <a:pt x="1465727" y="0"/>
                  </a:cubicBezTo>
                  <a:close/>
                  <a:moveTo>
                    <a:pt x="626791" y="964293"/>
                  </a:moveTo>
                  <a:lnTo>
                    <a:pt x="115716" y="964293"/>
                  </a:lnTo>
                  <a:lnTo>
                    <a:pt x="115716" y="568937"/>
                  </a:lnTo>
                  <a:lnTo>
                    <a:pt x="626791" y="568937"/>
                  </a:lnTo>
                  <a:close/>
                  <a:moveTo>
                    <a:pt x="626791" y="511079"/>
                  </a:moveTo>
                  <a:lnTo>
                    <a:pt x="115716" y="511079"/>
                  </a:lnTo>
                  <a:lnTo>
                    <a:pt x="115716" y="115715"/>
                  </a:lnTo>
                  <a:lnTo>
                    <a:pt x="626791" y="115715"/>
                  </a:lnTo>
                  <a:close/>
                  <a:moveTo>
                    <a:pt x="1427155" y="964293"/>
                  </a:moveTo>
                  <a:lnTo>
                    <a:pt x="684649" y="964293"/>
                  </a:lnTo>
                  <a:lnTo>
                    <a:pt x="684649" y="115715"/>
                  </a:lnTo>
                  <a:lnTo>
                    <a:pt x="1427155" y="115715"/>
                  </a:lnTo>
                  <a:close/>
                </a:path>
              </a:pathLst>
            </a:custGeom>
            <a:solidFill>
              <a:schemeClr val="tx2"/>
            </a:solidFill>
            <a:ln w="19248" cap="flat">
              <a:noFill/>
              <a:prstDash val="solid"/>
              <a:miter/>
            </a:ln>
          </p:spPr>
          <p:txBody>
            <a:bodyPr rtlCol="0" anchor="ctr"/>
            <a:lstStyle/>
            <a:p>
              <a:endParaRPr lang="en-GB"/>
            </a:p>
          </p:txBody>
        </p:sp>
        <p:sp>
          <p:nvSpPr>
            <p:cNvPr id="16" name="Graphic 13" descr="Online meeting with solid fill">
              <a:extLst>
                <a:ext uri="{FF2B5EF4-FFF2-40B4-BE49-F238E27FC236}">
                  <a16:creationId xmlns:a16="http://schemas.microsoft.com/office/drawing/2014/main" id="{98B910CF-A386-431E-ABA0-89120A53BB44}"/>
                </a:ext>
              </a:extLst>
            </p:cNvPr>
            <p:cNvSpPr/>
            <p:nvPr/>
          </p:nvSpPr>
          <p:spPr>
            <a:xfrm>
              <a:off x="8386795" y="1771147"/>
              <a:ext cx="424308" cy="212260"/>
            </a:xfrm>
            <a:custGeom>
              <a:avLst/>
              <a:gdLst>
                <a:gd name="connsiteX0" fmla="*/ 424291 w 424308"/>
                <a:gd name="connsiteY0" fmla="*/ 106130 h 212260"/>
                <a:gd name="connsiteX1" fmla="*/ 403077 w 424308"/>
                <a:gd name="connsiteY1" fmla="*/ 63678 h 212260"/>
                <a:gd name="connsiteX2" fmla="*/ 299361 w 424308"/>
                <a:gd name="connsiteY2" fmla="*/ 14150 h 212260"/>
                <a:gd name="connsiteX3" fmla="*/ 212145 w 424308"/>
                <a:gd name="connsiteY3" fmla="*/ 0 h 212260"/>
                <a:gd name="connsiteX4" fmla="*/ 124930 w 424308"/>
                <a:gd name="connsiteY4" fmla="*/ 14150 h 212260"/>
                <a:gd name="connsiteX5" fmla="*/ 21214 w 424308"/>
                <a:gd name="connsiteY5" fmla="*/ 63678 h 212260"/>
                <a:gd name="connsiteX6" fmla="*/ 0 w 424308"/>
                <a:gd name="connsiteY6" fmla="*/ 106130 h 212260"/>
                <a:gd name="connsiteX7" fmla="*/ 0 w 424308"/>
                <a:gd name="connsiteY7" fmla="*/ 212260 h 212260"/>
                <a:gd name="connsiteX8" fmla="*/ 424289 w 424308"/>
                <a:gd name="connsiteY8" fmla="*/ 212260 h 21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308" h="212260">
                  <a:moveTo>
                    <a:pt x="424291" y="106130"/>
                  </a:moveTo>
                  <a:cubicBezTo>
                    <a:pt x="424733" y="89328"/>
                    <a:pt x="416779" y="73412"/>
                    <a:pt x="403077" y="63678"/>
                  </a:cubicBezTo>
                  <a:cubicBezTo>
                    <a:pt x="372549" y="39771"/>
                    <a:pt x="337142" y="22863"/>
                    <a:pt x="299361" y="14150"/>
                  </a:cubicBezTo>
                  <a:cubicBezTo>
                    <a:pt x="271034" y="5630"/>
                    <a:pt x="241712" y="874"/>
                    <a:pt x="212145" y="0"/>
                  </a:cubicBezTo>
                  <a:cubicBezTo>
                    <a:pt x="182510" y="91"/>
                    <a:pt x="153074" y="4866"/>
                    <a:pt x="124930" y="14150"/>
                  </a:cubicBezTo>
                  <a:cubicBezTo>
                    <a:pt x="87685" y="24352"/>
                    <a:pt x="52562" y="41125"/>
                    <a:pt x="21214" y="63678"/>
                  </a:cubicBezTo>
                  <a:cubicBezTo>
                    <a:pt x="7921" y="73755"/>
                    <a:pt x="79" y="89450"/>
                    <a:pt x="0" y="106130"/>
                  </a:cubicBezTo>
                  <a:lnTo>
                    <a:pt x="0" y="212260"/>
                  </a:lnTo>
                  <a:lnTo>
                    <a:pt x="424289" y="212260"/>
                  </a:lnTo>
                  <a:close/>
                </a:path>
              </a:pathLst>
            </a:custGeom>
            <a:solidFill>
              <a:schemeClr val="accent1"/>
            </a:solidFill>
            <a:ln w="19248" cap="flat">
              <a:noFill/>
              <a:prstDash val="solid"/>
              <a:miter/>
            </a:ln>
          </p:spPr>
          <p:txBody>
            <a:bodyPr rtlCol="0" anchor="ctr"/>
            <a:lstStyle/>
            <a:p>
              <a:endParaRPr lang="en-GB"/>
            </a:p>
          </p:txBody>
        </p:sp>
        <p:sp>
          <p:nvSpPr>
            <p:cNvPr id="17" name="Graphic 13" descr="Online meeting with solid fill">
              <a:extLst>
                <a:ext uri="{FF2B5EF4-FFF2-40B4-BE49-F238E27FC236}">
                  <a16:creationId xmlns:a16="http://schemas.microsoft.com/office/drawing/2014/main" id="{98B910CF-A386-431E-ABA0-89120A53BB44}"/>
                </a:ext>
              </a:extLst>
            </p:cNvPr>
            <p:cNvSpPr/>
            <p:nvPr/>
          </p:nvSpPr>
          <p:spPr>
            <a:xfrm>
              <a:off x="8492869" y="1530641"/>
              <a:ext cx="212144" cy="212144"/>
            </a:xfrm>
            <a:custGeom>
              <a:avLst/>
              <a:gdLst>
                <a:gd name="connsiteX0" fmla="*/ 212144 w 212144"/>
                <a:gd name="connsiteY0" fmla="*/ 106072 h 212144"/>
                <a:gd name="connsiteX1" fmla="*/ 106072 w 212144"/>
                <a:gd name="connsiteY1" fmla="*/ 212144 h 212144"/>
                <a:gd name="connsiteX2" fmla="*/ 0 w 212144"/>
                <a:gd name="connsiteY2" fmla="*/ 106072 h 212144"/>
                <a:gd name="connsiteX3" fmla="*/ 106072 w 212144"/>
                <a:gd name="connsiteY3" fmla="*/ 0 h 212144"/>
                <a:gd name="connsiteX4" fmla="*/ 212144 w 212144"/>
                <a:gd name="connsiteY4" fmla="*/ 106072 h 21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44" h="212144">
                  <a:moveTo>
                    <a:pt x="212144" y="106072"/>
                  </a:moveTo>
                  <a:cubicBezTo>
                    <a:pt x="212144" y="164654"/>
                    <a:pt x="164654" y="212144"/>
                    <a:pt x="106072" y="212144"/>
                  </a:cubicBezTo>
                  <a:cubicBezTo>
                    <a:pt x="47490" y="212144"/>
                    <a:pt x="0" y="164654"/>
                    <a:pt x="0" y="106072"/>
                  </a:cubicBezTo>
                  <a:cubicBezTo>
                    <a:pt x="0" y="47490"/>
                    <a:pt x="47490" y="0"/>
                    <a:pt x="106072" y="0"/>
                  </a:cubicBezTo>
                  <a:cubicBezTo>
                    <a:pt x="164654" y="0"/>
                    <a:pt x="212144" y="47490"/>
                    <a:pt x="212144" y="106072"/>
                  </a:cubicBezTo>
                  <a:close/>
                </a:path>
              </a:pathLst>
            </a:custGeom>
            <a:solidFill>
              <a:schemeClr val="accent1"/>
            </a:solidFill>
            <a:ln w="19248" cap="flat">
              <a:noFill/>
              <a:prstDash val="solid"/>
              <a:miter/>
            </a:ln>
          </p:spPr>
          <p:txBody>
            <a:bodyPr rtlCol="0" anchor="ctr"/>
            <a:lstStyle/>
            <a:p>
              <a:endParaRPr lang="en-GB"/>
            </a:p>
          </p:txBody>
        </p:sp>
        <p:sp>
          <p:nvSpPr>
            <p:cNvPr id="18" name="Graphic 13" descr="Online meeting with solid fill">
              <a:extLst>
                <a:ext uri="{FF2B5EF4-FFF2-40B4-BE49-F238E27FC236}">
                  <a16:creationId xmlns:a16="http://schemas.microsoft.com/office/drawing/2014/main" id="{98B910CF-A386-431E-ABA0-89120A53BB44}"/>
                </a:ext>
              </a:extLst>
            </p:cNvPr>
            <p:cNvSpPr/>
            <p:nvPr/>
          </p:nvSpPr>
          <p:spPr>
            <a:xfrm>
              <a:off x="7797833" y="1572159"/>
              <a:ext cx="261114" cy="130625"/>
            </a:xfrm>
            <a:custGeom>
              <a:avLst/>
              <a:gdLst>
                <a:gd name="connsiteX0" fmla="*/ 261104 w 261114"/>
                <a:gd name="connsiteY0" fmla="*/ 65314 h 130625"/>
                <a:gd name="connsiteX1" fmla="*/ 248047 w 261114"/>
                <a:gd name="connsiteY1" fmla="*/ 39187 h 130625"/>
                <a:gd name="connsiteX2" fmla="*/ 184222 w 261114"/>
                <a:gd name="connsiteY2" fmla="*/ 8709 h 130625"/>
                <a:gd name="connsiteX3" fmla="*/ 130550 w 261114"/>
                <a:gd name="connsiteY3" fmla="*/ 0 h 130625"/>
                <a:gd name="connsiteX4" fmla="*/ 76877 w 261114"/>
                <a:gd name="connsiteY4" fmla="*/ 8709 h 130625"/>
                <a:gd name="connsiteX5" fmla="*/ 13055 w 261114"/>
                <a:gd name="connsiteY5" fmla="*/ 39187 h 130625"/>
                <a:gd name="connsiteX6" fmla="*/ 0 w 261114"/>
                <a:gd name="connsiteY6" fmla="*/ 65314 h 130625"/>
                <a:gd name="connsiteX7" fmla="*/ 0 w 261114"/>
                <a:gd name="connsiteY7" fmla="*/ 130625 h 130625"/>
                <a:gd name="connsiteX8" fmla="*/ 261104 w 261114"/>
                <a:gd name="connsiteY8" fmla="*/ 130625 h 13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14" h="130625">
                  <a:moveTo>
                    <a:pt x="261104" y="65314"/>
                  </a:moveTo>
                  <a:cubicBezTo>
                    <a:pt x="261376" y="54972"/>
                    <a:pt x="256481" y="45177"/>
                    <a:pt x="248047" y="39187"/>
                  </a:cubicBezTo>
                  <a:cubicBezTo>
                    <a:pt x="229261" y="24476"/>
                    <a:pt x="207474" y="14071"/>
                    <a:pt x="184222" y="8709"/>
                  </a:cubicBezTo>
                  <a:cubicBezTo>
                    <a:pt x="166792" y="3466"/>
                    <a:pt x="148746" y="538"/>
                    <a:pt x="130550" y="0"/>
                  </a:cubicBezTo>
                  <a:cubicBezTo>
                    <a:pt x="112313" y="56"/>
                    <a:pt x="94198" y="2995"/>
                    <a:pt x="76877" y="8709"/>
                  </a:cubicBezTo>
                  <a:cubicBezTo>
                    <a:pt x="53958" y="14987"/>
                    <a:pt x="32344" y="25309"/>
                    <a:pt x="13055" y="39187"/>
                  </a:cubicBezTo>
                  <a:cubicBezTo>
                    <a:pt x="4874" y="45389"/>
                    <a:pt x="46" y="55048"/>
                    <a:pt x="0" y="65314"/>
                  </a:cubicBezTo>
                  <a:lnTo>
                    <a:pt x="0" y="130625"/>
                  </a:lnTo>
                  <a:lnTo>
                    <a:pt x="261104" y="130625"/>
                  </a:lnTo>
                  <a:close/>
                </a:path>
              </a:pathLst>
            </a:custGeom>
            <a:solidFill>
              <a:schemeClr val="accent4"/>
            </a:solidFill>
            <a:ln w="19248" cap="flat">
              <a:noFill/>
              <a:prstDash val="solid"/>
              <a:miter/>
            </a:ln>
          </p:spPr>
          <p:txBody>
            <a:bodyPr rtlCol="0" anchor="ctr"/>
            <a:lstStyle/>
            <a:p>
              <a:endParaRPr lang="en-GB"/>
            </a:p>
          </p:txBody>
        </p:sp>
        <p:sp>
          <p:nvSpPr>
            <p:cNvPr id="19" name="Graphic 13" descr="Online meeting with solid fill">
              <a:extLst>
                <a:ext uri="{FF2B5EF4-FFF2-40B4-BE49-F238E27FC236}">
                  <a16:creationId xmlns:a16="http://schemas.microsoft.com/office/drawing/2014/main" id="{98B910CF-A386-431E-ABA0-89120A53BB44}"/>
                </a:ext>
              </a:extLst>
            </p:cNvPr>
            <p:cNvSpPr/>
            <p:nvPr/>
          </p:nvSpPr>
          <p:spPr>
            <a:xfrm>
              <a:off x="7863091" y="1424137"/>
              <a:ext cx="130588" cy="130588"/>
            </a:xfrm>
            <a:custGeom>
              <a:avLst/>
              <a:gdLst>
                <a:gd name="connsiteX0" fmla="*/ 130588 w 130588"/>
                <a:gd name="connsiteY0" fmla="*/ 65294 h 130588"/>
                <a:gd name="connsiteX1" fmla="*/ 65294 w 130588"/>
                <a:gd name="connsiteY1" fmla="*/ 130588 h 130588"/>
                <a:gd name="connsiteX2" fmla="*/ 0 w 130588"/>
                <a:gd name="connsiteY2" fmla="*/ 65294 h 130588"/>
                <a:gd name="connsiteX3" fmla="*/ 65294 w 130588"/>
                <a:gd name="connsiteY3" fmla="*/ 0 h 130588"/>
                <a:gd name="connsiteX4" fmla="*/ 130588 w 130588"/>
                <a:gd name="connsiteY4" fmla="*/ 65294 h 13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88" h="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4"/>
            </a:solidFill>
            <a:ln w="19248" cap="flat">
              <a:noFill/>
              <a:prstDash val="solid"/>
              <a:miter/>
            </a:ln>
          </p:spPr>
          <p:txBody>
            <a:bodyPr rtlCol="0" anchor="ctr"/>
            <a:lstStyle/>
            <a:p>
              <a:endParaRPr lang="en-GB"/>
            </a:p>
          </p:txBody>
        </p:sp>
        <p:sp>
          <p:nvSpPr>
            <p:cNvPr id="20" name="Graphic 13" descr="Online meeting with solid fill">
              <a:extLst>
                <a:ext uri="{FF2B5EF4-FFF2-40B4-BE49-F238E27FC236}">
                  <a16:creationId xmlns:a16="http://schemas.microsoft.com/office/drawing/2014/main" id="{98B910CF-A386-431E-ABA0-89120A53BB44}"/>
                </a:ext>
              </a:extLst>
            </p:cNvPr>
            <p:cNvSpPr/>
            <p:nvPr/>
          </p:nvSpPr>
          <p:spPr>
            <a:xfrm>
              <a:off x="7797833" y="2026359"/>
              <a:ext cx="261114" cy="130623"/>
            </a:xfrm>
            <a:custGeom>
              <a:avLst/>
              <a:gdLst>
                <a:gd name="connsiteX0" fmla="*/ 261104 w 261114"/>
                <a:gd name="connsiteY0" fmla="*/ 65312 h 130623"/>
                <a:gd name="connsiteX1" fmla="*/ 248047 w 261114"/>
                <a:gd name="connsiteY1" fmla="*/ 39185 h 130623"/>
                <a:gd name="connsiteX2" fmla="*/ 184222 w 261114"/>
                <a:gd name="connsiteY2" fmla="*/ 8706 h 130623"/>
                <a:gd name="connsiteX3" fmla="*/ 130550 w 261114"/>
                <a:gd name="connsiteY3" fmla="*/ 0 h 130623"/>
                <a:gd name="connsiteX4" fmla="*/ 76877 w 261114"/>
                <a:gd name="connsiteY4" fmla="*/ 8706 h 130623"/>
                <a:gd name="connsiteX5" fmla="*/ 13055 w 261114"/>
                <a:gd name="connsiteY5" fmla="*/ 39185 h 130623"/>
                <a:gd name="connsiteX6" fmla="*/ 0 w 261114"/>
                <a:gd name="connsiteY6" fmla="*/ 65312 h 130623"/>
                <a:gd name="connsiteX7" fmla="*/ 0 w 261114"/>
                <a:gd name="connsiteY7" fmla="*/ 130623 h 130623"/>
                <a:gd name="connsiteX8" fmla="*/ 261104 w 261114"/>
                <a:gd name="connsiteY8" fmla="*/ 130623 h 13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14" h="130623">
                  <a:moveTo>
                    <a:pt x="261104" y="65312"/>
                  </a:moveTo>
                  <a:cubicBezTo>
                    <a:pt x="261376" y="54972"/>
                    <a:pt x="256481" y="45175"/>
                    <a:pt x="248047" y="39185"/>
                  </a:cubicBezTo>
                  <a:cubicBezTo>
                    <a:pt x="229261" y="24474"/>
                    <a:pt x="207474" y="14069"/>
                    <a:pt x="184222" y="8706"/>
                  </a:cubicBezTo>
                  <a:cubicBezTo>
                    <a:pt x="166792" y="3466"/>
                    <a:pt x="148746" y="538"/>
                    <a:pt x="130550" y="0"/>
                  </a:cubicBezTo>
                  <a:cubicBezTo>
                    <a:pt x="112313" y="56"/>
                    <a:pt x="94198" y="2993"/>
                    <a:pt x="76877" y="8706"/>
                  </a:cubicBezTo>
                  <a:cubicBezTo>
                    <a:pt x="53958" y="14985"/>
                    <a:pt x="32344" y="25307"/>
                    <a:pt x="13055" y="39185"/>
                  </a:cubicBezTo>
                  <a:cubicBezTo>
                    <a:pt x="4872" y="45387"/>
                    <a:pt x="46" y="55046"/>
                    <a:pt x="0" y="65312"/>
                  </a:cubicBezTo>
                  <a:lnTo>
                    <a:pt x="0" y="130623"/>
                  </a:lnTo>
                  <a:lnTo>
                    <a:pt x="261104" y="130623"/>
                  </a:lnTo>
                  <a:close/>
                </a:path>
              </a:pathLst>
            </a:custGeom>
            <a:solidFill>
              <a:schemeClr val="accent2"/>
            </a:solidFill>
            <a:ln w="19248" cap="flat">
              <a:noFill/>
              <a:prstDash val="solid"/>
              <a:miter/>
            </a:ln>
          </p:spPr>
          <p:txBody>
            <a:bodyPr rtlCol="0" anchor="ctr"/>
            <a:lstStyle/>
            <a:p>
              <a:endParaRPr lang="en-GB"/>
            </a:p>
          </p:txBody>
        </p:sp>
        <p:sp>
          <p:nvSpPr>
            <p:cNvPr id="21" name="Graphic 13" descr="Online meeting with solid fill">
              <a:extLst>
                <a:ext uri="{FF2B5EF4-FFF2-40B4-BE49-F238E27FC236}">
                  <a16:creationId xmlns:a16="http://schemas.microsoft.com/office/drawing/2014/main" id="{98B910CF-A386-431E-ABA0-89120A53BB44}"/>
                </a:ext>
              </a:extLst>
            </p:cNvPr>
            <p:cNvSpPr/>
            <p:nvPr/>
          </p:nvSpPr>
          <p:spPr>
            <a:xfrm>
              <a:off x="7863091" y="1878336"/>
              <a:ext cx="130588" cy="130588"/>
            </a:xfrm>
            <a:custGeom>
              <a:avLst/>
              <a:gdLst>
                <a:gd name="connsiteX0" fmla="*/ 130588 w 130588"/>
                <a:gd name="connsiteY0" fmla="*/ 65294 h 130588"/>
                <a:gd name="connsiteX1" fmla="*/ 65294 w 130588"/>
                <a:gd name="connsiteY1" fmla="*/ 130588 h 130588"/>
                <a:gd name="connsiteX2" fmla="*/ 0 w 130588"/>
                <a:gd name="connsiteY2" fmla="*/ 65294 h 130588"/>
                <a:gd name="connsiteX3" fmla="*/ 65294 w 130588"/>
                <a:gd name="connsiteY3" fmla="*/ 0 h 130588"/>
                <a:gd name="connsiteX4" fmla="*/ 130588 w 130588"/>
                <a:gd name="connsiteY4" fmla="*/ 65294 h 13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88" h="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2"/>
            </a:solidFill>
            <a:ln w="19248" cap="flat">
              <a:noFill/>
              <a:prstDash val="solid"/>
              <a:miter/>
            </a:ln>
          </p:spPr>
          <p:txBody>
            <a:bodyPr rtlCol="0" anchor="ctr"/>
            <a:lstStyle/>
            <a:p>
              <a:endParaRPr lang="en-GB"/>
            </a:p>
          </p:txBody>
        </p:sp>
      </p:grpSp>
      <p:sp>
        <p:nvSpPr>
          <p:cNvPr id="23" name="TextBox 22">
            <a:extLst>
              <a:ext uri="{FF2B5EF4-FFF2-40B4-BE49-F238E27FC236}">
                <a16:creationId xmlns:a16="http://schemas.microsoft.com/office/drawing/2014/main" id="{A170D7EC-DBFB-404F-852E-663D41EC29BD}"/>
              </a:ext>
            </a:extLst>
          </p:cNvPr>
          <p:cNvSpPr txBox="1"/>
          <p:nvPr/>
        </p:nvSpPr>
        <p:spPr>
          <a:xfrm>
            <a:off x="4636951" y="5103332"/>
            <a:ext cx="2956198" cy="461665"/>
          </a:xfrm>
          <a:prstGeom prst="rect">
            <a:avLst/>
          </a:prstGeom>
          <a:noFill/>
        </p:spPr>
        <p:txBody>
          <a:bodyPr wrap="square" rtlCol="0">
            <a:spAutoFit/>
          </a:bodyPr>
          <a:lstStyle/>
          <a:p>
            <a:pPr algn="ctr">
              <a:buClr>
                <a:srgbClr val="008CCF"/>
              </a:buClr>
            </a:pPr>
            <a:r>
              <a:rPr lang="en-GB" sz="2400" dirty="0"/>
              <a:t>Self-paced courses</a:t>
            </a:r>
          </a:p>
        </p:txBody>
      </p:sp>
    </p:spTree>
    <p:custDataLst>
      <p:tags r:id="rId1"/>
    </p:custDataLst>
    <p:extLst>
      <p:ext uri="{BB962C8B-B14F-4D97-AF65-F5344CB8AC3E}">
        <p14:creationId xmlns:p14="http://schemas.microsoft.com/office/powerpoint/2010/main" val="1776412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130" advTm="30672">
        <p159:morph option="byObject"/>
      </p:transition>
    </mc:Choice>
    <mc:Fallback>
      <p:transition spd="slow" advTm="306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500" fill="hold"/>
                                        <p:tgtEl>
                                          <p:spTgt spid="107"/>
                                        </p:tgtEl>
                                        <p:attrNameLst>
                                          <p:attrName>ppt_x</p:attrName>
                                        </p:attrNameLst>
                                      </p:cBhvr>
                                      <p:tavLst>
                                        <p:tav tm="0">
                                          <p:val>
                                            <p:strVal val="1+#ppt_w/2"/>
                                          </p:val>
                                        </p:tav>
                                        <p:tav tm="100000">
                                          <p:val>
                                            <p:strVal val="#ppt_x"/>
                                          </p:val>
                                        </p:tav>
                                      </p:tavLst>
                                    </p:anim>
                                    <p:anim calcmode="lin" valueType="num">
                                      <p:cBhvr additive="base">
                                        <p:cTn id="8" dur="5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1.04167E-6 1.85185E-6 L -0.00156 -0.11968 " pathEditMode="relative" rAng="0" ptsTypes="AA">
                                      <p:cBhvr>
                                        <p:cTn id="19" dur="1000" fill="hold"/>
                                        <p:tgtEl>
                                          <p:spTgt spid="7"/>
                                        </p:tgtEl>
                                        <p:attrNameLst>
                                          <p:attrName>ppt_x</p:attrName>
                                          <p:attrName>ppt_y</p:attrName>
                                        </p:attrNameLst>
                                      </p:cBhvr>
                                      <p:rCtr x="-78" y="-5995"/>
                                    </p:animMotion>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strVal val="#ppt_x"/>
                                          </p:val>
                                        </p:tav>
                                        <p:tav tm="100000">
                                          <p:val>
                                            <p:strVal val="#ppt_x"/>
                                          </p:val>
                                        </p:tav>
                                      </p:tavLst>
                                    </p:anim>
                                    <p:anim calcmode="lin" valueType="num">
                                      <p:cBhvr>
                                        <p:cTn id="25" dur="500" fill="hold"/>
                                        <p:tgtEl>
                                          <p:spTgt spid="11"/>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anim calcmode="lin" valueType="num">
                                      <p:cBhvr>
                                        <p:cTn id="30" dur="500" fill="hold"/>
                                        <p:tgtEl>
                                          <p:spTgt spid="8"/>
                                        </p:tgtEl>
                                        <p:attrNameLst>
                                          <p:attrName>ppt_x</p:attrName>
                                        </p:attrNameLst>
                                      </p:cBhvr>
                                      <p:tavLst>
                                        <p:tav tm="0">
                                          <p:val>
                                            <p:strVal val="#ppt_x"/>
                                          </p:val>
                                        </p:tav>
                                        <p:tav tm="100000">
                                          <p:val>
                                            <p:strVal val="#ppt_x"/>
                                          </p:val>
                                        </p:tav>
                                      </p:tavLst>
                                    </p:anim>
                                    <p:anim calcmode="lin" valueType="num">
                                      <p:cBhvr>
                                        <p:cTn id="31"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2" presetClass="exit" presetSubtype="8" fill="hold" grpId="1" nodeType="withEffect">
                                  <p:stCondLst>
                                    <p:cond delay="0"/>
                                  </p:stCondLst>
                                  <p:childTnLst>
                                    <p:anim calcmode="lin" valueType="num">
                                      <p:cBhvr additive="base">
                                        <p:cTn id="49" dur="500"/>
                                        <p:tgtEl>
                                          <p:spTgt spid="107"/>
                                        </p:tgtEl>
                                        <p:attrNameLst>
                                          <p:attrName>ppt_x</p:attrName>
                                        </p:attrNameLst>
                                      </p:cBhvr>
                                      <p:tavLst>
                                        <p:tav tm="0">
                                          <p:val>
                                            <p:strVal val="ppt_x"/>
                                          </p:val>
                                        </p:tav>
                                        <p:tav tm="100000">
                                          <p:val>
                                            <p:strVal val="0-ppt_w/2"/>
                                          </p:val>
                                        </p:tav>
                                      </p:tavLst>
                                    </p:anim>
                                    <p:anim calcmode="lin" valueType="num">
                                      <p:cBhvr additive="base">
                                        <p:cTn id="50" dur="500"/>
                                        <p:tgtEl>
                                          <p:spTgt spid="107"/>
                                        </p:tgtEl>
                                        <p:attrNameLst>
                                          <p:attrName>ppt_y</p:attrName>
                                        </p:attrNameLst>
                                      </p:cBhvr>
                                      <p:tavLst>
                                        <p:tav tm="0">
                                          <p:val>
                                            <p:strVal val="ppt_y"/>
                                          </p:val>
                                        </p:tav>
                                        <p:tav tm="100000">
                                          <p:val>
                                            <p:strVal val="ppt_y"/>
                                          </p:val>
                                        </p:tav>
                                      </p:tavLst>
                                    </p:anim>
                                    <p:set>
                                      <p:cBhvr>
                                        <p:cTn id="51" dur="1" fill="hold">
                                          <p:stCondLst>
                                            <p:cond delay="499"/>
                                          </p:stCondLst>
                                        </p:cTn>
                                        <p:tgtEl>
                                          <p:spTgt spid="107"/>
                                        </p:tgtEl>
                                        <p:attrNameLst>
                                          <p:attrName>style.visibility</p:attrName>
                                        </p:attrNameLst>
                                      </p:cBhvr>
                                      <p:to>
                                        <p:strVal val="hidden"/>
                                      </p:to>
                                    </p:set>
                                  </p:childTnLst>
                                </p:cTn>
                              </p:par>
                              <p:par>
                                <p:cTn id="52" presetID="2" presetClass="entr" presetSubtype="2" fill="hold" grpId="0" nodeType="withEffect">
                                  <p:stCondLst>
                                    <p:cond delay="0"/>
                                  </p:stCondLst>
                                  <p:childTnLst>
                                    <p:set>
                                      <p:cBhvr>
                                        <p:cTn id="53" dur="1" fill="hold">
                                          <p:stCondLst>
                                            <p:cond delay="0"/>
                                          </p:stCondLst>
                                        </p:cTn>
                                        <p:tgtEl>
                                          <p:spTgt spid="215"/>
                                        </p:tgtEl>
                                        <p:attrNameLst>
                                          <p:attrName>style.visibility</p:attrName>
                                        </p:attrNameLst>
                                      </p:cBhvr>
                                      <p:to>
                                        <p:strVal val="visible"/>
                                      </p:to>
                                    </p:set>
                                    <p:anim calcmode="lin" valueType="num">
                                      <p:cBhvr additive="base">
                                        <p:cTn id="54" dur="500" fill="hold"/>
                                        <p:tgtEl>
                                          <p:spTgt spid="215"/>
                                        </p:tgtEl>
                                        <p:attrNameLst>
                                          <p:attrName>ppt_x</p:attrName>
                                        </p:attrNameLst>
                                      </p:cBhvr>
                                      <p:tavLst>
                                        <p:tav tm="0">
                                          <p:val>
                                            <p:strVal val="1+#ppt_w/2"/>
                                          </p:val>
                                        </p:tav>
                                        <p:tav tm="100000">
                                          <p:val>
                                            <p:strVal val="#ppt_x"/>
                                          </p:val>
                                        </p:tav>
                                      </p:tavLst>
                                    </p:anim>
                                    <p:anim calcmode="lin" valueType="num">
                                      <p:cBhvr additive="base">
                                        <p:cTn id="55" dur="500" fill="hold"/>
                                        <p:tgtEl>
                                          <p:spTgt spid="215"/>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ID="42" presetClass="entr" presetSubtype="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anim calcmode="lin" valueType="num">
                                      <p:cBhvr>
                                        <p:cTn id="60" dur="500" fill="hold"/>
                                        <p:tgtEl>
                                          <p:spTgt spid="22"/>
                                        </p:tgtEl>
                                        <p:attrNameLst>
                                          <p:attrName>ppt_x</p:attrName>
                                        </p:attrNameLst>
                                      </p:cBhvr>
                                      <p:tavLst>
                                        <p:tav tm="0">
                                          <p:val>
                                            <p:strVal val="#ppt_x"/>
                                          </p:val>
                                        </p:tav>
                                        <p:tav tm="100000">
                                          <p:val>
                                            <p:strVal val="#ppt_x"/>
                                          </p:val>
                                        </p:tav>
                                      </p:tavLst>
                                    </p:anim>
                                    <p:anim calcmode="lin" valueType="num">
                                      <p:cBhvr>
                                        <p:cTn id="61" dur="500" fill="hold"/>
                                        <p:tgtEl>
                                          <p:spTgt spid="22"/>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2" presetClass="entr" presetSubtype="0"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strVal val="#ppt_x"/>
                                          </p:val>
                                        </p:tav>
                                        <p:tav tm="100000">
                                          <p:val>
                                            <p:strVal val="#ppt_x"/>
                                          </p:val>
                                        </p:tav>
                                      </p:tavLst>
                                    </p:anim>
                                    <p:anim calcmode="lin" valueType="num">
                                      <p:cBhvr>
                                        <p:cTn id="67"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7" grpId="1" animBg="1"/>
      <p:bldP spid="8" grpId="0" animBg="1"/>
      <p:bldP spid="8" grpId="1" animBg="1"/>
      <p:bldP spid="12" grpId="0"/>
      <p:bldP spid="12" grpId="1"/>
      <p:bldP spid="215" grpId="0" animBg="1"/>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a:r>
              <a:rPr lang="en-GB" dirty="0"/>
              <a:t>DHIS2 – Starting out</a:t>
            </a:r>
          </a:p>
        </p:txBody>
      </p:sp>
      <p:pic>
        <p:nvPicPr>
          <p:cNvPr id="14" name="Picture 13" descr="Logo, company name&#10;&#10;Description automatically generated">
            <a:extLst>
              <a:ext uri="{FF2B5EF4-FFF2-40B4-BE49-F238E27FC236}">
                <a16:creationId xmlns:a16="http://schemas.microsoft.com/office/drawing/2014/main" id="{26987EB4-277C-4BAD-9E14-3092F6EB8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906" y="3017035"/>
            <a:ext cx="4204240" cy="1280160"/>
          </a:xfrm>
          <a:prstGeom prst="rect">
            <a:avLst/>
          </a:prstGeom>
        </p:spPr>
      </p:pic>
      <p:sp>
        <p:nvSpPr>
          <p:cNvPr id="19" name="Rectangle: Rounded Corners 18" hidden="1">
            <a:extLst>
              <a:ext uri="{FF2B5EF4-FFF2-40B4-BE49-F238E27FC236}">
                <a16:creationId xmlns:a16="http://schemas.microsoft.com/office/drawing/2014/main" id="{7380201B-9843-48CA-9749-1DE0EEA6A795}"/>
              </a:ext>
            </a:extLst>
          </p:cNvPr>
          <p:cNvSpPr/>
          <p:nvPr/>
        </p:nvSpPr>
        <p:spPr>
          <a:xfrm>
            <a:off x="3932676" y="1988706"/>
            <a:ext cx="4330700" cy="1041293"/>
          </a:xfrm>
          <a:prstGeom prst="roundRect">
            <a:avLst>
              <a:gd name="adj" fmla="val 13740"/>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a:t>HISP Centre at the University of Oslo</a:t>
            </a:r>
            <a:endParaRPr lang="en-GB" sz="2800" dirty="0"/>
          </a:p>
        </p:txBody>
      </p:sp>
      <p:pic>
        <p:nvPicPr>
          <p:cNvPr id="1026" name="Picture 2">
            <a:extLst>
              <a:ext uri="{FF2B5EF4-FFF2-40B4-BE49-F238E27FC236}">
                <a16:creationId xmlns:a16="http://schemas.microsoft.com/office/drawing/2014/main" id="{D861EFF8-9B9D-475D-ABAE-93333465C4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8062"/>
          <a:stretch/>
        </p:blipFill>
        <p:spPr bwMode="auto">
          <a:xfrm>
            <a:off x="3995906" y="1702134"/>
            <a:ext cx="4832249" cy="12024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7B57945-9374-4064-9F79-B8CA137C6392}"/>
              </a:ext>
            </a:extLst>
          </p:cNvPr>
          <p:cNvSpPr/>
          <p:nvPr/>
        </p:nvSpPr>
        <p:spPr>
          <a:xfrm>
            <a:off x="3993880" y="1951003"/>
            <a:ext cx="4204240" cy="836890"/>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4000"/>
              <a:t>HISP UiO</a:t>
            </a:r>
            <a:endParaRPr lang="en-GB" sz="4000" dirty="0"/>
          </a:p>
        </p:txBody>
      </p:sp>
    </p:spTree>
    <p:custDataLst>
      <p:tags r:id="rId1"/>
    </p:custDataLst>
    <p:extLst>
      <p:ext uri="{BB962C8B-B14F-4D97-AF65-F5344CB8AC3E}">
        <p14:creationId xmlns:p14="http://schemas.microsoft.com/office/powerpoint/2010/main" val="223521091"/>
      </p:ext>
    </p:extLst>
  </p:cSld>
  <p:clrMapOvr>
    <a:masterClrMapping/>
  </p:clrMapOvr>
  <mc:AlternateContent xmlns:mc="http://schemas.openxmlformats.org/markup-compatibility/2006">
    <mc:Choice xmlns:p14="http://schemas.microsoft.com/office/powerpoint/2010/main" Requires="p14">
      <p:transition p14:dur="0" advTm="10424"/>
    </mc:Choice>
    <mc:Fallback>
      <p:transition advTm="104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08333E-7 -1.85185E-6 L -2.08333E-7 0.09352 " pathEditMode="relative" rAng="0" ptsTypes="AA">
                                      <p:cBhvr>
                                        <p:cTn id="11" dur="500" fill="hold"/>
                                        <p:tgtEl>
                                          <p:spTgt spid="14"/>
                                        </p:tgtEl>
                                        <p:attrNameLst>
                                          <p:attrName>ppt_x</p:attrName>
                                          <p:attrName>ppt_y</p:attrName>
                                        </p:attrNameLst>
                                      </p:cBhvr>
                                      <p:rCtr x="0" y="4676"/>
                                    </p:animMotion>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26"/>
                                        </p:tgtEl>
                                      </p:cBhvr>
                                    </p:animEffect>
                                    <p:set>
                                      <p:cBhvr>
                                        <p:cTn id="22" dur="1" fill="hold">
                                          <p:stCondLst>
                                            <p:cond delay="499"/>
                                          </p:stCondLst>
                                        </p:cTn>
                                        <p:tgtEl>
                                          <p:spTgt spid="10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a:r>
              <a:rPr lang="en-GB"/>
              <a:t>DHIS2 partnerships</a:t>
            </a:r>
            <a:endParaRPr lang="en-GB" dirty="0"/>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latin typeface="+mj-lt"/>
              </a:rPr>
              <a:t>2012</a:t>
            </a:r>
          </a:p>
          <a:p>
            <a:pPr algn="ctr"/>
            <a:r>
              <a:rPr lang="en-GB" sz="2400">
                <a:latin typeface="+mj-lt"/>
              </a:rPr>
              <a:t>2013</a:t>
            </a:r>
            <a:endParaRPr lang="en-GB" sz="2400" dirty="0">
              <a:latin typeface="+mj-lt"/>
            </a:endParaRPr>
          </a:p>
        </p:txBody>
      </p:sp>
      <p:pic>
        <p:nvPicPr>
          <p:cNvPr id="11" name="Picture 10" descr="Logo, company name&#10;&#10;Description automatically generated">
            <a:extLst>
              <a:ext uri="{FF2B5EF4-FFF2-40B4-BE49-F238E27FC236}">
                <a16:creationId xmlns:a16="http://schemas.microsoft.com/office/drawing/2014/main" id="{2298A2D2-653A-4F44-B79E-42CA0FD5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3586" y="1890466"/>
            <a:ext cx="4190969" cy="1276119"/>
          </a:xfrm>
          <a:prstGeom prst="rect">
            <a:avLst/>
          </a:prstGeom>
        </p:spPr>
      </p:pic>
      <p:pic>
        <p:nvPicPr>
          <p:cNvPr id="12" name="Graphic 11" descr="Asia with solid fill">
            <a:extLst>
              <a:ext uri="{FF2B5EF4-FFF2-40B4-BE49-F238E27FC236}">
                <a16:creationId xmlns:a16="http://schemas.microsoft.com/office/drawing/2014/main" id="{AD561285-C14F-43DF-B80C-B9C65B556A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4710" y="3621074"/>
            <a:ext cx="1828748" cy="1828748"/>
          </a:xfrm>
          <a:prstGeom prst="rect">
            <a:avLst/>
          </a:prstGeom>
        </p:spPr>
      </p:pic>
      <p:pic>
        <p:nvPicPr>
          <p:cNvPr id="14" name="Graphic 13" descr="Africa with solid fill">
            <a:extLst>
              <a:ext uri="{FF2B5EF4-FFF2-40B4-BE49-F238E27FC236}">
                <a16:creationId xmlns:a16="http://schemas.microsoft.com/office/drawing/2014/main" id="{80F2CE79-5FA5-408D-AB40-D18788102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5203" y="3644915"/>
            <a:ext cx="1792221" cy="1792221"/>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a:off x="6099071" y="3166585"/>
            <a:ext cx="13" cy="454489"/>
          </a:xfrm>
          <a:prstGeom prst="straightConnector1">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4731028" y="2276872"/>
            <a:ext cx="478330" cy="2257757"/>
          </a:xfrm>
          <a:prstGeom prst="bentConnector3">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rot="16200000" flipH="1">
            <a:off x="7000872" y="2264783"/>
            <a:ext cx="454168" cy="2257771"/>
          </a:xfrm>
          <a:prstGeom prst="bentConnector3">
            <a:avLst>
              <a:gd name="adj1" fmla="val 50000"/>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ACA8DB-FFC4-47CB-B50C-CBDED9436B5C}"/>
              </a:ext>
            </a:extLst>
          </p:cNvPr>
          <p:cNvSpPr txBox="1"/>
          <p:nvPr/>
        </p:nvSpPr>
        <p:spPr>
          <a:xfrm>
            <a:off x="3398580" y="5342730"/>
            <a:ext cx="1047750" cy="461665"/>
          </a:xfrm>
          <a:prstGeom prst="rect">
            <a:avLst/>
          </a:prstGeom>
          <a:noFill/>
        </p:spPr>
        <p:txBody>
          <a:bodyPr wrap="square" rtlCol="0">
            <a:spAutoFit/>
          </a:bodyPr>
          <a:lstStyle/>
          <a:p>
            <a:pPr algn="l">
              <a:buClr>
                <a:srgbClr val="008CCF"/>
              </a:buClr>
            </a:pPr>
            <a:r>
              <a:rPr lang="en-GB" sz="2400" dirty="0"/>
              <a:t>Africa</a:t>
            </a:r>
          </a:p>
        </p:txBody>
      </p:sp>
      <p:sp>
        <p:nvSpPr>
          <p:cNvPr id="15" name="TextBox 14">
            <a:extLst>
              <a:ext uri="{FF2B5EF4-FFF2-40B4-BE49-F238E27FC236}">
                <a16:creationId xmlns:a16="http://schemas.microsoft.com/office/drawing/2014/main" id="{A8B05238-70EB-482B-ACDB-B1982C166B48}"/>
              </a:ext>
            </a:extLst>
          </p:cNvPr>
          <p:cNvSpPr txBox="1"/>
          <p:nvPr/>
        </p:nvSpPr>
        <p:spPr>
          <a:xfrm>
            <a:off x="5705616" y="5322151"/>
            <a:ext cx="798473" cy="461665"/>
          </a:xfrm>
          <a:prstGeom prst="rect">
            <a:avLst/>
          </a:prstGeom>
          <a:noFill/>
        </p:spPr>
        <p:txBody>
          <a:bodyPr wrap="square" rtlCol="0">
            <a:spAutoFit/>
          </a:bodyPr>
          <a:lstStyle/>
          <a:p>
            <a:pPr algn="l">
              <a:buClr>
                <a:srgbClr val="008CCF"/>
              </a:buClr>
            </a:pPr>
            <a:r>
              <a:rPr lang="en-GB" sz="2400" dirty="0"/>
              <a:t>Asia</a:t>
            </a:r>
          </a:p>
        </p:txBody>
      </p:sp>
      <p:sp>
        <p:nvSpPr>
          <p:cNvPr id="16" name="TextBox 15">
            <a:extLst>
              <a:ext uri="{FF2B5EF4-FFF2-40B4-BE49-F238E27FC236}">
                <a16:creationId xmlns:a16="http://schemas.microsoft.com/office/drawing/2014/main" id="{E1F1A699-C613-417E-8318-CE5B573C839E}"/>
              </a:ext>
            </a:extLst>
          </p:cNvPr>
          <p:cNvSpPr txBox="1"/>
          <p:nvPr/>
        </p:nvSpPr>
        <p:spPr>
          <a:xfrm>
            <a:off x="7460744" y="5349911"/>
            <a:ext cx="2257771" cy="461665"/>
          </a:xfrm>
          <a:prstGeom prst="rect">
            <a:avLst/>
          </a:prstGeom>
          <a:noFill/>
        </p:spPr>
        <p:txBody>
          <a:bodyPr wrap="square" rtlCol="0">
            <a:spAutoFit/>
          </a:bodyPr>
          <a:lstStyle/>
          <a:p>
            <a:pPr algn="l">
              <a:buClr>
                <a:srgbClr val="008CCF"/>
              </a:buClr>
            </a:pPr>
            <a:r>
              <a:rPr lang="en-GB" sz="2400" dirty="0"/>
              <a:t>Latin America</a:t>
            </a:r>
          </a:p>
        </p:txBody>
      </p:sp>
      <p:pic>
        <p:nvPicPr>
          <p:cNvPr id="7" name="Picture 6" descr="Map&#10;&#10;Description automatically generated">
            <a:extLst>
              <a:ext uri="{FF2B5EF4-FFF2-40B4-BE49-F238E27FC236}">
                <a16:creationId xmlns:a16="http://schemas.microsoft.com/office/drawing/2014/main" id="{2D830EB7-7133-4D60-BA7E-DA6DBAD099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2194" y="3677027"/>
            <a:ext cx="1428006" cy="1616610"/>
          </a:xfrm>
          <a:prstGeom prst="rect">
            <a:avLst/>
          </a:prstGeom>
        </p:spPr>
      </p:pic>
      <p:sp>
        <p:nvSpPr>
          <p:cNvPr id="5" name="TextBox 4">
            <a:extLst>
              <a:ext uri="{FF2B5EF4-FFF2-40B4-BE49-F238E27FC236}">
                <a16:creationId xmlns:a16="http://schemas.microsoft.com/office/drawing/2014/main" id="{F687C078-36F9-4AE1-97B0-769D02EC97ED}"/>
              </a:ext>
            </a:extLst>
          </p:cNvPr>
          <p:cNvSpPr txBox="1"/>
          <p:nvPr/>
        </p:nvSpPr>
        <p:spPr>
          <a:xfrm>
            <a:off x="3922455" y="3132555"/>
            <a:ext cx="4367720" cy="461665"/>
          </a:xfrm>
          <a:prstGeom prst="rect">
            <a:avLst/>
          </a:prstGeom>
          <a:noFill/>
        </p:spPr>
        <p:txBody>
          <a:bodyPr wrap="square" rtlCol="0">
            <a:spAutoFit/>
          </a:bodyPr>
          <a:lstStyle/>
          <a:p>
            <a:pPr algn="ctr">
              <a:buClr>
                <a:srgbClr val="008CCF"/>
              </a:buClr>
            </a:pPr>
            <a:r>
              <a:rPr lang="en-GB" sz="2400" dirty="0"/>
              <a:t>DHIS2 as a national platform</a:t>
            </a:r>
          </a:p>
        </p:txBody>
      </p:sp>
    </p:spTree>
    <p:custDataLst>
      <p:tags r:id="rId1"/>
    </p:custDataLst>
    <p:extLst>
      <p:ext uri="{BB962C8B-B14F-4D97-AF65-F5344CB8AC3E}">
        <p14:creationId xmlns:p14="http://schemas.microsoft.com/office/powerpoint/2010/main" val="108768426"/>
      </p:ext>
    </p:extLst>
  </p:cSld>
  <p:clrMapOvr>
    <a:masterClrMapping/>
  </p:clrMapOvr>
  <mc:AlternateContent xmlns:mc="http://schemas.openxmlformats.org/markup-compatibility/2006">
    <mc:Choice xmlns:p14="http://schemas.microsoft.com/office/powerpoint/2010/main" Requires="p14">
      <p:transition spd="med" p14:dur="700" advTm="14367">
        <p:fade/>
      </p:transition>
    </mc:Choice>
    <mc:Fallback>
      <p:transition spd="med" advTm="1436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22" presetClass="entr" presetSubtype="2"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right)">
                                      <p:cBhvr>
                                        <p:cTn id="25" dur="500"/>
                                        <p:tgtEl>
                                          <p:spTgt spid="22"/>
                                        </p:tgtEl>
                                      </p:cBhvr>
                                    </p:animEffect>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up)">
                                      <p:cBhvr>
                                        <p:cTn id="38" dur="500"/>
                                        <p:tgtEl>
                                          <p:spTgt spid="20"/>
                                        </p:tgtEl>
                                      </p:cBhvr>
                                    </p:animEffect>
                                  </p:childTnLst>
                                </p:cTn>
                              </p:par>
                            </p:childTnLst>
                          </p:cTn>
                        </p:par>
                        <p:par>
                          <p:cTn id="39" fill="hold">
                            <p:stCondLst>
                              <p:cond delay="1500"/>
                            </p:stCondLst>
                            <p:childTnLst>
                              <p:par>
                                <p:cTn id="40" presetID="42"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anim calcmode="lin" valueType="num">
                                      <p:cBhvr>
                                        <p:cTn id="43" dur="500" fill="hold"/>
                                        <p:tgtEl>
                                          <p:spTgt spid="12"/>
                                        </p:tgtEl>
                                        <p:attrNameLst>
                                          <p:attrName>ppt_x</p:attrName>
                                        </p:attrNameLst>
                                      </p:cBhvr>
                                      <p:tavLst>
                                        <p:tav tm="0">
                                          <p:val>
                                            <p:strVal val="#ppt_x"/>
                                          </p:val>
                                        </p:tav>
                                        <p:tav tm="100000">
                                          <p:val>
                                            <p:strVal val="#ppt_x"/>
                                          </p:val>
                                        </p:tav>
                                      </p:tavLst>
                                    </p:anim>
                                    <p:anim calcmode="lin" valueType="num">
                                      <p:cBhvr>
                                        <p:cTn id="44" dur="500" fill="hold"/>
                                        <p:tgtEl>
                                          <p:spTgt spid="12"/>
                                        </p:tgtEl>
                                        <p:attrNameLst>
                                          <p:attrName>ppt_y</p:attrName>
                                        </p:attrNameLst>
                                      </p:cBhvr>
                                      <p:tavLst>
                                        <p:tav tm="0">
                                          <p:val>
                                            <p:strVal val="#ppt_y+.1"/>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15" grpId="0"/>
      <p:bldP spid="16"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a:r>
              <a:rPr lang="en-GB"/>
              <a:t>DHIS2 partnerships</a:t>
            </a:r>
            <a:endParaRPr lang="en-GB" dirty="0"/>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latin typeface="+mj-lt"/>
              </a:rPr>
              <a:t>2012</a:t>
            </a:r>
          </a:p>
          <a:p>
            <a:pPr algn="ctr"/>
            <a:r>
              <a:rPr lang="en-GB" sz="2400">
                <a:latin typeface="+mj-lt"/>
              </a:rPr>
              <a:t>2013</a:t>
            </a:r>
            <a:endParaRPr lang="en-GB" sz="2400" dirty="0">
              <a:latin typeface="+mj-lt"/>
            </a:endParaRPr>
          </a:p>
        </p:txBody>
      </p:sp>
      <p:pic>
        <p:nvPicPr>
          <p:cNvPr id="5" name="Picture 4" descr="Logo&#10;&#10;Description automatically generated">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373" y="1922863"/>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6328" y="3509758"/>
            <a:ext cx="2912072" cy="344305"/>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529" y="4195744"/>
            <a:ext cx="2946605" cy="1066671"/>
          </a:xfrm>
          <a:prstGeom prst="rect">
            <a:avLst/>
          </a:prstGeom>
        </p:spPr>
      </p:pic>
      <p:pic>
        <p:nvPicPr>
          <p:cNvPr id="11" name="Picture 10" descr="Logo, company name&#10;&#10;Description automatically generated">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687" y="1724395"/>
            <a:ext cx="3114818" cy="948439"/>
          </a:xfrm>
          <a:prstGeom prst="rect">
            <a:avLst/>
          </a:prstGeom>
        </p:spPr>
      </p:pic>
      <p:pic>
        <p:nvPicPr>
          <p:cNvPr id="12" name="Graphic 11" descr="Asia with solid fill">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95511" y="3441108"/>
            <a:ext cx="1359165" cy="1359165"/>
          </a:xfrm>
          <a:prstGeom prst="rect">
            <a:avLst/>
          </a:prstGeom>
        </p:spPr>
      </p:pic>
      <p:pic>
        <p:nvPicPr>
          <p:cNvPr id="14" name="Graphic 13" descr="Africa with solid fill">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9303" y="3478844"/>
            <a:ext cx="1332017" cy="1332017"/>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4075094" y="2672834"/>
            <a:ext cx="2" cy="768274"/>
          </a:xfrm>
          <a:prstGeom prst="straightConnector1">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2697199" y="2100947"/>
            <a:ext cx="806010" cy="1949784"/>
          </a:xfrm>
          <a:prstGeom prst="bentConnector3">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rot="16200000" flipH="1">
            <a:off x="4456962" y="2290967"/>
            <a:ext cx="793674" cy="1557407"/>
          </a:xfrm>
          <a:prstGeom prst="bentConnector3">
            <a:avLst>
              <a:gd name="adj1" fmla="val 50000"/>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Map&#10;&#10;Description automatically generated">
            <a:extLst>
              <a:ext uri="{FF2B5EF4-FFF2-40B4-BE49-F238E27FC236}">
                <a16:creationId xmlns:a16="http://schemas.microsoft.com/office/drawing/2014/main" id="{9CE42770-0B1C-47F1-A8F6-CDC1CB96CA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40797" y="3549480"/>
            <a:ext cx="973133" cy="1101660"/>
          </a:xfrm>
          <a:prstGeom prst="rect">
            <a:avLst/>
          </a:prstGeom>
        </p:spPr>
      </p:pic>
    </p:spTree>
    <p:custDataLst>
      <p:tags r:id="rId1"/>
    </p:custDataLst>
    <p:extLst>
      <p:ext uri="{BB962C8B-B14F-4D97-AF65-F5344CB8AC3E}">
        <p14:creationId xmlns:p14="http://schemas.microsoft.com/office/powerpoint/2010/main" val="1940806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055" advTm="4258">
        <p159:morph option="byObject"/>
      </p:transition>
    </mc:Choice>
    <mc:Fallback>
      <p:transition spd="slow" advTm="425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a:r>
              <a:rPr lang="en-GB"/>
              <a:t>Ebola response</a:t>
            </a:r>
            <a:endParaRPr lang="en-GB" dirty="0"/>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14106572"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2012</a:t>
            </a:r>
          </a:p>
        </p:txBody>
      </p:sp>
      <p:pic>
        <p:nvPicPr>
          <p:cNvPr id="5" name="Picture 4" descr="Logo&#10;&#10;Description automatically generated">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6014" y="1946006"/>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059" y="3532901"/>
            <a:ext cx="2912072" cy="344305"/>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6592" y="4295024"/>
            <a:ext cx="2946605" cy="1066671"/>
          </a:xfrm>
          <a:prstGeom prst="rect">
            <a:avLst/>
          </a:prstGeom>
        </p:spPr>
      </p:pic>
      <p:pic>
        <p:nvPicPr>
          <p:cNvPr id="11" name="Picture 10" descr="Logo, company name&#10;&#10;Description automatically generated">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30700" y="1747538"/>
            <a:ext cx="3114818" cy="948439"/>
          </a:xfrm>
          <a:prstGeom prst="rect">
            <a:avLst/>
          </a:prstGeom>
        </p:spPr>
      </p:pic>
      <p:pic>
        <p:nvPicPr>
          <p:cNvPr id="12" name="Graphic 11" descr="Asia with solid fill">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52876" y="3464251"/>
            <a:ext cx="1359165" cy="1359165"/>
          </a:xfrm>
          <a:prstGeom prst="rect">
            <a:avLst/>
          </a:prstGeom>
        </p:spPr>
      </p:pic>
      <p:pic>
        <p:nvPicPr>
          <p:cNvPr id="14" name="Graphic 13" descr="Africa with solid fill">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9084" y="3501987"/>
            <a:ext cx="1332017" cy="1332017"/>
          </a:xfrm>
          <a:prstGeom prst="rect">
            <a:avLst/>
          </a:prstGeom>
        </p:spPr>
      </p:pic>
      <p:pic>
        <p:nvPicPr>
          <p:cNvPr id="18" name="Graphic 17" descr="South America with solid fill">
            <a:extLst>
              <a:ext uri="{FF2B5EF4-FFF2-40B4-BE49-F238E27FC236}">
                <a16:creationId xmlns:a16="http://schemas.microsoft.com/office/drawing/2014/main" id="{76F53CFF-24DB-419F-B9CA-170E94F3CF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95467" y="3489651"/>
            <a:ext cx="1359165" cy="1359165"/>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10673293" y="2695977"/>
            <a:ext cx="2" cy="768274"/>
          </a:xfrm>
          <a:prstGeom prst="straightConnector1">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12051188" y="2124090"/>
            <a:ext cx="806010" cy="1949784"/>
          </a:xfrm>
          <a:prstGeom prst="bentConnector3">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stCxn id="11" idx="2"/>
            <a:endCxn id="18" idx="0"/>
          </p:cNvCxnSpPr>
          <p:nvPr/>
        </p:nvCxnSpPr>
        <p:spPr>
          <a:xfrm rot="16200000" flipH="1">
            <a:off x="-10291425" y="2314110"/>
            <a:ext cx="793674" cy="1557407"/>
          </a:xfrm>
          <a:prstGeom prst="bentConnector3">
            <a:avLst>
              <a:gd name="adj1" fmla="val 50000"/>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58"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dirty="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5723112" y="1634492"/>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name="connsiteX0" fmla="*/ 356185 w 432621"/>
                <a:gd name="connsiteY0" fmla="*/ 13023 h 762667"/>
                <a:gd name="connsiteX1" fmla="*/ 377606 w 432621"/>
                <a:gd name="connsiteY1" fmla="*/ 0 h 762667"/>
                <a:gd name="connsiteX2" fmla="*/ 415871 w 432621"/>
                <a:gd name="connsiteY2" fmla="*/ 41002 h 762667"/>
                <a:gd name="connsiteX3" fmla="*/ 432622 w 432621"/>
                <a:gd name="connsiteY3" fmla="*/ 190195 h 762667"/>
                <a:gd name="connsiteX4" fmla="*/ 423326 w 432621"/>
                <a:gd name="connsiteY4" fmla="*/ 212560 h 762667"/>
                <a:gd name="connsiteX5" fmla="*/ 413984 w 432621"/>
                <a:gd name="connsiteY5" fmla="*/ 211663 h 762667"/>
                <a:gd name="connsiteX6" fmla="*/ 403745 w 432621"/>
                <a:gd name="connsiteY6" fmla="*/ 182740 h 762667"/>
                <a:gd name="connsiteX7" fmla="*/ 394403 w 432621"/>
                <a:gd name="connsiteY7" fmla="*/ 182740 h 762667"/>
                <a:gd name="connsiteX8" fmla="*/ 386948 w 432621"/>
                <a:gd name="connsiteY8" fmla="*/ 227470 h 762667"/>
                <a:gd name="connsiteX9" fmla="*/ 392563 w 432621"/>
                <a:gd name="connsiteY9" fmla="*/ 234924 h 762667"/>
                <a:gd name="connsiteX10" fmla="*/ 390676 w 432621"/>
                <a:gd name="connsiteY10" fmla="*/ 263848 h 762667"/>
                <a:gd name="connsiteX11" fmla="*/ 370151 w 432621"/>
                <a:gd name="connsiteY11" fmla="*/ 288100 h 762667"/>
                <a:gd name="connsiteX12" fmla="*/ 358025 w 432621"/>
                <a:gd name="connsiteY12" fmla="*/ 344012 h 762667"/>
                <a:gd name="connsiteX13" fmla="*/ 317966 w 432621"/>
                <a:gd name="connsiteY13" fmla="*/ 437293 h 762667"/>
                <a:gd name="connsiteX14" fmla="*/ 238699 w 432621"/>
                <a:gd name="connsiteY14" fmla="*/ 613474 h 762667"/>
                <a:gd name="connsiteX15" fmla="*/ 209776 w 432621"/>
                <a:gd name="connsiteY15" fmla="*/ 685287 h 762667"/>
                <a:gd name="connsiteX16" fmla="*/ 179013 w 432621"/>
                <a:gd name="connsiteY16" fmla="*/ 728176 h 762667"/>
                <a:gd name="connsiteX17" fmla="*/ 167830 w 432621"/>
                <a:gd name="connsiteY17" fmla="*/ 733791 h 762667"/>
                <a:gd name="connsiteX18" fmla="*/ 128668 w 432621"/>
                <a:gd name="connsiteY18" fmla="*/ 742190 h 762667"/>
                <a:gd name="connsiteX19" fmla="*/ 86722 w 432621"/>
                <a:gd name="connsiteY19" fmla="*/ 759883 h 762667"/>
                <a:gd name="connsiteX20" fmla="*/ 69925 w 432621"/>
                <a:gd name="connsiteY20" fmla="*/ 762667 h 762667"/>
                <a:gd name="connsiteX21" fmla="*/ 40106 w 432621"/>
                <a:gd name="connsiteY21" fmla="*/ 732847 h 762667"/>
                <a:gd name="connsiteX22" fmla="*/ 15853 w 432621"/>
                <a:gd name="connsiteY22" fmla="*/ 713266 h 762667"/>
                <a:gd name="connsiteX23" fmla="*/ 3727 w 432621"/>
                <a:gd name="connsiteY23" fmla="*/ 668490 h 762667"/>
                <a:gd name="connsiteX24" fmla="*/ 13070 w 432621"/>
                <a:gd name="connsiteY24" fmla="*/ 640557 h 762667"/>
                <a:gd name="connsiteX25" fmla="*/ 9342 w 432621"/>
                <a:gd name="connsiteY25" fmla="*/ 616305 h 762667"/>
                <a:gd name="connsiteX26" fmla="*/ 0 w 432621"/>
                <a:gd name="connsiteY26" fmla="*/ 604179 h 762667"/>
                <a:gd name="connsiteX27" fmla="*/ 0 w 432621"/>
                <a:gd name="connsiteY27" fmla="*/ 554779 h 762667"/>
                <a:gd name="connsiteX28" fmla="*/ 22365 w 432621"/>
                <a:gd name="connsiteY28" fmla="*/ 512785 h 762667"/>
                <a:gd name="connsiteX29" fmla="*/ 36378 w 432621"/>
                <a:gd name="connsiteY29" fmla="*/ 511889 h 762667"/>
                <a:gd name="connsiteX30" fmla="*/ 41946 w 432621"/>
                <a:gd name="connsiteY30" fmla="*/ 486693 h 762667"/>
                <a:gd name="connsiteX31" fmla="*/ 74596 w 432621"/>
                <a:gd name="connsiteY31" fmla="*/ 438189 h 762667"/>
                <a:gd name="connsiteX32" fmla="*/ 83939 w 432621"/>
                <a:gd name="connsiteY32" fmla="*/ 413040 h 762667"/>
                <a:gd name="connsiteX33" fmla="*/ 72709 w 432621"/>
                <a:gd name="connsiteY33" fmla="*/ 391572 h 762667"/>
                <a:gd name="connsiteX34" fmla="*/ 68085 w 432621"/>
                <a:gd name="connsiteY34" fmla="*/ 345899 h 762667"/>
                <a:gd name="connsiteX35" fmla="*/ 70869 w 432621"/>
                <a:gd name="connsiteY35" fmla="*/ 310464 h 762667"/>
                <a:gd name="connsiteX36" fmla="*/ 61527 w 432621"/>
                <a:gd name="connsiteY36" fmla="*/ 301170 h 762667"/>
                <a:gd name="connsiteX37" fmla="*/ 92290 w 432621"/>
                <a:gd name="connsiteY37" fmla="*/ 247994 h 762667"/>
                <a:gd name="connsiteX38" fmla="*/ 98848 w 432621"/>
                <a:gd name="connsiteY38" fmla="*/ 224686 h 762667"/>
                <a:gd name="connsiteX39" fmla="*/ 127724 w 432621"/>
                <a:gd name="connsiteY39" fmla="*/ 225629 h 762667"/>
                <a:gd name="connsiteX40" fmla="*/ 137067 w 432621"/>
                <a:gd name="connsiteY40" fmla="*/ 215344 h 762667"/>
                <a:gd name="connsiteX41" fmla="*/ 146409 w 432621"/>
                <a:gd name="connsiteY41" fmla="*/ 218174 h 762667"/>
                <a:gd name="connsiteX42" fmla="*/ 156648 w 432621"/>
                <a:gd name="connsiteY42" fmla="*/ 218174 h 762667"/>
                <a:gd name="connsiteX43" fmla="*/ 170614 w 432621"/>
                <a:gd name="connsiteY43" fmla="*/ 204161 h 762667"/>
                <a:gd name="connsiteX44" fmla="*/ 195810 w 432621"/>
                <a:gd name="connsiteY44" fmla="*/ 204161 h 762667"/>
                <a:gd name="connsiteX45" fmla="*/ 203264 w 432621"/>
                <a:gd name="connsiteY45" fmla="*/ 218174 h 762667"/>
                <a:gd name="connsiteX46" fmla="*/ 219118 w 432621"/>
                <a:gd name="connsiteY46" fmla="*/ 218174 h 762667"/>
                <a:gd name="connsiteX47" fmla="*/ 206992 w 432621"/>
                <a:gd name="connsiteY47" fmla="*/ 199537 h 762667"/>
                <a:gd name="connsiteX48" fmla="*/ 206992 w 432621"/>
                <a:gd name="connsiteY48" fmla="*/ 189251 h 762667"/>
                <a:gd name="connsiteX49" fmla="*/ 234028 w 432621"/>
                <a:gd name="connsiteY49" fmla="*/ 173398 h 762667"/>
                <a:gd name="connsiteX50" fmla="*/ 240586 w 432621"/>
                <a:gd name="connsiteY50" fmla="*/ 175285 h 762667"/>
                <a:gd name="connsiteX51" fmla="*/ 244314 w 432621"/>
                <a:gd name="connsiteY51" fmla="*/ 188308 h 762667"/>
                <a:gd name="connsiteX52" fmla="*/ 258280 w 432621"/>
                <a:gd name="connsiteY52" fmla="*/ 189251 h 762667"/>
                <a:gd name="connsiteX53" fmla="*/ 251769 w 432621"/>
                <a:gd name="connsiteY53" fmla="*/ 167830 h 762667"/>
                <a:gd name="connsiteX54" fmla="*/ 264791 w 432621"/>
                <a:gd name="connsiteY54" fmla="*/ 151033 h 762667"/>
                <a:gd name="connsiteX55" fmla="*/ 270406 w 432621"/>
                <a:gd name="connsiteY55" fmla="*/ 142634 h 762667"/>
                <a:gd name="connsiteX56" fmla="*/ 276021 w 432621"/>
                <a:gd name="connsiteY56" fmla="*/ 158488 h 762667"/>
                <a:gd name="connsiteX57" fmla="*/ 288100 w 432621"/>
                <a:gd name="connsiteY57" fmla="*/ 138907 h 762667"/>
                <a:gd name="connsiteX58" fmla="*/ 300226 w 432621"/>
                <a:gd name="connsiteY58" fmla="*/ 135180 h 762667"/>
                <a:gd name="connsiteX59" fmla="*/ 285316 w 432621"/>
                <a:gd name="connsiteY59" fmla="*/ 122110 h 762667"/>
                <a:gd name="connsiteX60" fmla="*/ 294658 w 432621"/>
                <a:gd name="connsiteY60" fmla="*/ 110927 h 762667"/>
                <a:gd name="connsiteX61" fmla="*/ 306784 w 432621"/>
                <a:gd name="connsiteY61" fmla="*/ 109984 h 762667"/>
                <a:gd name="connsiteX62" fmla="*/ 303057 w 432621"/>
                <a:gd name="connsiteY62" fmla="*/ 76437 h 762667"/>
                <a:gd name="connsiteX63" fmla="*/ 311408 w 432621"/>
                <a:gd name="connsiteY63" fmla="*/ 76437 h 762667"/>
                <a:gd name="connsiteX64" fmla="*/ 317966 w 432621"/>
                <a:gd name="connsiteY64" fmla="*/ 88563 h 762667"/>
                <a:gd name="connsiteX65" fmla="*/ 336604 w 432621"/>
                <a:gd name="connsiteY65" fmla="*/ 61527 h 762667"/>
                <a:gd name="connsiteX66" fmla="*/ 355241 w 432621"/>
                <a:gd name="connsiteY66" fmla="*/ 63367 h 762667"/>
                <a:gd name="connsiteX67" fmla="*/ 361752 w 432621"/>
                <a:gd name="connsiteY67" fmla="*/ 30763 h 762667"/>
                <a:gd name="connsiteX68" fmla="*/ 356185 w 432621"/>
                <a:gd name="connsiteY68" fmla="*/ 13023 h 76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2621" h="762667">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name="connsiteX0" fmla="*/ 0 w 8068"/>
                <a:gd name="connsiteY0" fmla="*/ 24582 h 26941"/>
                <a:gd name="connsiteX1" fmla="*/ 1368 w 8068"/>
                <a:gd name="connsiteY1" fmla="*/ 0 h 26941"/>
                <a:gd name="connsiteX2" fmla="*/ 8068 w 8068"/>
                <a:gd name="connsiteY2" fmla="*/ 378 h 26941"/>
                <a:gd name="connsiteX3" fmla="*/ 7738 w 8068"/>
                <a:gd name="connsiteY3" fmla="*/ 24252 h 26941"/>
                <a:gd name="connsiteX4" fmla="*/ 4388 w 8068"/>
                <a:gd name="connsiteY4" fmla="*/ 26941 h 26941"/>
                <a:gd name="connsiteX5" fmla="*/ 0 w 8068"/>
                <a:gd name="connsiteY5" fmla="*/ 24582 h 2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8" h="26941">
                  <a:moveTo>
                    <a:pt x="0" y="24582"/>
                  </a:moveTo>
                  <a:lnTo>
                    <a:pt x="1368" y="0"/>
                  </a:lnTo>
                  <a:lnTo>
                    <a:pt x="8068" y="378"/>
                  </a:lnTo>
                  <a:lnTo>
                    <a:pt x="7738" y="24252"/>
                  </a:lnTo>
                  <a:lnTo>
                    <a:pt x="4388" y="26941"/>
                  </a:lnTo>
                  <a:lnTo>
                    <a:pt x="0" y="2458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name="connsiteX0" fmla="*/ 0 w 12126"/>
                <a:gd name="connsiteY0" fmla="*/ 0 h 33311"/>
                <a:gd name="connsiteX1" fmla="*/ 661 w 12126"/>
                <a:gd name="connsiteY1" fmla="*/ 24252 h 33311"/>
                <a:gd name="connsiteX2" fmla="*/ 10097 w 12126"/>
                <a:gd name="connsiteY2" fmla="*/ 33311 h 33311"/>
                <a:gd name="connsiteX3" fmla="*/ 12126 w 12126"/>
                <a:gd name="connsiteY3" fmla="*/ 24913 h 33311"/>
                <a:gd name="connsiteX4" fmla="*/ 5049 w 12126"/>
                <a:gd name="connsiteY4" fmla="*/ 18165 h 33311"/>
                <a:gd name="connsiteX5" fmla="*/ 3350 w 12126"/>
                <a:gd name="connsiteY5" fmla="*/ 660 h 33311"/>
                <a:gd name="connsiteX6" fmla="*/ 0 w 12126"/>
                <a:gd name="connsiteY6" fmla="*/ 0 h 3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6" h="33311">
                  <a:moveTo>
                    <a:pt x="0" y="0"/>
                  </a:moveTo>
                  <a:lnTo>
                    <a:pt x="661" y="24252"/>
                  </a:lnTo>
                  <a:lnTo>
                    <a:pt x="10097" y="33311"/>
                  </a:lnTo>
                  <a:lnTo>
                    <a:pt x="12126" y="24913"/>
                  </a:lnTo>
                  <a:lnTo>
                    <a:pt x="5049" y="18165"/>
                  </a:lnTo>
                  <a:lnTo>
                    <a:pt x="3350" y="660"/>
                  </a:lnTo>
                  <a:lnTo>
                    <a:pt x="0"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name="connsiteX0" fmla="*/ 3397 w 20571"/>
                <a:gd name="connsiteY0" fmla="*/ 0 h 9106"/>
                <a:gd name="connsiteX1" fmla="*/ 0 w 20571"/>
                <a:gd name="connsiteY1" fmla="*/ 8446 h 9106"/>
                <a:gd name="connsiteX2" fmla="*/ 13164 w 20571"/>
                <a:gd name="connsiteY2" fmla="*/ 9106 h 9106"/>
                <a:gd name="connsiteX3" fmla="*/ 20572 w 20571"/>
                <a:gd name="connsiteY3" fmla="*/ 1699 h 9106"/>
                <a:gd name="connsiteX4" fmla="*/ 3397 w 20571"/>
                <a:gd name="connsiteY4" fmla="*/ 0 h 9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 h="9106">
                  <a:moveTo>
                    <a:pt x="3397" y="0"/>
                  </a:moveTo>
                  <a:lnTo>
                    <a:pt x="0" y="8446"/>
                  </a:lnTo>
                  <a:lnTo>
                    <a:pt x="13164" y="9106"/>
                  </a:lnTo>
                  <a:lnTo>
                    <a:pt x="20572" y="1699"/>
                  </a:lnTo>
                  <a:lnTo>
                    <a:pt x="3397"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name="connsiteX0" fmla="*/ 3019 w 11087"/>
                <a:gd name="connsiteY0" fmla="*/ 0 h 8729"/>
                <a:gd name="connsiteX1" fmla="*/ 0 w 11087"/>
                <a:gd name="connsiteY1" fmla="*/ 8729 h 8729"/>
                <a:gd name="connsiteX2" fmla="*/ 9059 w 11087"/>
                <a:gd name="connsiteY2" fmla="*/ 8399 h 8729"/>
                <a:gd name="connsiteX3" fmla="*/ 11088 w 11087"/>
                <a:gd name="connsiteY3" fmla="*/ 991 h 8729"/>
                <a:gd name="connsiteX4" fmla="*/ 3019 w 11087"/>
                <a:gd name="connsiteY4" fmla="*/ 0 h 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 h="8729">
                  <a:moveTo>
                    <a:pt x="3019" y="0"/>
                  </a:moveTo>
                  <a:lnTo>
                    <a:pt x="0" y="8729"/>
                  </a:lnTo>
                  <a:lnTo>
                    <a:pt x="9059" y="8399"/>
                  </a:lnTo>
                  <a:lnTo>
                    <a:pt x="11088" y="991"/>
                  </a:lnTo>
                  <a:lnTo>
                    <a:pt x="3019"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name="connsiteX0" fmla="*/ 7408 w 13117"/>
                <a:gd name="connsiteY0" fmla="*/ 29584 h 29583"/>
                <a:gd name="connsiteX1" fmla="*/ 0 w 13117"/>
                <a:gd name="connsiteY1" fmla="*/ 16137 h 29583"/>
                <a:gd name="connsiteX2" fmla="*/ 6370 w 13117"/>
                <a:gd name="connsiteY2" fmla="*/ 0 h 29583"/>
                <a:gd name="connsiteX3" fmla="*/ 11419 w 13117"/>
                <a:gd name="connsiteY3" fmla="*/ 1982 h 29583"/>
                <a:gd name="connsiteX4" fmla="*/ 9059 w 13117"/>
                <a:gd name="connsiteY4" fmla="*/ 14438 h 29583"/>
                <a:gd name="connsiteX5" fmla="*/ 13117 w 13117"/>
                <a:gd name="connsiteY5" fmla="*/ 24205 h 29583"/>
                <a:gd name="connsiteX6" fmla="*/ 13117 w 13117"/>
                <a:gd name="connsiteY6" fmla="*/ 29584 h 29583"/>
                <a:gd name="connsiteX7" fmla="*/ 7408 w 13117"/>
                <a:gd name="connsiteY7" fmla="*/ 29584 h 2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17" h="29583">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name="connsiteX0" fmla="*/ 0 w 15145"/>
                <a:gd name="connsiteY0" fmla="*/ 0 h 12456"/>
                <a:gd name="connsiteX1" fmla="*/ 3019 w 15145"/>
                <a:gd name="connsiteY1" fmla="*/ 9106 h 12456"/>
                <a:gd name="connsiteX2" fmla="*/ 15146 w 15145"/>
                <a:gd name="connsiteY2" fmla="*/ 12456 h 12456"/>
                <a:gd name="connsiteX3" fmla="*/ 10097 w 15145"/>
                <a:gd name="connsiteY3" fmla="*/ 2689 h 12456"/>
                <a:gd name="connsiteX4" fmla="*/ 0 w 15145"/>
                <a:gd name="connsiteY4" fmla="*/ 0 h 1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5" h="12456">
                  <a:moveTo>
                    <a:pt x="0" y="0"/>
                  </a:moveTo>
                  <a:lnTo>
                    <a:pt x="3019" y="9106"/>
                  </a:lnTo>
                  <a:lnTo>
                    <a:pt x="15146" y="12456"/>
                  </a:lnTo>
                  <a:lnTo>
                    <a:pt x="10097" y="2689"/>
                  </a:lnTo>
                  <a:lnTo>
                    <a:pt x="0"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name="connsiteX0" fmla="*/ 11749 w 11748"/>
                <a:gd name="connsiteY0" fmla="*/ 15476 h 15475"/>
                <a:gd name="connsiteX1" fmla="*/ 0 w 11748"/>
                <a:gd name="connsiteY1" fmla="*/ 8068 h 15475"/>
                <a:gd name="connsiteX2" fmla="*/ 11088 w 11748"/>
                <a:gd name="connsiteY2" fmla="*/ 0 h 15475"/>
                <a:gd name="connsiteX3" fmla="*/ 11749 w 11748"/>
                <a:gd name="connsiteY3" fmla="*/ 15476 h 15475"/>
              </a:gdLst>
              <a:ahLst/>
              <a:cxnLst>
                <a:cxn ang="0">
                  <a:pos x="connsiteX0" y="connsiteY0"/>
                </a:cxn>
                <a:cxn ang="0">
                  <a:pos x="connsiteX1" y="connsiteY1"/>
                </a:cxn>
                <a:cxn ang="0">
                  <a:pos x="connsiteX2" y="connsiteY2"/>
                </a:cxn>
                <a:cxn ang="0">
                  <a:pos x="connsiteX3" y="connsiteY3"/>
                </a:cxn>
              </a:cxnLst>
              <a:rect l="l" t="t" r="r" b="b"/>
              <a:pathLst>
                <a:path w="11748" h="15475">
                  <a:moveTo>
                    <a:pt x="11749" y="15476"/>
                  </a:moveTo>
                  <a:lnTo>
                    <a:pt x="0" y="8068"/>
                  </a:lnTo>
                  <a:lnTo>
                    <a:pt x="11088" y="0"/>
                  </a:lnTo>
                  <a:lnTo>
                    <a:pt x="11749" y="1547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name="connsiteX0" fmla="*/ 0 w 9106"/>
                <a:gd name="connsiteY0" fmla="*/ 15146 h 16183"/>
                <a:gd name="connsiteX1" fmla="*/ 708 w 9106"/>
                <a:gd name="connsiteY1" fmla="*/ 0 h 16183"/>
                <a:gd name="connsiteX2" fmla="*/ 9107 w 9106"/>
                <a:gd name="connsiteY2" fmla="*/ 5426 h 16183"/>
                <a:gd name="connsiteX3" fmla="*/ 6087 w 9106"/>
                <a:gd name="connsiteY3" fmla="*/ 16184 h 16183"/>
                <a:gd name="connsiteX4" fmla="*/ 0 w 9106"/>
                <a:gd name="connsiteY4" fmla="*/ 15146 h 16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 h="16183">
                  <a:moveTo>
                    <a:pt x="0" y="15146"/>
                  </a:moveTo>
                  <a:lnTo>
                    <a:pt x="708" y="0"/>
                  </a:lnTo>
                  <a:lnTo>
                    <a:pt x="9107" y="5426"/>
                  </a:lnTo>
                  <a:lnTo>
                    <a:pt x="6087" y="16184"/>
                  </a:lnTo>
                  <a:lnTo>
                    <a:pt x="0" y="1514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name="connsiteX0" fmla="*/ 330 w 5709"/>
                <a:gd name="connsiteY0" fmla="*/ 8068 h 10427"/>
                <a:gd name="connsiteX1" fmla="*/ 0 w 5709"/>
                <a:gd name="connsiteY1" fmla="*/ 0 h 10427"/>
                <a:gd name="connsiteX2" fmla="*/ 5379 w 5709"/>
                <a:gd name="connsiteY2" fmla="*/ 0 h 10427"/>
                <a:gd name="connsiteX3" fmla="*/ 5709 w 5709"/>
                <a:gd name="connsiteY3" fmla="*/ 10428 h 10427"/>
                <a:gd name="connsiteX4" fmla="*/ 330 w 5709"/>
                <a:gd name="connsiteY4" fmla="*/ 8068 h 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 h="10427">
                  <a:moveTo>
                    <a:pt x="330" y="8068"/>
                  </a:moveTo>
                  <a:lnTo>
                    <a:pt x="0" y="0"/>
                  </a:lnTo>
                  <a:lnTo>
                    <a:pt x="5379" y="0"/>
                  </a:lnTo>
                  <a:lnTo>
                    <a:pt x="5709" y="10428"/>
                  </a:lnTo>
                  <a:lnTo>
                    <a:pt x="330" y="80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name="connsiteX0" fmla="*/ 0 w 12786"/>
                <a:gd name="connsiteY0" fmla="*/ 7738 h 9766"/>
                <a:gd name="connsiteX1" fmla="*/ 991 w 12786"/>
                <a:gd name="connsiteY1" fmla="*/ 0 h 9766"/>
                <a:gd name="connsiteX2" fmla="*/ 12786 w 12786"/>
                <a:gd name="connsiteY2" fmla="*/ 3727 h 9766"/>
                <a:gd name="connsiteX3" fmla="*/ 8068 w 12786"/>
                <a:gd name="connsiteY3" fmla="*/ 9767 h 9766"/>
                <a:gd name="connsiteX4" fmla="*/ 0 w 12786"/>
                <a:gd name="connsiteY4" fmla="*/ 7738 h 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6" h="9766">
                  <a:moveTo>
                    <a:pt x="0" y="7738"/>
                  </a:moveTo>
                  <a:lnTo>
                    <a:pt x="991" y="0"/>
                  </a:lnTo>
                  <a:lnTo>
                    <a:pt x="12786" y="3727"/>
                  </a:lnTo>
                  <a:lnTo>
                    <a:pt x="8068" y="9767"/>
                  </a:lnTo>
                  <a:lnTo>
                    <a:pt x="0" y="773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name="connsiteX0" fmla="*/ 4388 w 8728"/>
                <a:gd name="connsiteY0" fmla="*/ 13494 h 13494"/>
                <a:gd name="connsiteX1" fmla="*/ 0 w 8728"/>
                <a:gd name="connsiteY1" fmla="*/ 10475 h 13494"/>
                <a:gd name="connsiteX2" fmla="*/ 1321 w 8728"/>
                <a:gd name="connsiteY2" fmla="*/ 0 h 13494"/>
                <a:gd name="connsiteX3" fmla="*/ 8398 w 8728"/>
                <a:gd name="connsiteY3" fmla="*/ 0 h 13494"/>
                <a:gd name="connsiteX4" fmla="*/ 8729 w 8728"/>
                <a:gd name="connsiteY4" fmla="*/ 10097 h 13494"/>
                <a:gd name="connsiteX5" fmla="*/ 4388 w 8728"/>
                <a:gd name="connsiteY5" fmla="*/ 13494 h 1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8" h="13494">
                  <a:moveTo>
                    <a:pt x="4388" y="13494"/>
                  </a:moveTo>
                  <a:lnTo>
                    <a:pt x="0" y="10475"/>
                  </a:lnTo>
                  <a:lnTo>
                    <a:pt x="1321" y="0"/>
                  </a:lnTo>
                  <a:lnTo>
                    <a:pt x="8398" y="0"/>
                  </a:lnTo>
                  <a:lnTo>
                    <a:pt x="8729" y="10097"/>
                  </a:lnTo>
                  <a:lnTo>
                    <a:pt x="4388" y="1349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name="connsiteX0" fmla="*/ 0 w 9059"/>
                <a:gd name="connsiteY0" fmla="*/ 10097 h 12126"/>
                <a:gd name="connsiteX1" fmla="*/ 2029 w 9059"/>
                <a:gd name="connsiteY1" fmla="*/ 0 h 12126"/>
                <a:gd name="connsiteX2" fmla="*/ 7407 w 9059"/>
                <a:gd name="connsiteY2" fmla="*/ 1368 h 12126"/>
                <a:gd name="connsiteX3" fmla="*/ 9059 w 9059"/>
                <a:gd name="connsiteY3" fmla="*/ 8446 h 12126"/>
                <a:gd name="connsiteX4" fmla="*/ 5048 w 9059"/>
                <a:gd name="connsiteY4" fmla="*/ 12126 h 12126"/>
                <a:gd name="connsiteX5" fmla="*/ 0 w 9059"/>
                <a:gd name="connsiteY5" fmla="*/ 10097 h 1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9" h="12126">
                  <a:moveTo>
                    <a:pt x="0" y="10097"/>
                  </a:moveTo>
                  <a:lnTo>
                    <a:pt x="2029" y="0"/>
                  </a:lnTo>
                  <a:lnTo>
                    <a:pt x="7407" y="1368"/>
                  </a:lnTo>
                  <a:lnTo>
                    <a:pt x="9059" y="8446"/>
                  </a:lnTo>
                  <a:lnTo>
                    <a:pt x="5048" y="12126"/>
                  </a:lnTo>
                  <a:lnTo>
                    <a:pt x="0" y="1009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name="connsiteX0" fmla="*/ 3020 w 8115"/>
                <a:gd name="connsiteY0" fmla="*/ 11465 h 11465"/>
                <a:gd name="connsiteX1" fmla="*/ 0 w 8115"/>
                <a:gd name="connsiteY1" fmla="*/ 6417 h 11465"/>
                <a:gd name="connsiteX2" fmla="*/ 0 w 8115"/>
                <a:gd name="connsiteY2" fmla="*/ 0 h 11465"/>
                <a:gd name="connsiteX3" fmla="*/ 5049 w 8115"/>
                <a:gd name="connsiteY3" fmla="*/ 0 h 11465"/>
                <a:gd name="connsiteX4" fmla="*/ 8115 w 8115"/>
                <a:gd name="connsiteY4" fmla="*/ 4388 h 11465"/>
                <a:gd name="connsiteX5" fmla="*/ 8115 w 8115"/>
                <a:gd name="connsiteY5" fmla="*/ 10427 h 11465"/>
                <a:gd name="connsiteX6" fmla="*/ 3020 w 8115"/>
                <a:gd name="connsiteY6" fmla="*/ 11465 h 1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 h="11465">
                  <a:moveTo>
                    <a:pt x="3020" y="11465"/>
                  </a:moveTo>
                  <a:lnTo>
                    <a:pt x="0" y="6417"/>
                  </a:lnTo>
                  <a:lnTo>
                    <a:pt x="0" y="0"/>
                  </a:lnTo>
                  <a:lnTo>
                    <a:pt x="5049" y="0"/>
                  </a:lnTo>
                  <a:lnTo>
                    <a:pt x="8115" y="4388"/>
                  </a:lnTo>
                  <a:lnTo>
                    <a:pt x="8115" y="10427"/>
                  </a:lnTo>
                  <a:lnTo>
                    <a:pt x="3020" y="1146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name="connsiteX0" fmla="*/ 2029 w 8115"/>
                <a:gd name="connsiteY0" fmla="*/ 11796 h 13117"/>
                <a:gd name="connsiteX1" fmla="*/ 0 w 8115"/>
                <a:gd name="connsiteY1" fmla="*/ 1038 h 13117"/>
                <a:gd name="connsiteX2" fmla="*/ 4058 w 8115"/>
                <a:gd name="connsiteY2" fmla="*/ 0 h 13117"/>
                <a:gd name="connsiteX3" fmla="*/ 8115 w 8115"/>
                <a:gd name="connsiteY3" fmla="*/ 7077 h 13117"/>
                <a:gd name="connsiteX4" fmla="*/ 7077 w 8115"/>
                <a:gd name="connsiteY4" fmla="*/ 13117 h 13117"/>
                <a:gd name="connsiteX5" fmla="*/ 2029 w 8115"/>
                <a:gd name="connsiteY5" fmla="*/ 11796 h 1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 h="13117">
                  <a:moveTo>
                    <a:pt x="2029" y="11796"/>
                  </a:moveTo>
                  <a:lnTo>
                    <a:pt x="0" y="1038"/>
                  </a:lnTo>
                  <a:lnTo>
                    <a:pt x="4058" y="0"/>
                  </a:lnTo>
                  <a:lnTo>
                    <a:pt x="8115" y="7077"/>
                  </a:lnTo>
                  <a:lnTo>
                    <a:pt x="7077" y="13117"/>
                  </a:lnTo>
                  <a:lnTo>
                    <a:pt x="2029" y="1179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name="connsiteX0" fmla="*/ 2689 w 9389"/>
                <a:gd name="connsiteY0" fmla="*/ 11135 h 12126"/>
                <a:gd name="connsiteX1" fmla="*/ 0 w 9389"/>
                <a:gd name="connsiteY1" fmla="*/ 708 h 12126"/>
                <a:gd name="connsiteX2" fmla="*/ 7738 w 9389"/>
                <a:gd name="connsiteY2" fmla="*/ 0 h 12126"/>
                <a:gd name="connsiteX3" fmla="*/ 9389 w 9389"/>
                <a:gd name="connsiteY3" fmla="*/ 12126 h 12126"/>
                <a:gd name="connsiteX4" fmla="*/ 2689 w 9389"/>
                <a:gd name="connsiteY4" fmla="*/ 11135 h 1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9" h="12126">
                  <a:moveTo>
                    <a:pt x="2689" y="11135"/>
                  </a:moveTo>
                  <a:lnTo>
                    <a:pt x="0" y="708"/>
                  </a:lnTo>
                  <a:lnTo>
                    <a:pt x="7738" y="0"/>
                  </a:lnTo>
                  <a:lnTo>
                    <a:pt x="9389" y="12126"/>
                  </a:lnTo>
                  <a:lnTo>
                    <a:pt x="2689" y="1113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name="connsiteX0" fmla="*/ 1651 w 8068"/>
                <a:gd name="connsiteY0" fmla="*/ 10428 h 10427"/>
                <a:gd name="connsiteX1" fmla="*/ 0 w 8068"/>
                <a:gd name="connsiteY1" fmla="*/ 991 h 10427"/>
                <a:gd name="connsiteX2" fmla="*/ 7738 w 8068"/>
                <a:gd name="connsiteY2" fmla="*/ 0 h 10427"/>
                <a:gd name="connsiteX3" fmla="*/ 8068 w 8068"/>
                <a:gd name="connsiteY3" fmla="*/ 8068 h 10427"/>
                <a:gd name="connsiteX4" fmla="*/ 1651 w 8068"/>
                <a:gd name="connsiteY4" fmla="*/ 10428 h 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8" h="10427">
                  <a:moveTo>
                    <a:pt x="1651" y="10428"/>
                  </a:moveTo>
                  <a:lnTo>
                    <a:pt x="0" y="991"/>
                  </a:lnTo>
                  <a:lnTo>
                    <a:pt x="7738" y="0"/>
                  </a:lnTo>
                  <a:lnTo>
                    <a:pt x="8068" y="8068"/>
                  </a:lnTo>
                  <a:lnTo>
                    <a:pt x="1651" y="1042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name="connsiteX0" fmla="*/ 5756 w 9294"/>
                <a:gd name="connsiteY0" fmla="*/ 15004 h 15004"/>
                <a:gd name="connsiteX1" fmla="*/ 0 w 9294"/>
                <a:gd name="connsiteY1" fmla="*/ 9625 h 15004"/>
                <a:gd name="connsiteX2" fmla="*/ 378 w 9294"/>
                <a:gd name="connsiteY2" fmla="*/ 0 h 15004"/>
                <a:gd name="connsiteX3" fmla="*/ 9295 w 9294"/>
                <a:gd name="connsiteY3" fmla="*/ 4294 h 15004"/>
                <a:gd name="connsiteX4" fmla="*/ 5756 w 9294"/>
                <a:gd name="connsiteY4" fmla="*/ 15004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4" h="15004">
                  <a:moveTo>
                    <a:pt x="5756" y="15004"/>
                  </a:moveTo>
                  <a:lnTo>
                    <a:pt x="0" y="9625"/>
                  </a:lnTo>
                  <a:lnTo>
                    <a:pt x="378" y="0"/>
                  </a:lnTo>
                  <a:lnTo>
                    <a:pt x="9295" y="4294"/>
                  </a:lnTo>
                  <a:lnTo>
                    <a:pt x="5756" y="1500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name="connsiteX0" fmla="*/ 2123 w 13211"/>
                <a:gd name="connsiteY0" fmla="*/ 11088 h 11087"/>
                <a:gd name="connsiteX1" fmla="*/ 0 w 13211"/>
                <a:gd name="connsiteY1" fmla="*/ 7502 h 11087"/>
                <a:gd name="connsiteX2" fmla="*/ 1038 w 13211"/>
                <a:gd name="connsiteY2" fmla="*/ 0 h 11087"/>
                <a:gd name="connsiteX3" fmla="*/ 13211 w 13211"/>
                <a:gd name="connsiteY3" fmla="*/ 708 h 11087"/>
                <a:gd name="connsiteX4" fmla="*/ 11418 w 13211"/>
                <a:gd name="connsiteY4" fmla="*/ 6794 h 11087"/>
                <a:gd name="connsiteX5" fmla="*/ 5001 w 13211"/>
                <a:gd name="connsiteY5" fmla="*/ 10003 h 11087"/>
                <a:gd name="connsiteX6" fmla="*/ 2123 w 13211"/>
                <a:gd name="connsiteY6" fmla="*/ 11088 h 1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1" h="11087">
                  <a:moveTo>
                    <a:pt x="2123" y="11088"/>
                  </a:moveTo>
                  <a:lnTo>
                    <a:pt x="0" y="7502"/>
                  </a:lnTo>
                  <a:lnTo>
                    <a:pt x="1038" y="0"/>
                  </a:lnTo>
                  <a:lnTo>
                    <a:pt x="13211" y="708"/>
                  </a:lnTo>
                  <a:lnTo>
                    <a:pt x="11418" y="6794"/>
                  </a:lnTo>
                  <a:lnTo>
                    <a:pt x="5001" y="10003"/>
                  </a:lnTo>
                  <a:lnTo>
                    <a:pt x="2123" y="1108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name="connsiteX0" fmla="*/ 6794 w 16419"/>
                <a:gd name="connsiteY0" fmla="*/ 10003 h 10002"/>
                <a:gd name="connsiteX1" fmla="*/ 0 w 16419"/>
                <a:gd name="connsiteY1" fmla="*/ 5332 h 10002"/>
                <a:gd name="connsiteX2" fmla="*/ 6417 w 16419"/>
                <a:gd name="connsiteY2" fmla="*/ 0 h 10002"/>
                <a:gd name="connsiteX3" fmla="*/ 16420 w 16419"/>
                <a:gd name="connsiteY3" fmla="*/ 1038 h 10002"/>
                <a:gd name="connsiteX4" fmla="*/ 13919 w 16419"/>
                <a:gd name="connsiteY4" fmla="*/ 10003 h 10002"/>
                <a:gd name="connsiteX5" fmla="*/ 6794 w 16419"/>
                <a:gd name="connsiteY5" fmla="*/ 1000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9" h="10002">
                  <a:moveTo>
                    <a:pt x="6794" y="10003"/>
                  </a:moveTo>
                  <a:lnTo>
                    <a:pt x="0" y="5332"/>
                  </a:lnTo>
                  <a:lnTo>
                    <a:pt x="6417" y="0"/>
                  </a:lnTo>
                  <a:lnTo>
                    <a:pt x="16420" y="1038"/>
                  </a:lnTo>
                  <a:lnTo>
                    <a:pt x="13919" y="10003"/>
                  </a:lnTo>
                  <a:lnTo>
                    <a:pt x="6794" y="1000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name="connsiteX0" fmla="*/ -6707 w 18465"/>
                <a:gd name="connsiteY0" fmla="*/ 3993 h 12171"/>
                <a:gd name="connsiteX1" fmla="*/ -5997 w 18465"/>
                <a:gd name="connsiteY1" fmla="*/ -1762 h 12171"/>
                <a:gd name="connsiteX2" fmla="*/ 3439 w 18465"/>
                <a:gd name="connsiteY2" fmla="*/ -6764 h 12171"/>
                <a:gd name="connsiteX3" fmla="*/ 11648 w 18465"/>
                <a:gd name="connsiteY3" fmla="*/ 408 h 12171"/>
                <a:gd name="connsiteX4" fmla="*/ 3769 w 18465"/>
                <a:gd name="connsiteY4" fmla="*/ 5408 h 1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5" h="12171">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w="14142" cap="flat">
              <a:solidFill>
                <a:srgbClr val="FFFFFF"/>
              </a:solidFill>
              <a:prstDash val="solid"/>
              <a:miter/>
            </a:ln>
          </p:spPr>
          <p:txBody>
            <a:bodyPr rtlCol="0" anchor="ctr"/>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name="connsiteX0" fmla="*/ 3539 w 11748"/>
                <a:gd name="connsiteY0" fmla="*/ 15004 h 15004"/>
                <a:gd name="connsiteX1" fmla="*/ 0 w 11748"/>
                <a:gd name="connsiteY1" fmla="*/ 3208 h 15004"/>
                <a:gd name="connsiteX2" fmla="*/ 5332 w 11748"/>
                <a:gd name="connsiteY2" fmla="*/ 0 h 15004"/>
                <a:gd name="connsiteX3" fmla="*/ 11749 w 11748"/>
                <a:gd name="connsiteY3" fmla="*/ 13966 h 15004"/>
                <a:gd name="connsiteX4" fmla="*/ 3539 w 11748"/>
                <a:gd name="connsiteY4" fmla="*/ 15004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8" h="15004">
                  <a:moveTo>
                    <a:pt x="3539" y="15004"/>
                  </a:moveTo>
                  <a:lnTo>
                    <a:pt x="0" y="3208"/>
                  </a:lnTo>
                  <a:lnTo>
                    <a:pt x="5332" y="0"/>
                  </a:lnTo>
                  <a:lnTo>
                    <a:pt x="11749" y="13966"/>
                  </a:lnTo>
                  <a:lnTo>
                    <a:pt x="3539" y="1500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name="connsiteX0" fmla="*/ 9672 w 18259"/>
                <a:gd name="connsiteY0" fmla="*/ 17505 h 17882"/>
                <a:gd name="connsiteX1" fmla="*/ 0 w 18259"/>
                <a:gd name="connsiteY1" fmla="*/ 2170 h 17882"/>
                <a:gd name="connsiteX2" fmla="*/ 4294 w 18259"/>
                <a:gd name="connsiteY2" fmla="*/ 0 h 17882"/>
                <a:gd name="connsiteX3" fmla="*/ 18260 w 18259"/>
                <a:gd name="connsiteY3" fmla="*/ 9295 h 17882"/>
                <a:gd name="connsiteX4" fmla="*/ 17505 w 18259"/>
                <a:gd name="connsiteY4" fmla="*/ 17882 h 17882"/>
                <a:gd name="connsiteX5" fmla="*/ 9672 w 18259"/>
                <a:gd name="connsiteY5" fmla="*/ 17505 h 1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9" h="17882">
                  <a:moveTo>
                    <a:pt x="9672" y="17505"/>
                  </a:moveTo>
                  <a:lnTo>
                    <a:pt x="0" y="2170"/>
                  </a:lnTo>
                  <a:lnTo>
                    <a:pt x="4294" y="0"/>
                  </a:lnTo>
                  <a:lnTo>
                    <a:pt x="18260" y="9295"/>
                  </a:lnTo>
                  <a:lnTo>
                    <a:pt x="17505" y="17882"/>
                  </a:lnTo>
                  <a:lnTo>
                    <a:pt x="9672" y="175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name="connsiteX0" fmla="*/ 378 w 7501"/>
                <a:gd name="connsiteY0" fmla="*/ 9625 h 9625"/>
                <a:gd name="connsiteX1" fmla="*/ 0 w 7501"/>
                <a:gd name="connsiteY1" fmla="*/ 4294 h 9625"/>
                <a:gd name="connsiteX2" fmla="*/ 5709 w 7501"/>
                <a:gd name="connsiteY2" fmla="*/ 0 h 9625"/>
                <a:gd name="connsiteX3" fmla="*/ 7502 w 7501"/>
                <a:gd name="connsiteY3" fmla="*/ 7125 h 9625"/>
                <a:gd name="connsiteX4" fmla="*/ 378 w 7501"/>
                <a:gd name="connsiteY4" fmla="*/ 9625 h 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1" h="9625">
                  <a:moveTo>
                    <a:pt x="378" y="9625"/>
                  </a:moveTo>
                  <a:lnTo>
                    <a:pt x="0" y="4294"/>
                  </a:lnTo>
                  <a:lnTo>
                    <a:pt x="5709" y="0"/>
                  </a:lnTo>
                  <a:lnTo>
                    <a:pt x="7502" y="7125"/>
                  </a:lnTo>
                  <a:lnTo>
                    <a:pt x="378" y="962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name="connsiteX0" fmla="*/ 6087 w 12126"/>
                <a:gd name="connsiteY0" fmla="*/ 13966 h 13966"/>
                <a:gd name="connsiteX1" fmla="*/ 0 w 12126"/>
                <a:gd name="connsiteY1" fmla="*/ 7879 h 13966"/>
                <a:gd name="connsiteX2" fmla="*/ 378 w 12126"/>
                <a:gd name="connsiteY2" fmla="*/ 0 h 13966"/>
                <a:gd name="connsiteX3" fmla="*/ 8587 w 12126"/>
                <a:gd name="connsiteY3" fmla="*/ 377 h 13966"/>
                <a:gd name="connsiteX4" fmla="*/ 10003 w 12126"/>
                <a:gd name="connsiteY4" fmla="*/ 6464 h 13966"/>
                <a:gd name="connsiteX5" fmla="*/ 12126 w 12126"/>
                <a:gd name="connsiteY5" fmla="*/ 12173 h 13966"/>
                <a:gd name="connsiteX6" fmla="*/ 6087 w 12126"/>
                <a:gd name="connsiteY6" fmla="*/ 13966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6" h="13966">
                  <a:moveTo>
                    <a:pt x="6087" y="13966"/>
                  </a:moveTo>
                  <a:lnTo>
                    <a:pt x="0" y="7879"/>
                  </a:lnTo>
                  <a:lnTo>
                    <a:pt x="378" y="0"/>
                  </a:lnTo>
                  <a:lnTo>
                    <a:pt x="8587" y="377"/>
                  </a:lnTo>
                  <a:lnTo>
                    <a:pt x="10003" y="6464"/>
                  </a:lnTo>
                  <a:lnTo>
                    <a:pt x="12126" y="12173"/>
                  </a:lnTo>
                  <a:lnTo>
                    <a:pt x="6087" y="1396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name="connsiteX0" fmla="*/ 0 w 30433"/>
                <a:gd name="connsiteY0" fmla="*/ 4105 h 29489"/>
                <a:gd name="connsiteX1" fmla="*/ 21563 w 30433"/>
                <a:gd name="connsiteY1" fmla="*/ 0 h 29489"/>
                <a:gd name="connsiteX2" fmla="*/ 30433 w 30433"/>
                <a:gd name="connsiteY2" fmla="*/ 12079 h 29489"/>
                <a:gd name="connsiteX3" fmla="*/ 27791 w 30433"/>
                <a:gd name="connsiteY3" fmla="*/ 29489 h 29489"/>
                <a:gd name="connsiteX4" fmla="*/ 9484 w 30433"/>
                <a:gd name="connsiteY4" fmla="*/ 26847 h 29489"/>
                <a:gd name="connsiteX5" fmla="*/ 0 w 30433"/>
                <a:gd name="connsiteY5" fmla="*/ 4105 h 2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3" h="29489">
                  <a:moveTo>
                    <a:pt x="0" y="4105"/>
                  </a:moveTo>
                  <a:lnTo>
                    <a:pt x="21563" y="0"/>
                  </a:lnTo>
                  <a:lnTo>
                    <a:pt x="30433" y="12079"/>
                  </a:lnTo>
                  <a:lnTo>
                    <a:pt x="27791" y="29489"/>
                  </a:lnTo>
                  <a:lnTo>
                    <a:pt x="9484" y="26847"/>
                  </a:lnTo>
                  <a:lnTo>
                    <a:pt x="0" y="41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name="connsiteX0" fmla="*/ 1180 w 21515"/>
                <a:gd name="connsiteY0" fmla="*/ 28310 h 28309"/>
                <a:gd name="connsiteX1" fmla="*/ 0 w 21515"/>
                <a:gd name="connsiteY1" fmla="*/ 17080 h 28309"/>
                <a:gd name="connsiteX2" fmla="*/ 15334 w 21515"/>
                <a:gd name="connsiteY2" fmla="*/ 0 h 28309"/>
                <a:gd name="connsiteX3" fmla="*/ 21515 w 21515"/>
                <a:gd name="connsiteY3" fmla="*/ 10899 h 28309"/>
                <a:gd name="connsiteX4" fmla="*/ 18590 w 21515"/>
                <a:gd name="connsiteY4" fmla="*/ 23025 h 28309"/>
                <a:gd name="connsiteX5" fmla="*/ 1180 w 21515"/>
                <a:gd name="connsiteY5" fmla="*/ 28310 h 2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15" h="28309">
                  <a:moveTo>
                    <a:pt x="1180" y="28310"/>
                  </a:moveTo>
                  <a:lnTo>
                    <a:pt x="0" y="17080"/>
                  </a:lnTo>
                  <a:lnTo>
                    <a:pt x="15334" y="0"/>
                  </a:lnTo>
                  <a:lnTo>
                    <a:pt x="21515" y="10899"/>
                  </a:lnTo>
                  <a:lnTo>
                    <a:pt x="18590" y="23025"/>
                  </a:lnTo>
                  <a:lnTo>
                    <a:pt x="1180" y="2831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name="connsiteX0" fmla="*/ 0 w 15334"/>
                <a:gd name="connsiteY0" fmla="*/ 4954 h 9955"/>
                <a:gd name="connsiteX1" fmla="*/ 1652 w 15334"/>
                <a:gd name="connsiteY1" fmla="*/ 0 h 9955"/>
                <a:gd name="connsiteX2" fmla="*/ 12456 w 15334"/>
                <a:gd name="connsiteY2" fmla="*/ 0 h 9955"/>
                <a:gd name="connsiteX3" fmla="*/ 15334 w 15334"/>
                <a:gd name="connsiteY3" fmla="*/ 9956 h 9955"/>
                <a:gd name="connsiteX4" fmla="*/ 7030 w 15334"/>
                <a:gd name="connsiteY4" fmla="*/ 9956 h 9955"/>
                <a:gd name="connsiteX5" fmla="*/ 0 w 15334"/>
                <a:gd name="connsiteY5" fmla="*/ 4954 h 9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4" h="9955">
                  <a:moveTo>
                    <a:pt x="0" y="4954"/>
                  </a:moveTo>
                  <a:lnTo>
                    <a:pt x="1652" y="0"/>
                  </a:lnTo>
                  <a:lnTo>
                    <a:pt x="12456" y="0"/>
                  </a:lnTo>
                  <a:lnTo>
                    <a:pt x="15334" y="9956"/>
                  </a:lnTo>
                  <a:lnTo>
                    <a:pt x="7030" y="9956"/>
                  </a:lnTo>
                  <a:lnTo>
                    <a:pt x="0" y="495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name="connsiteX0" fmla="*/ 4954 w 11182"/>
                <a:gd name="connsiteY0" fmla="*/ 12032 h 14107"/>
                <a:gd name="connsiteX1" fmla="*/ 0 w 11182"/>
                <a:gd name="connsiteY1" fmla="*/ 5001 h 14107"/>
                <a:gd name="connsiteX2" fmla="*/ 4152 w 11182"/>
                <a:gd name="connsiteY2" fmla="*/ 0 h 14107"/>
                <a:gd name="connsiteX3" fmla="*/ 11182 w 11182"/>
                <a:gd name="connsiteY3" fmla="*/ 4152 h 14107"/>
                <a:gd name="connsiteX4" fmla="*/ 8304 w 11182"/>
                <a:gd name="connsiteY4" fmla="*/ 14108 h 14107"/>
                <a:gd name="connsiteX5" fmla="*/ 4954 w 11182"/>
                <a:gd name="connsiteY5" fmla="*/ 12032 h 1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2" h="14107">
                  <a:moveTo>
                    <a:pt x="4954" y="12032"/>
                  </a:moveTo>
                  <a:lnTo>
                    <a:pt x="0" y="5001"/>
                  </a:lnTo>
                  <a:lnTo>
                    <a:pt x="4152" y="0"/>
                  </a:lnTo>
                  <a:lnTo>
                    <a:pt x="11182" y="4152"/>
                  </a:lnTo>
                  <a:lnTo>
                    <a:pt x="8304" y="14108"/>
                  </a:lnTo>
                  <a:lnTo>
                    <a:pt x="4954" y="1203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name="connsiteX0" fmla="*/ 0 w 7454"/>
                <a:gd name="connsiteY0" fmla="*/ 10758 h 11182"/>
                <a:gd name="connsiteX1" fmla="*/ 1651 w 7454"/>
                <a:gd name="connsiteY1" fmla="*/ 377 h 11182"/>
                <a:gd name="connsiteX2" fmla="*/ 6653 w 7454"/>
                <a:gd name="connsiteY2" fmla="*/ 0 h 11182"/>
                <a:gd name="connsiteX3" fmla="*/ 7455 w 7454"/>
                <a:gd name="connsiteY3" fmla="*/ 11182 h 11182"/>
                <a:gd name="connsiteX4" fmla="*/ 0 w 7454"/>
                <a:gd name="connsiteY4" fmla="*/ 10758 h 1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4" h="11182">
                  <a:moveTo>
                    <a:pt x="0" y="10758"/>
                  </a:moveTo>
                  <a:lnTo>
                    <a:pt x="1651" y="377"/>
                  </a:lnTo>
                  <a:lnTo>
                    <a:pt x="6653" y="0"/>
                  </a:lnTo>
                  <a:lnTo>
                    <a:pt x="7455" y="11182"/>
                  </a:lnTo>
                  <a:lnTo>
                    <a:pt x="0" y="1075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name="connsiteX0" fmla="*/ 6653 w 12880"/>
                <a:gd name="connsiteY0" fmla="*/ 10380 h 10380"/>
                <a:gd name="connsiteX1" fmla="*/ 0 w 12880"/>
                <a:gd name="connsiteY1" fmla="*/ 4954 h 10380"/>
                <a:gd name="connsiteX2" fmla="*/ 6653 w 12880"/>
                <a:gd name="connsiteY2" fmla="*/ 0 h 10380"/>
                <a:gd name="connsiteX3" fmla="*/ 12881 w 12880"/>
                <a:gd name="connsiteY3" fmla="*/ 7455 h 10380"/>
                <a:gd name="connsiteX4" fmla="*/ 6653 w 12880"/>
                <a:gd name="connsiteY4" fmla="*/ 10380 h 1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 h="10380">
                  <a:moveTo>
                    <a:pt x="6653" y="10380"/>
                  </a:moveTo>
                  <a:lnTo>
                    <a:pt x="0" y="4954"/>
                  </a:lnTo>
                  <a:lnTo>
                    <a:pt x="6653" y="0"/>
                  </a:lnTo>
                  <a:lnTo>
                    <a:pt x="12881" y="7455"/>
                  </a:lnTo>
                  <a:lnTo>
                    <a:pt x="6653" y="1038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name="connsiteX0" fmla="*/ 802 w 22647"/>
                <a:gd name="connsiteY0" fmla="*/ 15334 h 25054"/>
                <a:gd name="connsiteX1" fmla="*/ 0 w 22647"/>
                <a:gd name="connsiteY1" fmla="*/ 802 h 25054"/>
                <a:gd name="connsiteX2" fmla="*/ 12126 w 22647"/>
                <a:gd name="connsiteY2" fmla="*/ 0 h 25054"/>
                <a:gd name="connsiteX3" fmla="*/ 22648 w 22647"/>
                <a:gd name="connsiteY3" fmla="*/ 24252 h 25054"/>
                <a:gd name="connsiteX4" fmla="*/ 16184 w 22647"/>
                <a:gd name="connsiteY4" fmla="*/ 25054 h 25054"/>
                <a:gd name="connsiteX5" fmla="*/ 802 w 22647"/>
                <a:gd name="connsiteY5" fmla="*/ 15334 h 2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7" h="25054">
                  <a:moveTo>
                    <a:pt x="802" y="15334"/>
                  </a:moveTo>
                  <a:lnTo>
                    <a:pt x="0" y="802"/>
                  </a:lnTo>
                  <a:lnTo>
                    <a:pt x="12126" y="0"/>
                  </a:lnTo>
                  <a:lnTo>
                    <a:pt x="22648" y="24252"/>
                  </a:lnTo>
                  <a:lnTo>
                    <a:pt x="16184" y="25054"/>
                  </a:lnTo>
                  <a:lnTo>
                    <a:pt x="802" y="1533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name="connsiteX0" fmla="*/ 0 w 15334"/>
                <a:gd name="connsiteY0" fmla="*/ 13778 h 15381"/>
                <a:gd name="connsiteX1" fmla="*/ 8068 w 15334"/>
                <a:gd name="connsiteY1" fmla="*/ 0 h 15381"/>
                <a:gd name="connsiteX2" fmla="*/ 15334 w 15334"/>
                <a:gd name="connsiteY2" fmla="*/ 4860 h 15381"/>
                <a:gd name="connsiteX3" fmla="*/ 8870 w 15334"/>
                <a:gd name="connsiteY3" fmla="*/ 15382 h 15381"/>
                <a:gd name="connsiteX4" fmla="*/ 0 w 15334"/>
                <a:gd name="connsiteY4" fmla="*/ 13778 h 1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4" h="15381">
                  <a:moveTo>
                    <a:pt x="0" y="13778"/>
                  </a:moveTo>
                  <a:lnTo>
                    <a:pt x="8068" y="0"/>
                  </a:lnTo>
                  <a:lnTo>
                    <a:pt x="15334" y="4860"/>
                  </a:lnTo>
                  <a:lnTo>
                    <a:pt x="8870" y="15382"/>
                  </a:lnTo>
                  <a:lnTo>
                    <a:pt x="0" y="1377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name="connsiteX0" fmla="*/ 0 w 7738"/>
                <a:gd name="connsiteY0" fmla="*/ 10003 h 10333"/>
                <a:gd name="connsiteX1" fmla="*/ 0 w 7738"/>
                <a:gd name="connsiteY1" fmla="*/ 0 h 10333"/>
                <a:gd name="connsiteX2" fmla="*/ 6134 w 7738"/>
                <a:gd name="connsiteY2" fmla="*/ 1604 h 10333"/>
                <a:gd name="connsiteX3" fmla="*/ 7738 w 7738"/>
                <a:gd name="connsiteY3" fmla="*/ 10333 h 10333"/>
                <a:gd name="connsiteX4" fmla="*/ 0 w 7738"/>
                <a:gd name="connsiteY4" fmla="*/ 10003 h 10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8" h="10333">
                  <a:moveTo>
                    <a:pt x="0" y="10003"/>
                  </a:moveTo>
                  <a:lnTo>
                    <a:pt x="0" y="0"/>
                  </a:lnTo>
                  <a:lnTo>
                    <a:pt x="6134" y="1604"/>
                  </a:lnTo>
                  <a:lnTo>
                    <a:pt x="7738" y="10333"/>
                  </a:lnTo>
                  <a:lnTo>
                    <a:pt x="0" y="1000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name="connsiteX0" fmla="*/ 2265 w 6464"/>
                <a:gd name="connsiteY0" fmla="*/ 12268 h 14202"/>
                <a:gd name="connsiteX1" fmla="*/ 0 w 6464"/>
                <a:gd name="connsiteY1" fmla="*/ 0 h 14202"/>
                <a:gd name="connsiteX2" fmla="*/ 4530 w 6464"/>
                <a:gd name="connsiteY2" fmla="*/ 661 h 14202"/>
                <a:gd name="connsiteX3" fmla="*/ 6464 w 6464"/>
                <a:gd name="connsiteY3" fmla="*/ 14202 h 14202"/>
                <a:gd name="connsiteX4" fmla="*/ 2265 w 6464"/>
                <a:gd name="connsiteY4" fmla="*/ 12268 h 1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 h="14202">
                  <a:moveTo>
                    <a:pt x="2265" y="12268"/>
                  </a:moveTo>
                  <a:lnTo>
                    <a:pt x="0" y="0"/>
                  </a:lnTo>
                  <a:lnTo>
                    <a:pt x="4530" y="661"/>
                  </a:lnTo>
                  <a:lnTo>
                    <a:pt x="6464" y="14202"/>
                  </a:lnTo>
                  <a:lnTo>
                    <a:pt x="2265" y="122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name="connsiteX0" fmla="*/ 3539 w 6464"/>
                <a:gd name="connsiteY0" fmla="*/ 7408 h 7407"/>
                <a:gd name="connsiteX1" fmla="*/ 0 w 6464"/>
                <a:gd name="connsiteY1" fmla="*/ 613 h 7407"/>
                <a:gd name="connsiteX2" fmla="*/ 4530 w 6464"/>
                <a:gd name="connsiteY2" fmla="*/ 0 h 7407"/>
                <a:gd name="connsiteX3" fmla="*/ 6464 w 6464"/>
                <a:gd name="connsiteY3" fmla="*/ 7077 h 7407"/>
                <a:gd name="connsiteX4" fmla="*/ 3539 w 6464"/>
                <a:gd name="connsiteY4" fmla="*/ 7408 h 7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 h="7407">
                  <a:moveTo>
                    <a:pt x="3539" y="7408"/>
                  </a:moveTo>
                  <a:lnTo>
                    <a:pt x="0" y="613"/>
                  </a:lnTo>
                  <a:lnTo>
                    <a:pt x="4530" y="0"/>
                  </a:lnTo>
                  <a:lnTo>
                    <a:pt x="6464" y="7077"/>
                  </a:lnTo>
                  <a:lnTo>
                    <a:pt x="3539" y="740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name="connsiteX0" fmla="*/ 991 w 5850"/>
                <a:gd name="connsiteY0" fmla="*/ 7077 h 8068"/>
                <a:gd name="connsiteX1" fmla="*/ 0 w 5850"/>
                <a:gd name="connsiteY1" fmla="*/ 0 h 8068"/>
                <a:gd name="connsiteX2" fmla="*/ 5851 w 5850"/>
                <a:gd name="connsiteY2" fmla="*/ 2595 h 8068"/>
                <a:gd name="connsiteX3" fmla="*/ 5851 w 5850"/>
                <a:gd name="connsiteY3" fmla="*/ 8068 h 8068"/>
                <a:gd name="connsiteX4" fmla="*/ 991 w 5850"/>
                <a:gd name="connsiteY4" fmla="*/ 7077 h 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 h="8068">
                  <a:moveTo>
                    <a:pt x="991" y="7077"/>
                  </a:moveTo>
                  <a:lnTo>
                    <a:pt x="0" y="0"/>
                  </a:lnTo>
                  <a:lnTo>
                    <a:pt x="5851" y="2595"/>
                  </a:lnTo>
                  <a:lnTo>
                    <a:pt x="5851" y="8068"/>
                  </a:lnTo>
                  <a:lnTo>
                    <a:pt x="991" y="707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name="connsiteX0" fmla="*/ 1935 w 6464"/>
                <a:gd name="connsiteY0" fmla="*/ 6747 h 7077"/>
                <a:gd name="connsiteX1" fmla="*/ 0 w 6464"/>
                <a:gd name="connsiteY1" fmla="*/ 0 h 7077"/>
                <a:gd name="connsiteX2" fmla="*/ 5473 w 6464"/>
                <a:gd name="connsiteY2" fmla="*/ 1604 h 7077"/>
                <a:gd name="connsiteX3" fmla="*/ 6464 w 6464"/>
                <a:gd name="connsiteY3" fmla="*/ 7077 h 7077"/>
                <a:gd name="connsiteX4" fmla="*/ 1935 w 6464"/>
                <a:gd name="connsiteY4" fmla="*/ 6747 h 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 h="7077">
                  <a:moveTo>
                    <a:pt x="1935" y="6747"/>
                  </a:moveTo>
                  <a:lnTo>
                    <a:pt x="0" y="0"/>
                  </a:lnTo>
                  <a:lnTo>
                    <a:pt x="5473" y="1604"/>
                  </a:lnTo>
                  <a:lnTo>
                    <a:pt x="6464" y="7077"/>
                  </a:lnTo>
                  <a:lnTo>
                    <a:pt x="1935" y="674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name="connsiteX0" fmla="*/ 0 w 18448"/>
                <a:gd name="connsiteY0" fmla="*/ 0 h 6464"/>
                <a:gd name="connsiteX1" fmla="*/ 18449 w 18448"/>
                <a:gd name="connsiteY1" fmla="*/ 4860 h 6464"/>
                <a:gd name="connsiteX2" fmla="*/ 13542 w 18448"/>
                <a:gd name="connsiteY2" fmla="*/ 6464 h 6464"/>
                <a:gd name="connsiteX3" fmla="*/ 1651 w 18448"/>
                <a:gd name="connsiteY3" fmla="*/ 4860 h 6464"/>
                <a:gd name="connsiteX4" fmla="*/ 0 w 18448"/>
                <a:gd name="connsiteY4" fmla="*/ 0 h 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8" h="6464">
                  <a:moveTo>
                    <a:pt x="0" y="0"/>
                  </a:moveTo>
                  <a:lnTo>
                    <a:pt x="18449" y="4860"/>
                  </a:lnTo>
                  <a:lnTo>
                    <a:pt x="13542" y="6464"/>
                  </a:lnTo>
                  <a:lnTo>
                    <a:pt x="1651" y="4860"/>
                  </a:lnTo>
                  <a:lnTo>
                    <a:pt x="0"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name="connsiteX0" fmla="*/ 0 w 7077"/>
                <a:gd name="connsiteY0" fmla="*/ 4341 h 4340"/>
                <a:gd name="connsiteX1" fmla="*/ 6511 w 7077"/>
                <a:gd name="connsiteY1" fmla="*/ 0 h 4340"/>
                <a:gd name="connsiteX2" fmla="*/ 7077 w 7077"/>
                <a:gd name="connsiteY2" fmla="*/ 3256 h 4340"/>
                <a:gd name="connsiteX3" fmla="*/ 0 w 7077"/>
                <a:gd name="connsiteY3" fmla="*/ 4341 h 4340"/>
              </a:gdLst>
              <a:ahLst/>
              <a:cxnLst>
                <a:cxn ang="0">
                  <a:pos x="connsiteX0" y="connsiteY0"/>
                </a:cxn>
                <a:cxn ang="0">
                  <a:pos x="connsiteX1" y="connsiteY1"/>
                </a:cxn>
                <a:cxn ang="0">
                  <a:pos x="connsiteX2" y="connsiteY2"/>
                </a:cxn>
                <a:cxn ang="0">
                  <a:pos x="connsiteX3" y="connsiteY3"/>
                </a:cxn>
              </a:cxnLst>
              <a:rect l="l" t="t" r="r" b="b"/>
              <a:pathLst>
                <a:path w="7077" h="4340">
                  <a:moveTo>
                    <a:pt x="0" y="4341"/>
                  </a:moveTo>
                  <a:lnTo>
                    <a:pt x="6511" y="0"/>
                  </a:lnTo>
                  <a:lnTo>
                    <a:pt x="7077" y="3256"/>
                  </a:lnTo>
                  <a:lnTo>
                    <a:pt x="0" y="434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name="connsiteX0" fmla="*/ 0 w 28168"/>
                <a:gd name="connsiteY0" fmla="*/ 27791 h 30952"/>
                <a:gd name="connsiteX1" fmla="*/ 24252 w 28168"/>
                <a:gd name="connsiteY1" fmla="*/ 0 h 30952"/>
                <a:gd name="connsiteX2" fmla="*/ 28168 w 28168"/>
                <a:gd name="connsiteY2" fmla="*/ 8635 h 30952"/>
                <a:gd name="connsiteX3" fmla="*/ 16042 w 28168"/>
                <a:gd name="connsiteY3" fmla="*/ 26234 h 30952"/>
                <a:gd name="connsiteX4" fmla="*/ 1557 w 28168"/>
                <a:gd name="connsiteY4" fmla="*/ 30952 h 30952"/>
                <a:gd name="connsiteX5" fmla="*/ 0 w 28168"/>
                <a:gd name="connsiteY5" fmla="*/ 27791 h 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68" h="30952">
                  <a:moveTo>
                    <a:pt x="0" y="27791"/>
                  </a:moveTo>
                  <a:lnTo>
                    <a:pt x="24252" y="0"/>
                  </a:lnTo>
                  <a:lnTo>
                    <a:pt x="28168" y="8635"/>
                  </a:lnTo>
                  <a:lnTo>
                    <a:pt x="16042" y="26234"/>
                  </a:lnTo>
                  <a:lnTo>
                    <a:pt x="1557" y="30952"/>
                  </a:lnTo>
                  <a:lnTo>
                    <a:pt x="0" y="2779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name="connsiteX0" fmla="*/ 0 w 21562"/>
                <a:gd name="connsiteY0" fmla="*/ 14061 h 16419"/>
                <a:gd name="connsiteX1" fmla="*/ 21563 w 21562"/>
                <a:gd name="connsiteY1" fmla="*/ 0 h 16419"/>
                <a:gd name="connsiteX2" fmla="*/ 21563 w 21562"/>
                <a:gd name="connsiteY2" fmla="*/ 5049 h 16419"/>
                <a:gd name="connsiteX3" fmla="*/ 4341 w 21562"/>
                <a:gd name="connsiteY3" fmla="*/ 16420 h 16419"/>
                <a:gd name="connsiteX4" fmla="*/ 0 w 21562"/>
                <a:gd name="connsiteY4" fmla="*/ 14061 h 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2" h="16419">
                  <a:moveTo>
                    <a:pt x="0" y="14061"/>
                  </a:moveTo>
                  <a:lnTo>
                    <a:pt x="21563" y="0"/>
                  </a:lnTo>
                  <a:lnTo>
                    <a:pt x="21563" y="5049"/>
                  </a:lnTo>
                  <a:lnTo>
                    <a:pt x="4341" y="16420"/>
                  </a:lnTo>
                  <a:lnTo>
                    <a:pt x="0" y="1406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name="connsiteX0" fmla="*/ 3114 w 26988"/>
                <a:gd name="connsiteY0" fmla="*/ 19581 h 21138"/>
                <a:gd name="connsiteX1" fmla="*/ 0 w 26988"/>
                <a:gd name="connsiteY1" fmla="*/ 11324 h 21138"/>
                <a:gd name="connsiteX2" fmla="*/ 13306 w 26988"/>
                <a:gd name="connsiteY2" fmla="*/ 0 h 21138"/>
                <a:gd name="connsiteX3" fmla="*/ 26989 w 26988"/>
                <a:gd name="connsiteY3" fmla="*/ 5096 h 21138"/>
                <a:gd name="connsiteX4" fmla="*/ 21138 w 26988"/>
                <a:gd name="connsiteY4" fmla="*/ 13683 h 21138"/>
                <a:gd name="connsiteX5" fmla="*/ 14863 w 26988"/>
                <a:gd name="connsiteY5" fmla="*/ 21138 h 21138"/>
                <a:gd name="connsiteX6" fmla="*/ 3114 w 26988"/>
                <a:gd name="connsiteY6" fmla="*/ 19581 h 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88" h="2113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name="connsiteX0" fmla="*/ 7832 w 38737"/>
                <a:gd name="connsiteY0" fmla="*/ 30905 h 30904"/>
                <a:gd name="connsiteX1" fmla="*/ 0 w 38737"/>
                <a:gd name="connsiteY1" fmla="*/ 25054 h 30904"/>
                <a:gd name="connsiteX2" fmla="*/ 755 w 38737"/>
                <a:gd name="connsiteY2" fmla="*/ 10946 h 30904"/>
                <a:gd name="connsiteX3" fmla="*/ 9012 w 38737"/>
                <a:gd name="connsiteY3" fmla="*/ 8965 h 30904"/>
                <a:gd name="connsiteX4" fmla="*/ 32462 w 38737"/>
                <a:gd name="connsiteY4" fmla="*/ 0 h 30904"/>
                <a:gd name="connsiteX5" fmla="*/ 38737 w 38737"/>
                <a:gd name="connsiteY5" fmla="*/ 5049 h 30904"/>
                <a:gd name="connsiteX6" fmla="*/ 23497 w 38737"/>
                <a:gd name="connsiteY6" fmla="*/ 12881 h 30904"/>
                <a:gd name="connsiteX7" fmla="*/ 17599 w 38737"/>
                <a:gd name="connsiteY7" fmla="*/ 26234 h 30904"/>
                <a:gd name="connsiteX8" fmla="*/ 13683 w 38737"/>
                <a:gd name="connsiteY8" fmla="*/ 30905 h 30904"/>
                <a:gd name="connsiteX9" fmla="*/ 7832 w 38737"/>
                <a:gd name="connsiteY9" fmla="*/ 30905 h 3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7" h="30904">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name="connsiteX0" fmla="*/ 0 w 730912"/>
                <a:gd name="connsiteY0" fmla="*/ 340850 h 450503"/>
                <a:gd name="connsiteX1" fmla="*/ 39539 w 730912"/>
                <a:gd name="connsiteY1" fmla="*/ 412852 h 450503"/>
                <a:gd name="connsiteX2" fmla="*/ 83703 w 730912"/>
                <a:gd name="connsiteY2" fmla="*/ 450504 h 450503"/>
                <a:gd name="connsiteX3" fmla="*/ 144475 w 730912"/>
                <a:gd name="connsiteY3" fmla="*/ 405633 h 450503"/>
                <a:gd name="connsiteX4" fmla="*/ 174341 w 730912"/>
                <a:gd name="connsiteY4" fmla="*/ 408794 h 450503"/>
                <a:gd name="connsiteX5" fmla="*/ 192129 w 730912"/>
                <a:gd name="connsiteY5" fmla="*/ 420684 h 450503"/>
                <a:gd name="connsiteX6" fmla="*/ 230017 w 730912"/>
                <a:gd name="connsiteY6" fmla="*/ 408039 h 450503"/>
                <a:gd name="connsiteX7" fmla="*/ 230065 w 730912"/>
                <a:gd name="connsiteY7" fmla="*/ 408181 h 450503"/>
                <a:gd name="connsiteX8" fmla="*/ 239548 w 730912"/>
                <a:gd name="connsiteY8" fmla="*/ 359299 h 450503"/>
                <a:gd name="connsiteX9" fmla="*/ 275738 w 730912"/>
                <a:gd name="connsiteY9" fmla="*/ 320043 h 450503"/>
                <a:gd name="connsiteX10" fmla="*/ 313013 w 730912"/>
                <a:gd name="connsiteY10" fmla="*/ 320043 h 450503"/>
                <a:gd name="connsiteX11" fmla="*/ 342124 w 730912"/>
                <a:gd name="connsiteY11" fmla="*/ 355713 h 450503"/>
                <a:gd name="connsiteX12" fmla="*/ 348494 w 730912"/>
                <a:gd name="connsiteY12" fmla="*/ 357836 h 450503"/>
                <a:gd name="connsiteX13" fmla="*/ 361517 w 730912"/>
                <a:gd name="connsiteY13" fmla="*/ 351325 h 450503"/>
                <a:gd name="connsiteX14" fmla="*/ 405963 w 730912"/>
                <a:gd name="connsiteY14" fmla="*/ 369302 h 450503"/>
                <a:gd name="connsiteX15" fmla="*/ 451023 w 730912"/>
                <a:gd name="connsiteY15" fmla="*/ 368500 h 450503"/>
                <a:gd name="connsiteX16" fmla="*/ 460365 w 730912"/>
                <a:gd name="connsiteY16" fmla="*/ 343304 h 450503"/>
                <a:gd name="connsiteX17" fmla="*/ 501839 w 730912"/>
                <a:gd name="connsiteY17" fmla="*/ 347362 h 450503"/>
                <a:gd name="connsiteX18" fmla="*/ 572283 w 730912"/>
                <a:gd name="connsiteY18" fmla="*/ 329055 h 450503"/>
                <a:gd name="connsiteX19" fmla="*/ 599555 w 730912"/>
                <a:gd name="connsiteY19" fmla="*/ 333160 h 450503"/>
                <a:gd name="connsiteX20" fmla="*/ 609322 w 730912"/>
                <a:gd name="connsiteY20" fmla="*/ 319005 h 450503"/>
                <a:gd name="connsiteX21" fmla="*/ 655656 w 730912"/>
                <a:gd name="connsiteY21" fmla="*/ 320939 h 450503"/>
                <a:gd name="connsiteX22" fmla="*/ 674765 w 730912"/>
                <a:gd name="connsiteY22" fmla="*/ 314570 h 450503"/>
                <a:gd name="connsiteX23" fmla="*/ 689250 w 730912"/>
                <a:gd name="connsiteY23" fmla="*/ 328111 h 450503"/>
                <a:gd name="connsiteX24" fmla="*/ 694535 w 730912"/>
                <a:gd name="connsiteY24" fmla="*/ 326129 h 450503"/>
                <a:gd name="connsiteX25" fmla="*/ 703830 w 730912"/>
                <a:gd name="connsiteY25" fmla="*/ 328441 h 450503"/>
                <a:gd name="connsiteX26" fmla="*/ 715012 w 730912"/>
                <a:gd name="connsiteY26" fmla="*/ 317259 h 450503"/>
                <a:gd name="connsiteX27" fmla="*/ 730913 w 730912"/>
                <a:gd name="connsiteY27" fmla="*/ 317542 h 450503"/>
                <a:gd name="connsiteX28" fmla="*/ 730913 w 730912"/>
                <a:gd name="connsiteY28" fmla="*/ 309710 h 450503"/>
                <a:gd name="connsiteX29" fmla="*/ 687363 w 730912"/>
                <a:gd name="connsiteY29" fmla="*/ 273426 h 450503"/>
                <a:gd name="connsiteX30" fmla="*/ 666319 w 730912"/>
                <a:gd name="connsiteY30" fmla="*/ 237378 h 450503"/>
                <a:gd name="connsiteX31" fmla="*/ 608803 w 730912"/>
                <a:gd name="connsiteY31" fmla="*/ 188921 h 450503"/>
                <a:gd name="connsiteX32" fmla="*/ 599083 w 730912"/>
                <a:gd name="connsiteY32" fmla="*/ 163914 h 450503"/>
                <a:gd name="connsiteX33" fmla="*/ 554684 w 730912"/>
                <a:gd name="connsiteY33" fmla="*/ 156506 h 450503"/>
                <a:gd name="connsiteX34" fmla="*/ 542180 w 730912"/>
                <a:gd name="connsiteY34" fmla="*/ 134613 h 450503"/>
                <a:gd name="connsiteX35" fmla="*/ 493771 w 730912"/>
                <a:gd name="connsiteY35" fmla="*/ 113664 h 450503"/>
                <a:gd name="connsiteX36" fmla="*/ 507973 w 730912"/>
                <a:gd name="connsiteY36" fmla="*/ 61432 h 450503"/>
                <a:gd name="connsiteX37" fmla="*/ 465697 w 730912"/>
                <a:gd name="connsiteY37" fmla="*/ 0 h 450503"/>
                <a:gd name="connsiteX38" fmla="*/ 426063 w 730912"/>
                <a:gd name="connsiteY38" fmla="*/ 6275 h 450503"/>
                <a:gd name="connsiteX39" fmla="*/ 410304 w 730912"/>
                <a:gd name="connsiteY39" fmla="*/ 46617 h 450503"/>
                <a:gd name="connsiteX40" fmla="*/ 373643 w 730912"/>
                <a:gd name="connsiteY40" fmla="*/ 71058 h 450503"/>
                <a:gd name="connsiteX41" fmla="*/ 345946 w 730912"/>
                <a:gd name="connsiteY41" fmla="*/ 102576 h 450503"/>
                <a:gd name="connsiteX42" fmla="*/ 262243 w 730912"/>
                <a:gd name="connsiteY42" fmla="*/ 109842 h 450503"/>
                <a:gd name="connsiteX43" fmla="*/ 254364 w 730912"/>
                <a:gd name="connsiteY43" fmla="*/ 119939 h 450503"/>
                <a:gd name="connsiteX44" fmla="*/ 264933 w 730912"/>
                <a:gd name="connsiteY44" fmla="*/ 135321 h 450503"/>
                <a:gd name="connsiteX45" fmla="*/ 233509 w 730912"/>
                <a:gd name="connsiteY45" fmla="*/ 164433 h 450503"/>
                <a:gd name="connsiteX46" fmla="*/ 194017 w 730912"/>
                <a:gd name="connsiteY46" fmla="*/ 171039 h 450503"/>
                <a:gd name="connsiteX47" fmla="*/ 126970 w 730912"/>
                <a:gd name="connsiteY47" fmla="*/ 200622 h 450503"/>
                <a:gd name="connsiteX48" fmla="*/ 114796 w 730912"/>
                <a:gd name="connsiteY48" fmla="*/ 178305 h 450503"/>
                <a:gd name="connsiteX49" fmla="*/ 109465 w 730912"/>
                <a:gd name="connsiteY49" fmla="*/ 177927 h 450503"/>
                <a:gd name="connsiteX50" fmla="*/ 99556 w 730912"/>
                <a:gd name="connsiteY50" fmla="*/ 191139 h 450503"/>
                <a:gd name="connsiteX51" fmla="*/ 76861 w 730912"/>
                <a:gd name="connsiteY51" fmla="*/ 199773 h 450503"/>
                <a:gd name="connsiteX52" fmla="*/ 47089 w 730912"/>
                <a:gd name="connsiteY52" fmla="*/ 195055 h 450503"/>
                <a:gd name="connsiteX53" fmla="*/ 41521 w 730912"/>
                <a:gd name="connsiteY53" fmla="*/ 229215 h 450503"/>
                <a:gd name="connsiteX54" fmla="*/ 3444 w 730912"/>
                <a:gd name="connsiteY54" fmla="*/ 281824 h 450503"/>
                <a:gd name="connsiteX55" fmla="*/ 0 w 730912"/>
                <a:gd name="connsiteY55" fmla="*/ 340850 h 45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0912" h="450503">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name="connsiteX0" fmla="*/ 335047 w 899403"/>
                <a:gd name="connsiteY0" fmla="*/ 810463 h 827024"/>
                <a:gd name="connsiteX1" fmla="*/ 356562 w 899403"/>
                <a:gd name="connsiteY1" fmla="*/ 818343 h 827024"/>
                <a:gd name="connsiteX2" fmla="*/ 362413 w 899403"/>
                <a:gd name="connsiteY2" fmla="*/ 754268 h 827024"/>
                <a:gd name="connsiteX3" fmla="*/ 417193 w 899403"/>
                <a:gd name="connsiteY3" fmla="*/ 710058 h 827024"/>
                <a:gd name="connsiteX4" fmla="*/ 451589 w 899403"/>
                <a:gd name="connsiteY4" fmla="*/ 656694 h 827024"/>
                <a:gd name="connsiteX5" fmla="*/ 530526 w 899403"/>
                <a:gd name="connsiteY5" fmla="*/ 635933 h 827024"/>
                <a:gd name="connsiteX6" fmla="*/ 594554 w 899403"/>
                <a:gd name="connsiteY6" fmla="*/ 576011 h 827024"/>
                <a:gd name="connsiteX7" fmla="*/ 648437 w 899403"/>
                <a:gd name="connsiteY7" fmla="*/ 554448 h 827024"/>
                <a:gd name="connsiteX8" fmla="*/ 671462 w 899403"/>
                <a:gd name="connsiteY8" fmla="*/ 555203 h 827024"/>
                <a:gd name="connsiteX9" fmla="*/ 671509 w 899403"/>
                <a:gd name="connsiteY9" fmla="*/ 555062 h 827024"/>
                <a:gd name="connsiteX10" fmla="*/ 715720 w 899403"/>
                <a:gd name="connsiteY10" fmla="*/ 557940 h 827024"/>
                <a:gd name="connsiteX11" fmla="*/ 734688 w 899403"/>
                <a:gd name="connsiteY11" fmla="*/ 537179 h 827024"/>
                <a:gd name="connsiteX12" fmla="*/ 853683 w 899403"/>
                <a:gd name="connsiteY12" fmla="*/ 535339 h 827024"/>
                <a:gd name="connsiteX13" fmla="*/ 894355 w 899403"/>
                <a:gd name="connsiteY13" fmla="*/ 497970 h 827024"/>
                <a:gd name="connsiteX14" fmla="*/ 899403 w 899403"/>
                <a:gd name="connsiteY14" fmla="*/ 339954 h 827024"/>
                <a:gd name="connsiteX15" fmla="*/ 870811 w 899403"/>
                <a:gd name="connsiteY15" fmla="*/ 351986 h 827024"/>
                <a:gd name="connsiteX16" fmla="*/ 841793 w 899403"/>
                <a:gd name="connsiteY16" fmla="*/ 329007 h 827024"/>
                <a:gd name="connsiteX17" fmla="*/ 856231 w 899403"/>
                <a:gd name="connsiteY17" fmla="*/ 291167 h 827024"/>
                <a:gd name="connsiteX18" fmla="*/ 839906 w 899403"/>
                <a:gd name="connsiteY18" fmla="*/ 280739 h 827024"/>
                <a:gd name="connsiteX19" fmla="*/ 818532 w 899403"/>
                <a:gd name="connsiteY19" fmla="*/ 281683 h 827024"/>
                <a:gd name="connsiteX20" fmla="*/ 798904 w 899403"/>
                <a:gd name="connsiteY20" fmla="*/ 265971 h 827024"/>
                <a:gd name="connsiteX21" fmla="*/ 779747 w 899403"/>
                <a:gd name="connsiteY21" fmla="*/ 256865 h 827024"/>
                <a:gd name="connsiteX22" fmla="*/ 746813 w 899403"/>
                <a:gd name="connsiteY22" fmla="*/ 230914 h 827024"/>
                <a:gd name="connsiteX23" fmla="*/ 744077 w 899403"/>
                <a:gd name="connsiteY23" fmla="*/ 209115 h 827024"/>
                <a:gd name="connsiteX24" fmla="*/ 462536 w 899403"/>
                <a:gd name="connsiteY24" fmla="*/ 0 h 827024"/>
                <a:gd name="connsiteX25" fmla="*/ 374303 w 899403"/>
                <a:gd name="connsiteY25" fmla="*/ 1887 h 827024"/>
                <a:gd name="connsiteX26" fmla="*/ 362932 w 899403"/>
                <a:gd name="connsiteY26" fmla="*/ 471972 h 827024"/>
                <a:gd name="connsiteX27" fmla="*/ 387609 w 899403"/>
                <a:gd name="connsiteY27" fmla="*/ 486929 h 827024"/>
                <a:gd name="connsiteX28" fmla="*/ 360054 w 899403"/>
                <a:gd name="connsiteY28" fmla="*/ 539538 h 827024"/>
                <a:gd name="connsiteX29" fmla="*/ 113051 w 899403"/>
                <a:gd name="connsiteY29" fmla="*/ 531281 h 827024"/>
                <a:gd name="connsiteX30" fmla="*/ 87949 w 899403"/>
                <a:gd name="connsiteY30" fmla="*/ 557845 h 827024"/>
                <a:gd name="connsiteX31" fmla="*/ 59356 w 899403"/>
                <a:gd name="connsiteY31" fmla="*/ 552136 h 827024"/>
                <a:gd name="connsiteX32" fmla="*/ 51665 w 899403"/>
                <a:gd name="connsiteY32" fmla="*/ 518542 h 827024"/>
                <a:gd name="connsiteX33" fmla="*/ 44399 w 899403"/>
                <a:gd name="connsiteY33" fmla="*/ 515805 h 827024"/>
                <a:gd name="connsiteX34" fmla="*/ 24771 w 899403"/>
                <a:gd name="connsiteY34" fmla="*/ 554495 h 827024"/>
                <a:gd name="connsiteX35" fmla="*/ 0 w 899403"/>
                <a:gd name="connsiteY35" fmla="*/ 578606 h 827024"/>
                <a:gd name="connsiteX36" fmla="*/ 1463 w 899403"/>
                <a:gd name="connsiteY36" fmla="*/ 596771 h 827024"/>
                <a:gd name="connsiteX37" fmla="*/ 9201 w 899403"/>
                <a:gd name="connsiteY37" fmla="*/ 611257 h 827024"/>
                <a:gd name="connsiteX38" fmla="*/ 5615 w 899403"/>
                <a:gd name="connsiteY38" fmla="*/ 633527 h 827024"/>
                <a:gd name="connsiteX39" fmla="*/ 21751 w 899403"/>
                <a:gd name="connsiteY39" fmla="*/ 655750 h 827024"/>
                <a:gd name="connsiteX40" fmla="*/ 35906 w 899403"/>
                <a:gd name="connsiteY40" fmla="*/ 682031 h 827024"/>
                <a:gd name="connsiteX41" fmla="*/ 23167 w 899403"/>
                <a:gd name="connsiteY41" fmla="*/ 722892 h 827024"/>
                <a:gd name="connsiteX42" fmla="*/ 31613 w 899403"/>
                <a:gd name="connsiteY42" fmla="*/ 726902 h 827024"/>
                <a:gd name="connsiteX43" fmla="*/ 48976 w 899403"/>
                <a:gd name="connsiteY43" fmla="*/ 715342 h 827024"/>
                <a:gd name="connsiteX44" fmla="*/ 66151 w 899403"/>
                <a:gd name="connsiteY44" fmla="*/ 729073 h 827024"/>
                <a:gd name="connsiteX45" fmla="*/ 86015 w 899403"/>
                <a:gd name="connsiteY45" fmla="*/ 707463 h 827024"/>
                <a:gd name="connsiteX46" fmla="*/ 113334 w 899403"/>
                <a:gd name="connsiteY46" fmla="*/ 718409 h 827024"/>
                <a:gd name="connsiteX47" fmla="*/ 139048 w 899403"/>
                <a:gd name="connsiteY47" fmla="*/ 690052 h 827024"/>
                <a:gd name="connsiteX48" fmla="*/ 168868 w 899403"/>
                <a:gd name="connsiteY48" fmla="*/ 693968 h 827024"/>
                <a:gd name="connsiteX49" fmla="*/ 175568 w 899403"/>
                <a:gd name="connsiteY49" fmla="*/ 750494 h 827024"/>
                <a:gd name="connsiteX50" fmla="*/ 194913 w 899403"/>
                <a:gd name="connsiteY50" fmla="*/ 767574 h 827024"/>
                <a:gd name="connsiteX51" fmla="*/ 178069 w 899403"/>
                <a:gd name="connsiteY51" fmla="*/ 782673 h 827024"/>
                <a:gd name="connsiteX52" fmla="*/ 195810 w 899403"/>
                <a:gd name="connsiteY52" fmla="*/ 795978 h 827024"/>
                <a:gd name="connsiteX53" fmla="*/ 197367 w 899403"/>
                <a:gd name="connsiteY53" fmla="*/ 819759 h 827024"/>
                <a:gd name="connsiteX54" fmla="*/ 226809 w 899403"/>
                <a:gd name="connsiteY54" fmla="*/ 818154 h 827024"/>
                <a:gd name="connsiteX55" fmla="*/ 239218 w 899403"/>
                <a:gd name="connsiteY55" fmla="*/ 827025 h 827024"/>
                <a:gd name="connsiteX56" fmla="*/ 264084 w 899403"/>
                <a:gd name="connsiteY56" fmla="*/ 822731 h 827024"/>
                <a:gd name="connsiteX57" fmla="*/ 271680 w 899403"/>
                <a:gd name="connsiteY57" fmla="*/ 796214 h 827024"/>
                <a:gd name="connsiteX58" fmla="*/ 313343 w 899403"/>
                <a:gd name="connsiteY58" fmla="*/ 797488 h 827024"/>
                <a:gd name="connsiteX59" fmla="*/ 311738 w 899403"/>
                <a:gd name="connsiteY59" fmla="*/ 820042 h 827024"/>
                <a:gd name="connsiteX60" fmla="*/ 335047 w 899403"/>
                <a:gd name="connsiteY60" fmla="*/ 810463 h 8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899403" h="827024">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name="connsiteX0" fmla="*/ 16413 w 678917"/>
                <a:gd name="connsiteY0" fmla="*/ 582790 h 692316"/>
                <a:gd name="connsiteX1" fmla="*/ 17640 w 678917"/>
                <a:gd name="connsiteY1" fmla="*/ 582177 h 692316"/>
                <a:gd name="connsiteX2" fmla="*/ 118374 w 678917"/>
                <a:gd name="connsiteY2" fmla="*/ 572503 h 692316"/>
                <a:gd name="connsiteX3" fmla="*/ 134748 w 678917"/>
                <a:gd name="connsiteY3" fmla="*/ 602511 h 692316"/>
                <a:gd name="connsiteX4" fmla="*/ 158340 w 678917"/>
                <a:gd name="connsiteY4" fmla="*/ 599682 h 692316"/>
                <a:gd name="connsiteX5" fmla="*/ 171833 w 678917"/>
                <a:gd name="connsiteY5" fmla="*/ 634454 h 692316"/>
                <a:gd name="connsiteX6" fmla="*/ 190045 w 678917"/>
                <a:gd name="connsiteY6" fmla="*/ 640163 h 692316"/>
                <a:gd name="connsiteX7" fmla="*/ 194010 w 678917"/>
                <a:gd name="connsiteY7" fmla="*/ 663754 h 692316"/>
                <a:gd name="connsiteX8" fmla="*/ 220150 w 678917"/>
                <a:gd name="connsiteY8" fmla="*/ 685553 h 692316"/>
                <a:gd name="connsiteX9" fmla="*/ 241145 w 678917"/>
                <a:gd name="connsiteY9" fmla="*/ 665123 h 692316"/>
                <a:gd name="connsiteX10" fmla="*/ 265398 w 678917"/>
                <a:gd name="connsiteY10" fmla="*/ 617610 h 692316"/>
                <a:gd name="connsiteX11" fmla="*/ 290970 w 678917"/>
                <a:gd name="connsiteY11" fmla="*/ 627047 h 692316"/>
                <a:gd name="connsiteX12" fmla="*/ 298331 w 678917"/>
                <a:gd name="connsiteY12" fmla="*/ 659179 h 692316"/>
                <a:gd name="connsiteX13" fmla="*/ 310834 w 678917"/>
                <a:gd name="connsiteY13" fmla="*/ 661679 h 692316"/>
                <a:gd name="connsiteX14" fmla="*/ 334993 w 678917"/>
                <a:gd name="connsiteY14" fmla="*/ 636154 h 692316"/>
                <a:gd name="connsiteX15" fmla="*/ 579543 w 678917"/>
                <a:gd name="connsiteY15" fmla="*/ 644363 h 692316"/>
                <a:gd name="connsiteX16" fmla="*/ 597142 w 678917"/>
                <a:gd name="connsiteY16" fmla="*/ 610722 h 692316"/>
                <a:gd name="connsiteX17" fmla="*/ 576665 w 678917"/>
                <a:gd name="connsiteY17" fmla="*/ 598313 h 692316"/>
                <a:gd name="connsiteX18" fmla="*/ 588556 w 678917"/>
                <a:gd name="connsiteY18" fmla="*/ 107231 h 692316"/>
                <a:gd name="connsiteX19" fmla="*/ 672211 w 678917"/>
                <a:gd name="connsiteY19" fmla="*/ 105439 h 692316"/>
                <a:gd name="connsiteX20" fmla="*/ 521225 w 678917"/>
                <a:gd name="connsiteY20" fmla="*/ -6764 h 692316"/>
                <a:gd name="connsiteX21" fmla="*/ 511362 w 678917"/>
                <a:gd name="connsiteY21" fmla="*/ 57171 h 692316"/>
                <a:gd name="connsiteX22" fmla="*/ 343155 w 678917"/>
                <a:gd name="connsiteY22" fmla="*/ 56272 h 692316"/>
                <a:gd name="connsiteX23" fmla="*/ 315175 w 678917"/>
                <a:gd name="connsiteY23" fmla="*/ 195133 h 692316"/>
                <a:gd name="connsiteX24" fmla="*/ 260113 w 678917"/>
                <a:gd name="connsiteY24" fmla="*/ 214006 h 692316"/>
                <a:gd name="connsiteX25" fmla="*/ 244684 w 678917"/>
                <a:gd name="connsiteY25" fmla="*/ 230191 h 692316"/>
                <a:gd name="connsiteX26" fmla="*/ 238929 w 678917"/>
                <a:gd name="connsiteY26" fmla="*/ 308750 h 692316"/>
                <a:gd name="connsiteX27" fmla="*/ 36749 w 678917"/>
                <a:gd name="connsiteY27" fmla="*/ 316157 h 692316"/>
                <a:gd name="connsiteX28" fmla="*/ 21555 w 678917"/>
                <a:gd name="connsiteY28" fmla="*/ 333049 h 692316"/>
                <a:gd name="connsiteX29" fmla="*/ 25660 w 678917"/>
                <a:gd name="connsiteY29" fmla="*/ 349563 h 692316"/>
                <a:gd name="connsiteX30" fmla="*/ 36465 w 678917"/>
                <a:gd name="connsiteY30" fmla="*/ 351593 h 692316"/>
                <a:gd name="connsiteX31" fmla="*/ 42269 w 678917"/>
                <a:gd name="connsiteY31" fmla="*/ 373438 h 692316"/>
                <a:gd name="connsiteX32" fmla="*/ 38778 w 678917"/>
                <a:gd name="connsiteY32" fmla="*/ 393774 h 692316"/>
                <a:gd name="connsiteX33" fmla="*/ 28586 w 678917"/>
                <a:gd name="connsiteY33" fmla="*/ 416799 h 692316"/>
                <a:gd name="connsiteX34" fmla="*/ 19857 w 678917"/>
                <a:gd name="connsiteY34" fmla="*/ 417366 h 692316"/>
                <a:gd name="connsiteX35" fmla="*/ 20424 w 678917"/>
                <a:gd name="connsiteY35" fmla="*/ 427275 h 692316"/>
                <a:gd name="connsiteX36" fmla="*/ 35002 w 678917"/>
                <a:gd name="connsiteY36" fmla="*/ 448790 h 692316"/>
                <a:gd name="connsiteX37" fmla="*/ 33539 w 678917"/>
                <a:gd name="connsiteY37" fmla="*/ 479033 h 692316"/>
                <a:gd name="connsiteX38" fmla="*/ 28821 w 678917"/>
                <a:gd name="connsiteY38" fmla="*/ 517157 h 692316"/>
                <a:gd name="connsiteX39" fmla="*/ 7872 w 678917"/>
                <a:gd name="connsiteY39" fmla="*/ 559339 h 692316"/>
                <a:gd name="connsiteX40" fmla="*/ -6707 w 678917"/>
                <a:gd name="connsiteY40" fmla="*/ 594915 h 692316"/>
                <a:gd name="connsiteX41" fmla="*/ 16413 w 678917"/>
                <a:gd name="connsiteY41" fmla="*/ 582790 h 69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78917" h="692316">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w="14142" cap="flat">
              <a:solidFill>
                <a:srgbClr val="FFFFFF"/>
              </a:solidFill>
              <a:prstDash val="solid"/>
              <a:miter/>
            </a:ln>
          </p:spPr>
          <p:txBody>
            <a:bodyPr rtlCol="0" anchor="ctr"/>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name="connsiteX0" fmla="*/ 243748 w 408605"/>
                <a:gd name="connsiteY0" fmla="*/ 222610 h 306218"/>
                <a:gd name="connsiteX1" fmla="*/ 268613 w 408605"/>
                <a:gd name="connsiteY1" fmla="*/ 212890 h 306218"/>
                <a:gd name="connsiteX2" fmla="*/ 269981 w 408605"/>
                <a:gd name="connsiteY2" fmla="*/ 215013 h 306218"/>
                <a:gd name="connsiteX3" fmla="*/ 328394 w 408605"/>
                <a:gd name="connsiteY3" fmla="*/ 224025 h 306218"/>
                <a:gd name="connsiteX4" fmla="*/ 360573 w 408605"/>
                <a:gd name="connsiteY4" fmla="*/ 192790 h 306218"/>
                <a:gd name="connsiteX5" fmla="*/ 401009 w 408605"/>
                <a:gd name="connsiteY5" fmla="*/ 189251 h 306218"/>
                <a:gd name="connsiteX6" fmla="*/ 408605 w 408605"/>
                <a:gd name="connsiteY6" fmla="*/ 172879 h 306218"/>
                <a:gd name="connsiteX7" fmla="*/ 393507 w 408605"/>
                <a:gd name="connsiteY7" fmla="*/ 153109 h 306218"/>
                <a:gd name="connsiteX8" fmla="*/ 402424 w 408605"/>
                <a:gd name="connsiteY8" fmla="*/ 139709 h 306218"/>
                <a:gd name="connsiteX9" fmla="*/ 395252 w 408605"/>
                <a:gd name="connsiteY9" fmla="*/ 131499 h 306218"/>
                <a:gd name="connsiteX10" fmla="*/ 366612 w 408605"/>
                <a:gd name="connsiteY10" fmla="*/ 132396 h 306218"/>
                <a:gd name="connsiteX11" fmla="*/ 344861 w 408605"/>
                <a:gd name="connsiteY11" fmla="*/ 113853 h 306218"/>
                <a:gd name="connsiteX12" fmla="*/ 335755 w 408605"/>
                <a:gd name="connsiteY12" fmla="*/ 84694 h 306218"/>
                <a:gd name="connsiteX13" fmla="*/ 308908 w 408605"/>
                <a:gd name="connsiteY13" fmla="*/ 62470 h 306218"/>
                <a:gd name="connsiteX14" fmla="*/ 305038 w 408605"/>
                <a:gd name="connsiteY14" fmla="*/ 40389 h 306218"/>
                <a:gd name="connsiteX15" fmla="*/ 292252 w 408605"/>
                <a:gd name="connsiteY15" fmla="*/ 20666 h 306218"/>
                <a:gd name="connsiteX16" fmla="*/ 298008 w 408605"/>
                <a:gd name="connsiteY16" fmla="*/ 566 h 306218"/>
                <a:gd name="connsiteX17" fmla="*/ 281258 w 408605"/>
                <a:gd name="connsiteY17" fmla="*/ 0 h 306218"/>
                <a:gd name="connsiteX18" fmla="*/ 232471 w 408605"/>
                <a:gd name="connsiteY18" fmla="*/ 19534 h 306218"/>
                <a:gd name="connsiteX19" fmla="*/ 167783 w 408605"/>
                <a:gd name="connsiteY19" fmla="*/ 80070 h 306218"/>
                <a:gd name="connsiteX20" fmla="*/ 90639 w 408605"/>
                <a:gd name="connsiteY20" fmla="*/ 100358 h 306218"/>
                <a:gd name="connsiteX21" fmla="*/ 57941 w 408605"/>
                <a:gd name="connsiteY21" fmla="*/ 151080 h 306218"/>
                <a:gd name="connsiteX22" fmla="*/ 5945 w 408605"/>
                <a:gd name="connsiteY22" fmla="*/ 193073 h 306218"/>
                <a:gd name="connsiteX23" fmla="*/ 0 w 408605"/>
                <a:gd name="connsiteY23" fmla="*/ 258280 h 306218"/>
                <a:gd name="connsiteX24" fmla="*/ 18071 w 408605"/>
                <a:gd name="connsiteY24" fmla="*/ 293667 h 306218"/>
                <a:gd name="connsiteX25" fmla="*/ 31896 w 408605"/>
                <a:gd name="connsiteY25" fmla="*/ 293007 h 306218"/>
                <a:gd name="connsiteX26" fmla="*/ 83608 w 408605"/>
                <a:gd name="connsiteY26" fmla="*/ 275455 h 306218"/>
                <a:gd name="connsiteX27" fmla="*/ 108191 w 408605"/>
                <a:gd name="connsiteY27" fmla="*/ 278946 h 306218"/>
                <a:gd name="connsiteX28" fmla="*/ 119939 w 408605"/>
                <a:gd name="connsiteY28" fmla="*/ 305982 h 306218"/>
                <a:gd name="connsiteX29" fmla="*/ 123808 w 408605"/>
                <a:gd name="connsiteY29" fmla="*/ 306218 h 306218"/>
                <a:gd name="connsiteX30" fmla="*/ 116401 w 408605"/>
                <a:gd name="connsiteY30" fmla="*/ 232424 h 306218"/>
                <a:gd name="connsiteX31" fmla="*/ 129895 w 408605"/>
                <a:gd name="connsiteY31" fmla="*/ 218929 h 306218"/>
                <a:gd name="connsiteX32" fmla="*/ 243748 w 408605"/>
                <a:gd name="connsiteY32" fmla="*/ 222610 h 30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8605" h="306218">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name="connsiteX0" fmla="*/ 39580 w 693544"/>
                <a:gd name="connsiteY0" fmla="*/ 619969 h 672784"/>
                <a:gd name="connsiteX1" fmla="*/ 72608 w 693544"/>
                <a:gd name="connsiteY1" fmla="*/ 601096 h 672784"/>
                <a:gd name="connsiteX2" fmla="*/ 130880 w 693544"/>
                <a:gd name="connsiteY2" fmla="*/ 639644 h 672784"/>
                <a:gd name="connsiteX3" fmla="*/ 371230 w 693544"/>
                <a:gd name="connsiteY3" fmla="*/ 633228 h 672784"/>
                <a:gd name="connsiteX4" fmla="*/ 405862 w 693544"/>
                <a:gd name="connsiteY4" fmla="*/ 659697 h 672784"/>
                <a:gd name="connsiteX5" fmla="*/ 488149 w 693544"/>
                <a:gd name="connsiteY5" fmla="*/ 657009 h 672784"/>
                <a:gd name="connsiteX6" fmla="*/ 538684 w 693544"/>
                <a:gd name="connsiteY6" fmla="*/ 666021 h 672784"/>
                <a:gd name="connsiteX7" fmla="*/ 624793 w 693544"/>
                <a:gd name="connsiteY7" fmla="*/ 648940 h 672784"/>
                <a:gd name="connsiteX8" fmla="*/ 562840 w 693544"/>
                <a:gd name="connsiteY8" fmla="*/ 592934 h 672784"/>
                <a:gd name="connsiteX9" fmla="*/ 568597 w 693544"/>
                <a:gd name="connsiteY9" fmla="*/ 379241 h 672784"/>
                <a:gd name="connsiteX10" fmla="*/ 684668 w 693544"/>
                <a:gd name="connsiteY10" fmla="*/ 384572 h 672784"/>
                <a:gd name="connsiteX11" fmla="*/ 676835 w 693544"/>
                <a:gd name="connsiteY11" fmla="*/ 364379 h 672784"/>
                <a:gd name="connsiteX12" fmla="*/ 686838 w 693544"/>
                <a:gd name="connsiteY12" fmla="*/ 295491 h 672784"/>
                <a:gd name="connsiteX13" fmla="*/ 678061 w 693544"/>
                <a:gd name="connsiteY13" fmla="*/ 279355 h 672784"/>
                <a:gd name="connsiteX14" fmla="*/ 609127 w 693544"/>
                <a:gd name="connsiteY14" fmla="*/ 282659 h 672784"/>
                <a:gd name="connsiteX15" fmla="*/ 593085 w 693544"/>
                <a:gd name="connsiteY15" fmla="*/ 306250 h 672784"/>
                <a:gd name="connsiteX16" fmla="*/ 565010 w 693544"/>
                <a:gd name="connsiteY16" fmla="*/ 282659 h 672784"/>
                <a:gd name="connsiteX17" fmla="*/ 585535 w 693544"/>
                <a:gd name="connsiteY17" fmla="*/ 255245 h 672784"/>
                <a:gd name="connsiteX18" fmla="*/ 564775 w 693544"/>
                <a:gd name="connsiteY18" fmla="*/ 211979 h 672784"/>
                <a:gd name="connsiteX19" fmla="*/ 563879 w 693544"/>
                <a:gd name="connsiteY19" fmla="*/ 157953 h 672784"/>
                <a:gd name="connsiteX20" fmla="*/ 552790 w 693544"/>
                <a:gd name="connsiteY20" fmla="*/ 74392 h 672784"/>
                <a:gd name="connsiteX21" fmla="*/ 504617 w 693544"/>
                <a:gd name="connsiteY21" fmla="*/ 70476 h 672784"/>
                <a:gd name="connsiteX22" fmla="*/ 498200 w 693544"/>
                <a:gd name="connsiteY22" fmla="*/ 47497 h 672784"/>
                <a:gd name="connsiteX23" fmla="*/ 487868 w 693544"/>
                <a:gd name="connsiteY23" fmla="*/ 46412 h 672784"/>
                <a:gd name="connsiteX24" fmla="*/ 478053 w 693544"/>
                <a:gd name="connsiteY24" fmla="*/ 52641 h 672784"/>
                <a:gd name="connsiteX25" fmla="*/ 438701 w 693544"/>
                <a:gd name="connsiteY25" fmla="*/ 51791 h 672784"/>
                <a:gd name="connsiteX26" fmla="*/ 423982 w 693544"/>
                <a:gd name="connsiteY26" fmla="*/ 116101 h 672784"/>
                <a:gd name="connsiteX27" fmla="*/ 387885 w 693544"/>
                <a:gd name="connsiteY27" fmla="*/ 112894 h 672784"/>
                <a:gd name="connsiteX28" fmla="*/ 320273 w 693544"/>
                <a:gd name="connsiteY28" fmla="*/ 124312 h 672784"/>
                <a:gd name="connsiteX29" fmla="*/ 297813 w 693544"/>
                <a:gd name="connsiteY29" fmla="*/ 99730 h 672784"/>
                <a:gd name="connsiteX30" fmla="*/ 278940 w 693544"/>
                <a:gd name="connsiteY30" fmla="*/ 55471 h 672784"/>
                <a:gd name="connsiteX31" fmla="*/ 255961 w 693544"/>
                <a:gd name="connsiteY31" fmla="*/ -5867 h 672784"/>
                <a:gd name="connsiteX32" fmla="*/ 71194 w 693544"/>
                <a:gd name="connsiteY32" fmla="*/ -6764 h 672784"/>
                <a:gd name="connsiteX33" fmla="*/ 22499 w 693544"/>
                <a:gd name="connsiteY33" fmla="*/ 12110 h 672784"/>
                <a:gd name="connsiteX34" fmla="*/ 22499 w 693544"/>
                <a:gd name="connsiteY34" fmla="*/ 15980 h 672784"/>
                <a:gd name="connsiteX35" fmla="*/ 46091 w 693544"/>
                <a:gd name="connsiteY35" fmla="*/ 45375 h 672784"/>
                <a:gd name="connsiteX36" fmla="*/ 56518 w 693544"/>
                <a:gd name="connsiteY36" fmla="*/ 71750 h 672784"/>
                <a:gd name="connsiteX37" fmla="*/ 67984 w 693544"/>
                <a:gd name="connsiteY37" fmla="*/ 106619 h 672784"/>
                <a:gd name="connsiteX38" fmla="*/ 78460 w 693544"/>
                <a:gd name="connsiteY38" fmla="*/ 131012 h 672784"/>
                <a:gd name="connsiteX39" fmla="*/ 76949 w 693544"/>
                <a:gd name="connsiteY39" fmla="*/ 169890 h 672784"/>
                <a:gd name="connsiteX40" fmla="*/ 71005 w 693544"/>
                <a:gd name="connsiteY40" fmla="*/ 179326 h 672784"/>
                <a:gd name="connsiteX41" fmla="*/ 80441 w 693544"/>
                <a:gd name="connsiteY41" fmla="*/ 213723 h 672784"/>
                <a:gd name="connsiteX42" fmla="*/ 92426 w 693544"/>
                <a:gd name="connsiteY42" fmla="*/ 243590 h 672784"/>
                <a:gd name="connsiteX43" fmla="*/ 106344 w 693544"/>
                <a:gd name="connsiteY43" fmla="*/ 253027 h 672784"/>
                <a:gd name="connsiteX44" fmla="*/ 110827 w 693544"/>
                <a:gd name="connsiteY44" fmla="*/ 263454 h 672784"/>
                <a:gd name="connsiteX45" fmla="*/ 110827 w 693544"/>
                <a:gd name="connsiteY45" fmla="*/ 271428 h 672784"/>
                <a:gd name="connsiteX46" fmla="*/ 107855 w 693544"/>
                <a:gd name="connsiteY46" fmla="*/ 279401 h 672784"/>
                <a:gd name="connsiteX47" fmla="*/ 107855 w 693544"/>
                <a:gd name="connsiteY47" fmla="*/ 292236 h 672784"/>
                <a:gd name="connsiteX48" fmla="*/ 100872 w 693544"/>
                <a:gd name="connsiteY48" fmla="*/ 346543 h 672784"/>
                <a:gd name="connsiteX49" fmla="*/ 80441 w 693544"/>
                <a:gd name="connsiteY49" fmla="*/ 374429 h 672784"/>
                <a:gd name="connsiteX50" fmla="*/ 63031 w 693544"/>
                <a:gd name="connsiteY50" fmla="*/ 383393 h 672784"/>
                <a:gd name="connsiteX51" fmla="*/ 59538 w 693544"/>
                <a:gd name="connsiteY51" fmla="*/ 397313 h 672784"/>
                <a:gd name="connsiteX52" fmla="*/ 42082 w 693544"/>
                <a:gd name="connsiteY52" fmla="*/ 414251 h 672784"/>
                <a:gd name="connsiteX53" fmla="*/ 40099 w 693544"/>
                <a:gd name="connsiteY53" fmla="*/ 429207 h 672784"/>
                <a:gd name="connsiteX54" fmla="*/ 33636 w 693544"/>
                <a:gd name="connsiteY54" fmla="*/ 435200 h 672784"/>
                <a:gd name="connsiteX55" fmla="*/ 33115 w 693544"/>
                <a:gd name="connsiteY55" fmla="*/ 448129 h 672784"/>
                <a:gd name="connsiteX56" fmla="*/ 24670 w 693544"/>
                <a:gd name="connsiteY56" fmla="*/ 464549 h 672784"/>
                <a:gd name="connsiteX57" fmla="*/ 15705 w 693544"/>
                <a:gd name="connsiteY57" fmla="*/ 515365 h 672784"/>
                <a:gd name="connsiteX58" fmla="*/ 7213 w 693544"/>
                <a:gd name="connsiteY58" fmla="*/ 547260 h 672784"/>
                <a:gd name="connsiteX59" fmla="*/ 749 w 693544"/>
                <a:gd name="connsiteY59" fmla="*/ 558726 h 672784"/>
                <a:gd name="connsiteX60" fmla="*/ -1233 w 693544"/>
                <a:gd name="connsiteY60" fmla="*/ 604540 h 672784"/>
                <a:gd name="connsiteX61" fmla="*/ -6707 w 693544"/>
                <a:gd name="connsiteY61" fmla="*/ 604540 h 672784"/>
                <a:gd name="connsiteX62" fmla="*/ -4631 w 693544"/>
                <a:gd name="connsiteY62" fmla="*/ 629735 h 672784"/>
                <a:gd name="connsiteX63" fmla="*/ 23444 w 693544"/>
                <a:gd name="connsiteY63" fmla="*/ 616760 h 672784"/>
                <a:gd name="connsiteX64" fmla="*/ 39580 w 693544"/>
                <a:gd name="connsiteY64" fmla="*/ 619969 h 67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93544" h="67278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w="14142" cap="flat">
              <a:solidFill>
                <a:srgbClr val="FFFFFF"/>
              </a:solidFill>
              <a:prstDash val="solid"/>
              <a:miter/>
            </a:ln>
          </p:spPr>
          <p:txBody>
            <a:bodyPr rtlCol="0" anchor="ctr"/>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name="connsiteX0" fmla="*/ 76997 w 83703"/>
                <a:gd name="connsiteY0" fmla="*/ 36692 h 97669"/>
                <a:gd name="connsiteX1" fmla="*/ 76997 w 83703"/>
                <a:gd name="connsiteY1" fmla="*/ 21311 h 97669"/>
                <a:gd name="connsiteX2" fmla="*/ 66475 w 83703"/>
                <a:gd name="connsiteY2" fmla="*/ 7815 h 97669"/>
                <a:gd name="connsiteX3" fmla="*/ 66475 w 83703"/>
                <a:gd name="connsiteY3" fmla="*/ -6764 h 97669"/>
                <a:gd name="connsiteX4" fmla="*/ 42506 w 83703"/>
                <a:gd name="connsiteY4" fmla="*/ -5913 h 97669"/>
                <a:gd name="connsiteX5" fmla="*/ 36560 w 83703"/>
                <a:gd name="connsiteY5" fmla="*/ 14847 h 97669"/>
                <a:gd name="connsiteX6" fmla="*/ 11978 w 83703"/>
                <a:gd name="connsiteY6" fmla="*/ 17065 h 97669"/>
                <a:gd name="connsiteX7" fmla="*/ -5195 w 83703"/>
                <a:gd name="connsiteY7" fmla="*/ -1527 h 97669"/>
                <a:gd name="connsiteX8" fmla="*/ -6707 w 83703"/>
                <a:gd name="connsiteY8" fmla="*/ -960 h 97669"/>
                <a:gd name="connsiteX9" fmla="*/ 1928 w 83703"/>
                <a:gd name="connsiteY9" fmla="*/ 25228 h 97669"/>
                <a:gd name="connsiteX10" fmla="*/ 6646 w 83703"/>
                <a:gd name="connsiteY10" fmla="*/ 49621 h 97669"/>
                <a:gd name="connsiteX11" fmla="*/ 9430 w 83703"/>
                <a:gd name="connsiteY11" fmla="*/ 70476 h 97669"/>
                <a:gd name="connsiteX12" fmla="*/ 23822 w 83703"/>
                <a:gd name="connsiteY12" fmla="*/ 90906 h 97669"/>
                <a:gd name="connsiteX13" fmla="*/ 49489 w 83703"/>
                <a:gd name="connsiteY13" fmla="*/ 85054 h 9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703" h="97669">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name="connsiteX0" fmla="*/ 29348 w 48315"/>
                <a:gd name="connsiteY0" fmla="*/ 25007 h 73935"/>
                <a:gd name="connsiteX1" fmla="*/ 48316 w 48315"/>
                <a:gd name="connsiteY1" fmla="*/ 12409 h 73935"/>
                <a:gd name="connsiteX2" fmla="*/ 41851 w 48315"/>
                <a:gd name="connsiteY2" fmla="*/ 47 h 73935"/>
                <a:gd name="connsiteX3" fmla="*/ 41474 w 48315"/>
                <a:gd name="connsiteY3" fmla="*/ 0 h 73935"/>
                <a:gd name="connsiteX4" fmla="*/ 13919 w 48315"/>
                <a:gd name="connsiteY4" fmla="*/ 28451 h 73935"/>
                <a:gd name="connsiteX5" fmla="*/ 0 w 48315"/>
                <a:gd name="connsiteY5" fmla="*/ 35906 h 73935"/>
                <a:gd name="connsiteX6" fmla="*/ 3680 w 48315"/>
                <a:gd name="connsiteY6" fmla="*/ 42842 h 73935"/>
                <a:gd name="connsiteX7" fmla="*/ 7172 w 48315"/>
                <a:gd name="connsiteY7" fmla="*/ 73747 h 73935"/>
                <a:gd name="connsiteX8" fmla="*/ 7408 w 48315"/>
                <a:gd name="connsiteY8" fmla="*/ 73936 h 73935"/>
                <a:gd name="connsiteX9" fmla="*/ 18354 w 48315"/>
                <a:gd name="connsiteY9" fmla="*/ 66198 h 73935"/>
                <a:gd name="connsiteX10" fmla="*/ 29348 w 48315"/>
                <a:gd name="connsiteY10" fmla="*/ 25007 h 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15" h="7393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name="connsiteX0" fmla="*/ 56289 w 578747"/>
                <a:gd name="connsiteY0" fmla="*/ 755448 h 885720"/>
                <a:gd name="connsiteX1" fmla="*/ 32179 w 578747"/>
                <a:gd name="connsiteY1" fmla="*/ 756109 h 885720"/>
                <a:gd name="connsiteX2" fmla="*/ 37794 w 578747"/>
                <a:gd name="connsiteY2" fmla="*/ 792015 h 885720"/>
                <a:gd name="connsiteX3" fmla="*/ 79267 w 578747"/>
                <a:gd name="connsiteY3" fmla="*/ 819994 h 885720"/>
                <a:gd name="connsiteX4" fmla="*/ 98801 w 578747"/>
                <a:gd name="connsiteY4" fmla="*/ 881191 h 885720"/>
                <a:gd name="connsiteX5" fmla="*/ 127536 w 578747"/>
                <a:gd name="connsiteY5" fmla="*/ 885720 h 885720"/>
                <a:gd name="connsiteX6" fmla="*/ 143153 w 578747"/>
                <a:gd name="connsiteY6" fmla="*/ 879775 h 885720"/>
                <a:gd name="connsiteX7" fmla="*/ 155138 w 578747"/>
                <a:gd name="connsiteY7" fmla="*/ 863780 h 885720"/>
                <a:gd name="connsiteX8" fmla="*/ 175379 w 578747"/>
                <a:gd name="connsiteY8" fmla="*/ 865243 h 885720"/>
                <a:gd name="connsiteX9" fmla="*/ 185099 w 578747"/>
                <a:gd name="connsiteY9" fmla="*/ 883078 h 885720"/>
                <a:gd name="connsiteX10" fmla="*/ 242191 w 578747"/>
                <a:gd name="connsiteY10" fmla="*/ 857882 h 885720"/>
                <a:gd name="connsiteX11" fmla="*/ 279371 w 578747"/>
                <a:gd name="connsiteY11" fmla="*/ 851701 h 885720"/>
                <a:gd name="connsiteX12" fmla="*/ 299093 w 578747"/>
                <a:gd name="connsiteY12" fmla="*/ 833394 h 885720"/>
                <a:gd name="connsiteX13" fmla="*/ 289562 w 578747"/>
                <a:gd name="connsiteY13" fmla="*/ 819523 h 885720"/>
                <a:gd name="connsiteX14" fmla="*/ 307209 w 578747"/>
                <a:gd name="connsiteY14" fmla="*/ 796780 h 885720"/>
                <a:gd name="connsiteX15" fmla="*/ 391431 w 578747"/>
                <a:gd name="connsiteY15" fmla="*/ 789467 h 885720"/>
                <a:gd name="connsiteX16" fmla="*/ 416721 w 578747"/>
                <a:gd name="connsiteY16" fmla="*/ 760732 h 885720"/>
                <a:gd name="connsiteX17" fmla="*/ 451259 w 578747"/>
                <a:gd name="connsiteY17" fmla="*/ 737660 h 885720"/>
                <a:gd name="connsiteX18" fmla="*/ 468339 w 578747"/>
                <a:gd name="connsiteY18" fmla="*/ 694063 h 885720"/>
                <a:gd name="connsiteX19" fmla="*/ 516324 w 578747"/>
                <a:gd name="connsiteY19" fmla="*/ 686419 h 885720"/>
                <a:gd name="connsiteX20" fmla="*/ 521939 w 578747"/>
                <a:gd name="connsiteY20" fmla="*/ 674293 h 885720"/>
                <a:gd name="connsiteX21" fmla="*/ 489100 w 578747"/>
                <a:gd name="connsiteY21" fmla="*/ 637160 h 885720"/>
                <a:gd name="connsiteX22" fmla="*/ 482352 w 578747"/>
                <a:gd name="connsiteY22" fmla="*/ 600829 h 885720"/>
                <a:gd name="connsiteX23" fmla="*/ 461875 w 578747"/>
                <a:gd name="connsiteY23" fmla="*/ 602528 h 885720"/>
                <a:gd name="connsiteX24" fmla="*/ 472444 w 578747"/>
                <a:gd name="connsiteY24" fmla="*/ 532178 h 885720"/>
                <a:gd name="connsiteX25" fmla="*/ 481267 w 578747"/>
                <a:gd name="connsiteY25" fmla="*/ 520382 h 885720"/>
                <a:gd name="connsiteX26" fmla="*/ 482730 w 578747"/>
                <a:gd name="connsiteY26" fmla="*/ 499952 h 885720"/>
                <a:gd name="connsiteX27" fmla="*/ 524204 w 578747"/>
                <a:gd name="connsiteY27" fmla="*/ 420212 h 885720"/>
                <a:gd name="connsiteX28" fmla="*/ 578747 w 578747"/>
                <a:gd name="connsiteY28" fmla="*/ 415919 h 885720"/>
                <a:gd name="connsiteX29" fmla="*/ 578747 w 578747"/>
                <a:gd name="connsiteY29" fmla="*/ 217655 h 885720"/>
                <a:gd name="connsiteX30" fmla="*/ 155374 w 578747"/>
                <a:gd name="connsiteY30" fmla="*/ 0 h 885720"/>
                <a:gd name="connsiteX31" fmla="*/ 102906 w 578747"/>
                <a:gd name="connsiteY31" fmla="*/ 16137 h 885720"/>
                <a:gd name="connsiteX32" fmla="*/ 96914 w 578747"/>
                <a:gd name="connsiteY32" fmla="*/ 88940 h 885720"/>
                <a:gd name="connsiteX33" fmla="*/ 125318 w 578747"/>
                <a:gd name="connsiteY33" fmla="*/ 138860 h 885720"/>
                <a:gd name="connsiteX34" fmla="*/ 151174 w 578747"/>
                <a:gd name="connsiteY34" fmla="*/ 159337 h 885720"/>
                <a:gd name="connsiteX35" fmla="*/ 133009 w 578747"/>
                <a:gd name="connsiteY35" fmla="*/ 186090 h 885720"/>
                <a:gd name="connsiteX36" fmla="*/ 110125 w 578747"/>
                <a:gd name="connsiteY36" fmla="*/ 363687 h 885720"/>
                <a:gd name="connsiteX37" fmla="*/ 21232 w 578747"/>
                <a:gd name="connsiteY37" fmla="*/ 458997 h 885720"/>
                <a:gd name="connsiteX38" fmla="*/ 13353 w 578747"/>
                <a:gd name="connsiteY38" fmla="*/ 488628 h 885720"/>
                <a:gd name="connsiteX39" fmla="*/ 0 w 578747"/>
                <a:gd name="connsiteY39" fmla="*/ 491978 h 885720"/>
                <a:gd name="connsiteX40" fmla="*/ 0 w 578747"/>
                <a:gd name="connsiteY40" fmla="*/ 502264 h 885720"/>
                <a:gd name="connsiteX41" fmla="*/ 31754 w 578747"/>
                <a:gd name="connsiteY41" fmla="*/ 516371 h 885720"/>
                <a:gd name="connsiteX42" fmla="*/ 38643 w 578747"/>
                <a:gd name="connsiteY42" fmla="*/ 541378 h 885720"/>
                <a:gd name="connsiteX43" fmla="*/ 87053 w 578747"/>
                <a:gd name="connsiteY43" fmla="*/ 545955 h 885720"/>
                <a:gd name="connsiteX44" fmla="*/ 95074 w 578747"/>
                <a:gd name="connsiteY44" fmla="*/ 575256 h 885720"/>
                <a:gd name="connsiteX45" fmla="*/ 70869 w 578747"/>
                <a:gd name="connsiteY45" fmla="*/ 592006 h 885720"/>
                <a:gd name="connsiteX46" fmla="*/ 77569 w 578747"/>
                <a:gd name="connsiteY46" fmla="*/ 634801 h 885720"/>
                <a:gd name="connsiteX47" fmla="*/ 78465 w 578747"/>
                <a:gd name="connsiteY47" fmla="*/ 696847 h 885720"/>
                <a:gd name="connsiteX48" fmla="*/ 102387 w 578747"/>
                <a:gd name="connsiteY48" fmla="*/ 727233 h 885720"/>
                <a:gd name="connsiteX49" fmla="*/ 99886 w 578747"/>
                <a:gd name="connsiteY49" fmla="*/ 766347 h 885720"/>
                <a:gd name="connsiteX50" fmla="*/ 56289 w 578747"/>
                <a:gd name="connsiteY50" fmla="*/ 755448 h 8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8747" h="885720">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name="connsiteX0" fmla="*/ 151033 w 155043"/>
                <a:gd name="connsiteY0" fmla="*/ 357081 h 422996"/>
                <a:gd name="connsiteX1" fmla="*/ 155044 w 155043"/>
                <a:gd name="connsiteY1" fmla="*/ 297017 h 422996"/>
                <a:gd name="connsiteX2" fmla="*/ 131452 w 155043"/>
                <a:gd name="connsiteY2" fmla="*/ 278758 h 422996"/>
                <a:gd name="connsiteX3" fmla="*/ 110125 w 155043"/>
                <a:gd name="connsiteY3" fmla="*/ 278758 h 422996"/>
                <a:gd name="connsiteX4" fmla="*/ 85071 w 155043"/>
                <a:gd name="connsiteY4" fmla="*/ 264603 h 422996"/>
                <a:gd name="connsiteX5" fmla="*/ 77003 w 155043"/>
                <a:gd name="connsiteY5" fmla="*/ 235396 h 422996"/>
                <a:gd name="connsiteX6" fmla="*/ 54402 w 155043"/>
                <a:gd name="connsiteY6" fmla="*/ 151458 h 422996"/>
                <a:gd name="connsiteX7" fmla="*/ 74785 w 155043"/>
                <a:gd name="connsiteY7" fmla="*/ 114372 h 422996"/>
                <a:gd name="connsiteX8" fmla="*/ 68746 w 155043"/>
                <a:gd name="connsiteY8" fmla="*/ 47042 h 422996"/>
                <a:gd name="connsiteX9" fmla="*/ 53506 w 155043"/>
                <a:gd name="connsiteY9" fmla="*/ 24677 h 422996"/>
                <a:gd name="connsiteX10" fmla="*/ 48033 w 155043"/>
                <a:gd name="connsiteY10" fmla="*/ 2171 h 422996"/>
                <a:gd name="connsiteX11" fmla="*/ 27649 w 155043"/>
                <a:gd name="connsiteY11" fmla="*/ 0 h 422996"/>
                <a:gd name="connsiteX12" fmla="*/ 57705 w 155043"/>
                <a:gd name="connsiteY12" fmla="*/ 67378 h 422996"/>
                <a:gd name="connsiteX13" fmla="*/ 37228 w 155043"/>
                <a:gd name="connsiteY13" fmla="*/ 95687 h 422996"/>
                <a:gd name="connsiteX14" fmla="*/ 30716 w 155043"/>
                <a:gd name="connsiteY14" fmla="*/ 140322 h 422996"/>
                <a:gd name="connsiteX15" fmla="*/ 39634 w 155043"/>
                <a:gd name="connsiteY15" fmla="*/ 147494 h 422996"/>
                <a:gd name="connsiteX16" fmla="*/ 37133 w 155043"/>
                <a:gd name="connsiteY16" fmla="*/ 175191 h 422996"/>
                <a:gd name="connsiteX17" fmla="*/ 15382 w 155043"/>
                <a:gd name="connsiteY17" fmla="*/ 185146 h 422996"/>
                <a:gd name="connsiteX18" fmla="*/ 13636 w 155043"/>
                <a:gd name="connsiteY18" fmla="*/ 216287 h 422996"/>
                <a:gd name="connsiteX19" fmla="*/ 0 w 155043"/>
                <a:gd name="connsiteY19" fmla="*/ 231622 h 422996"/>
                <a:gd name="connsiteX20" fmla="*/ 3869 w 155043"/>
                <a:gd name="connsiteY20" fmla="*/ 244597 h 422996"/>
                <a:gd name="connsiteX21" fmla="*/ 35482 w 155043"/>
                <a:gd name="connsiteY21" fmla="*/ 276210 h 422996"/>
                <a:gd name="connsiteX22" fmla="*/ 83986 w 155043"/>
                <a:gd name="connsiteY22" fmla="*/ 279041 h 422996"/>
                <a:gd name="connsiteX23" fmla="*/ 101160 w 155043"/>
                <a:gd name="connsiteY23" fmla="*/ 328441 h 422996"/>
                <a:gd name="connsiteX24" fmla="*/ 77192 w 155043"/>
                <a:gd name="connsiteY24" fmla="*/ 367556 h 422996"/>
                <a:gd name="connsiteX25" fmla="*/ 105879 w 155043"/>
                <a:gd name="connsiteY25" fmla="*/ 408936 h 422996"/>
                <a:gd name="connsiteX26" fmla="*/ 113287 w 155043"/>
                <a:gd name="connsiteY26" fmla="*/ 422996 h 422996"/>
                <a:gd name="connsiteX27" fmla="*/ 123856 w 155043"/>
                <a:gd name="connsiteY27" fmla="*/ 422996 h 422996"/>
                <a:gd name="connsiteX28" fmla="*/ 124941 w 155043"/>
                <a:gd name="connsiteY28" fmla="*/ 409313 h 422996"/>
                <a:gd name="connsiteX29" fmla="*/ 112815 w 155043"/>
                <a:gd name="connsiteY29" fmla="*/ 395347 h 422996"/>
                <a:gd name="connsiteX30" fmla="*/ 117769 w 155043"/>
                <a:gd name="connsiteY30" fmla="*/ 366990 h 422996"/>
                <a:gd name="connsiteX31" fmla="*/ 151033 w 155043"/>
                <a:gd name="connsiteY31" fmla="*/ 357081 h 42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043" h="422996">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name="connsiteX0" fmla="*/ 614465 w 654287"/>
                <a:gd name="connsiteY0" fmla="*/ 250401 h 544586"/>
                <a:gd name="connsiteX1" fmla="*/ 636499 w 654287"/>
                <a:gd name="connsiteY1" fmla="*/ 240303 h 544586"/>
                <a:gd name="connsiteX2" fmla="*/ 637632 w 654287"/>
                <a:gd name="connsiteY2" fmla="*/ 227847 h 544586"/>
                <a:gd name="connsiteX3" fmla="*/ 628337 w 654287"/>
                <a:gd name="connsiteY3" fmla="*/ 220392 h 544586"/>
                <a:gd name="connsiteX4" fmla="*/ 636452 w 654287"/>
                <a:gd name="connsiteY4" fmla="*/ 164622 h 544586"/>
                <a:gd name="connsiteX5" fmla="*/ 654287 w 654287"/>
                <a:gd name="connsiteY5" fmla="*/ 139992 h 544586"/>
                <a:gd name="connsiteX6" fmla="*/ 623477 w 654287"/>
                <a:gd name="connsiteY6" fmla="*/ 70963 h 544586"/>
                <a:gd name="connsiteX7" fmla="*/ 594790 w 654287"/>
                <a:gd name="connsiteY7" fmla="*/ 53647 h 544586"/>
                <a:gd name="connsiteX8" fmla="*/ 542228 w 654287"/>
                <a:gd name="connsiteY8" fmla="*/ 33783 h 544586"/>
                <a:gd name="connsiteX9" fmla="*/ 524204 w 654287"/>
                <a:gd name="connsiteY9" fmla="*/ 20666 h 544586"/>
                <a:gd name="connsiteX10" fmla="*/ 522694 w 654287"/>
                <a:gd name="connsiteY10" fmla="*/ 20241 h 544586"/>
                <a:gd name="connsiteX11" fmla="*/ 509766 w 654287"/>
                <a:gd name="connsiteY11" fmla="*/ 35293 h 544586"/>
                <a:gd name="connsiteX12" fmla="*/ 487731 w 654287"/>
                <a:gd name="connsiteY12" fmla="*/ 20619 h 544586"/>
                <a:gd name="connsiteX13" fmla="*/ 482447 w 654287"/>
                <a:gd name="connsiteY13" fmla="*/ 0 h 544586"/>
                <a:gd name="connsiteX14" fmla="*/ 411908 w 654287"/>
                <a:gd name="connsiteY14" fmla="*/ 6700 h 544586"/>
                <a:gd name="connsiteX15" fmla="*/ 400301 w 654287"/>
                <a:gd name="connsiteY15" fmla="*/ 29961 h 544586"/>
                <a:gd name="connsiteX16" fmla="*/ 384164 w 654287"/>
                <a:gd name="connsiteY16" fmla="*/ 45248 h 544586"/>
                <a:gd name="connsiteX17" fmla="*/ 392374 w 654287"/>
                <a:gd name="connsiteY17" fmla="*/ 74077 h 544586"/>
                <a:gd name="connsiteX18" fmla="*/ 393365 w 654287"/>
                <a:gd name="connsiteY18" fmla="*/ 115221 h 544586"/>
                <a:gd name="connsiteX19" fmla="*/ 373973 w 654287"/>
                <a:gd name="connsiteY19" fmla="*/ 185760 h 544586"/>
                <a:gd name="connsiteX20" fmla="*/ 391667 w 654287"/>
                <a:gd name="connsiteY20" fmla="*/ 207134 h 544586"/>
                <a:gd name="connsiteX21" fmla="*/ 434981 w 654287"/>
                <a:gd name="connsiteY21" fmla="*/ 209115 h 544586"/>
                <a:gd name="connsiteX22" fmla="*/ 439463 w 654287"/>
                <a:gd name="connsiteY22" fmla="*/ 292629 h 544586"/>
                <a:gd name="connsiteX23" fmla="*/ 364253 w 654287"/>
                <a:gd name="connsiteY23" fmla="*/ 269698 h 544586"/>
                <a:gd name="connsiteX24" fmla="*/ 346418 w 654287"/>
                <a:gd name="connsiteY24" fmla="*/ 232282 h 544586"/>
                <a:gd name="connsiteX25" fmla="*/ 320845 w 654287"/>
                <a:gd name="connsiteY25" fmla="*/ 230584 h 544586"/>
                <a:gd name="connsiteX26" fmla="*/ 284514 w 654287"/>
                <a:gd name="connsiteY26" fmla="*/ 200434 h 544586"/>
                <a:gd name="connsiteX27" fmla="*/ 244739 w 654287"/>
                <a:gd name="connsiteY27" fmla="*/ 211946 h 544586"/>
                <a:gd name="connsiteX28" fmla="*/ 191422 w 654287"/>
                <a:gd name="connsiteY28" fmla="*/ 191799 h 544586"/>
                <a:gd name="connsiteX29" fmla="*/ 180475 w 654287"/>
                <a:gd name="connsiteY29" fmla="*/ 165329 h 544586"/>
                <a:gd name="connsiteX30" fmla="*/ 173634 w 654287"/>
                <a:gd name="connsiteY30" fmla="*/ 162687 h 544586"/>
                <a:gd name="connsiteX31" fmla="*/ 138010 w 654287"/>
                <a:gd name="connsiteY31" fmla="*/ 174200 h 544586"/>
                <a:gd name="connsiteX32" fmla="*/ 131405 w 654287"/>
                <a:gd name="connsiteY32" fmla="*/ 149004 h 544586"/>
                <a:gd name="connsiteX33" fmla="*/ 122582 w 654287"/>
                <a:gd name="connsiteY33" fmla="*/ 144050 h 544586"/>
                <a:gd name="connsiteX34" fmla="*/ 114655 w 654287"/>
                <a:gd name="connsiteY34" fmla="*/ 148202 h 544586"/>
                <a:gd name="connsiteX35" fmla="*/ 124327 w 654287"/>
                <a:gd name="connsiteY35" fmla="*/ 166037 h 544586"/>
                <a:gd name="connsiteX36" fmla="*/ 114230 w 654287"/>
                <a:gd name="connsiteY36" fmla="*/ 235868 h 544586"/>
                <a:gd name="connsiteX37" fmla="*/ 128291 w 654287"/>
                <a:gd name="connsiteY37" fmla="*/ 272294 h 544586"/>
                <a:gd name="connsiteX38" fmla="*/ 5237 w 654287"/>
                <a:gd name="connsiteY38" fmla="*/ 266632 h 544586"/>
                <a:gd name="connsiteX39" fmla="*/ 0 w 654287"/>
                <a:gd name="connsiteY39" fmla="*/ 460082 h 544586"/>
                <a:gd name="connsiteX40" fmla="*/ 64311 w 654287"/>
                <a:gd name="connsiteY40" fmla="*/ 518212 h 544586"/>
                <a:gd name="connsiteX41" fmla="*/ 63650 w 654287"/>
                <a:gd name="connsiteY41" fmla="*/ 518919 h 544586"/>
                <a:gd name="connsiteX42" fmla="*/ 113428 w 654287"/>
                <a:gd name="connsiteY42" fmla="*/ 509011 h 544586"/>
                <a:gd name="connsiteX43" fmla="*/ 159998 w 654287"/>
                <a:gd name="connsiteY43" fmla="*/ 516088 h 544586"/>
                <a:gd name="connsiteX44" fmla="*/ 167877 w 654287"/>
                <a:gd name="connsiteY44" fmla="*/ 531045 h 544586"/>
                <a:gd name="connsiteX45" fmla="*/ 196093 w 654287"/>
                <a:gd name="connsiteY45" fmla="*/ 540246 h 544586"/>
                <a:gd name="connsiteX46" fmla="*/ 263706 w 654287"/>
                <a:gd name="connsiteY46" fmla="*/ 544587 h 544586"/>
                <a:gd name="connsiteX47" fmla="*/ 270925 w 654287"/>
                <a:gd name="connsiteY47" fmla="*/ 541001 h 544586"/>
                <a:gd name="connsiteX48" fmla="*/ 267953 w 654287"/>
                <a:gd name="connsiteY48" fmla="*/ 539633 h 544586"/>
                <a:gd name="connsiteX49" fmla="*/ 283476 w 654287"/>
                <a:gd name="connsiteY49" fmla="*/ 504717 h 544586"/>
                <a:gd name="connsiteX50" fmla="*/ 334622 w 654287"/>
                <a:gd name="connsiteY50" fmla="*/ 475794 h 544586"/>
                <a:gd name="connsiteX51" fmla="*/ 356657 w 654287"/>
                <a:gd name="connsiteY51" fmla="*/ 470085 h 544586"/>
                <a:gd name="connsiteX52" fmla="*/ 371000 w 654287"/>
                <a:gd name="connsiteY52" fmla="*/ 431536 h 544586"/>
                <a:gd name="connsiteX53" fmla="*/ 423940 w 654287"/>
                <a:gd name="connsiteY53" fmla="*/ 407095 h 544586"/>
                <a:gd name="connsiteX54" fmla="*/ 445502 w 654287"/>
                <a:gd name="connsiteY54" fmla="*/ 417240 h 544586"/>
                <a:gd name="connsiteX55" fmla="*/ 437906 w 654287"/>
                <a:gd name="connsiteY55" fmla="*/ 379965 h 544586"/>
                <a:gd name="connsiteX56" fmla="*/ 603471 w 654287"/>
                <a:gd name="connsiteY56" fmla="*/ 324195 h 544586"/>
                <a:gd name="connsiteX57" fmla="*/ 596960 w 654287"/>
                <a:gd name="connsiteY57" fmla="*/ 302538 h 544586"/>
                <a:gd name="connsiteX58" fmla="*/ 612531 w 654287"/>
                <a:gd name="connsiteY58" fmla="*/ 285033 h 544586"/>
                <a:gd name="connsiteX59" fmla="*/ 614465 w 654287"/>
                <a:gd name="connsiteY59" fmla="*/ 250401 h 54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54287" h="544586">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name="connsiteX0" fmla="*/ 546521 w 597526"/>
                <a:gd name="connsiteY0" fmla="*/ 206662 h 602857"/>
                <a:gd name="connsiteX1" fmla="*/ 549305 w 597526"/>
                <a:gd name="connsiteY1" fmla="*/ 204774 h 602857"/>
                <a:gd name="connsiteX2" fmla="*/ 456873 w 597526"/>
                <a:gd name="connsiteY2" fmla="*/ 151835 h 602857"/>
                <a:gd name="connsiteX3" fmla="*/ 450834 w 597526"/>
                <a:gd name="connsiteY3" fmla="*/ 111258 h 602857"/>
                <a:gd name="connsiteX4" fmla="*/ 256487 w 597526"/>
                <a:gd name="connsiteY4" fmla="*/ 613 h 602857"/>
                <a:gd name="connsiteX5" fmla="*/ 254741 w 597526"/>
                <a:gd name="connsiteY5" fmla="*/ 11135 h 602857"/>
                <a:gd name="connsiteX6" fmla="*/ 239548 w 597526"/>
                <a:gd name="connsiteY6" fmla="*/ 26328 h 602857"/>
                <a:gd name="connsiteX7" fmla="*/ 218976 w 597526"/>
                <a:gd name="connsiteY7" fmla="*/ 45720 h 602857"/>
                <a:gd name="connsiteX8" fmla="*/ 247145 w 597526"/>
                <a:gd name="connsiteY8" fmla="*/ 62942 h 602857"/>
                <a:gd name="connsiteX9" fmla="*/ 221053 w 597526"/>
                <a:gd name="connsiteY9" fmla="*/ 81863 h 602857"/>
                <a:gd name="connsiteX10" fmla="*/ 204397 w 597526"/>
                <a:gd name="connsiteY10" fmla="*/ 84930 h 602857"/>
                <a:gd name="connsiteX11" fmla="*/ 169717 w 597526"/>
                <a:gd name="connsiteY11" fmla="*/ 108049 h 602857"/>
                <a:gd name="connsiteX12" fmla="*/ 165424 w 597526"/>
                <a:gd name="connsiteY12" fmla="*/ 82287 h 602857"/>
                <a:gd name="connsiteX13" fmla="*/ 149995 w 597526"/>
                <a:gd name="connsiteY13" fmla="*/ 70680 h 602857"/>
                <a:gd name="connsiteX14" fmla="*/ 140511 w 597526"/>
                <a:gd name="connsiteY14" fmla="*/ 88468 h 602857"/>
                <a:gd name="connsiteX15" fmla="*/ 114891 w 597526"/>
                <a:gd name="connsiteY15" fmla="*/ 97811 h 602857"/>
                <a:gd name="connsiteX16" fmla="*/ 98565 w 597526"/>
                <a:gd name="connsiteY16" fmla="*/ 48787 h 602857"/>
                <a:gd name="connsiteX17" fmla="*/ 109087 w 597526"/>
                <a:gd name="connsiteY17" fmla="*/ 0 h 602857"/>
                <a:gd name="connsiteX18" fmla="*/ 54355 w 597526"/>
                <a:gd name="connsiteY18" fmla="*/ 2218 h 602857"/>
                <a:gd name="connsiteX19" fmla="*/ 77758 w 597526"/>
                <a:gd name="connsiteY19" fmla="*/ 41191 h 602857"/>
                <a:gd name="connsiteX20" fmla="*/ 55440 w 597526"/>
                <a:gd name="connsiteY20" fmla="*/ 73087 h 602857"/>
                <a:gd name="connsiteX21" fmla="*/ 55440 w 597526"/>
                <a:gd name="connsiteY21" fmla="*/ 91110 h 602857"/>
                <a:gd name="connsiteX22" fmla="*/ 65915 w 597526"/>
                <a:gd name="connsiteY22" fmla="*/ 104605 h 602857"/>
                <a:gd name="connsiteX23" fmla="*/ 65915 w 597526"/>
                <a:gd name="connsiteY23" fmla="*/ 128338 h 602857"/>
                <a:gd name="connsiteX24" fmla="*/ 33500 w 597526"/>
                <a:gd name="connsiteY24" fmla="*/ 185099 h 602857"/>
                <a:gd name="connsiteX25" fmla="*/ 2406 w 597526"/>
                <a:gd name="connsiteY25" fmla="*/ 192129 h 602857"/>
                <a:gd name="connsiteX26" fmla="*/ 0 w 597526"/>
                <a:gd name="connsiteY26" fmla="*/ 222091 h 602857"/>
                <a:gd name="connsiteX27" fmla="*/ 13353 w 597526"/>
                <a:gd name="connsiteY27" fmla="*/ 229215 h 602857"/>
                <a:gd name="connsiteX28" fmla="*/ 15004 w 597526"/>
                <a:gd name="connsiteY28" fmla="*/ 282202 h 602857"/>
                <a:gd name="connsiteX29" fmla="*/ 8493 w 597526"/>
                <a:gd name="connsiteY29" fmla="*/ 292205 h 602857"/>
                <a:gd name="connsiteX30" fmla="*/ 14060 w 597526"/>
                <a:gd name="connsiteY30" fmla="*/ 304331 h 602857"/>
                <a:gd name="connsiteX31" fmla="*/ 52939 w 597526"/>
                <a:gd name="connsiteY31" fmla="*/ 331980 h 602857"/>
                <a:gd name="connsiteX32" fmla="*/ 52939 w 597526"/>
                <a:gd name="connsiteY32" fmla="*/ 360809 h 602857"/>
                <a:gd name="connsiteX33" fmla="*/ 78324 w 597526"/>
                <a:gd name="connsiteY33" fmla="*/ 423091 h 602857"/>
                <a:gd name="connsiteX34" fmla="*/ 83183 w 597526"/>
                <a:gd name="connsiteY34" fmla="*/ 424459 h 602857"/>
                <a:gd name="connsiteX35" fmla="*/ 101679 w 597526"/>
                <a:gd name="connsiteY35" fmla="*/ 437953 h 602857"/>
                <a:gd name="connsiteX36" fmla="*/ 153675 w 597526"/>
                <a:gd name="connsiteY36" fmla="*/ 457581 h 602857"/>
                <a:gd name="connsiteX37" fmla="*/ 183967 w 597526"/>
                <a:gd name="connsiteY37" fmla="*/ 475841 h 602857"/>
                <a:gd name="connsiteX38" fmla="*/ 220392 w 597526"/>
                <a:gd name="connsiteY38" fmla="*/ 479757 h 602857"/>
                <a:gd name="connsiteX39" fmla="*/ 245446 w 597526"/>
                <a:gd name="connsiteY39" fmla="*/ 489666 h 602857"/>
                <a:gd name="connsiteX40" fmla="*/ 265593 w 597526"/>
                <a:gd name="connsiteY40" fmla="*/ 501509 h 602857"/>
                <a:gd name="connsiteX41" fmla="*/ 274181 w 597526"/>
                <a:gd name="connsiteY41" fmla="*/ 577143 h 602857"/>
                <a:gd name="connsiteX42" fmla="*/ 286307 w 597526"/>
                <a:gd name="connsiteY42" fmla="*/ 593941 h 602857"/>
                <a:gd name="connsiteX43" fmla="*/ 323817 w 597526"/>
                <a:gd name="connsiteY43" fmla="*/ 593044 h 602857"/>
                <a:gd name="connsiteX44" fmla="*/ 352127 w 597526"/>
                <a:gd name="connsiteY44" fmla="*/ 589788 h 602857"/>
                <a:gd name="connsiteX45" fmla="*/ 366895 w 597526"/>
                <a:gd name="connsiteY45" fmla="*/ 602528 h 602857"/>
                <a:gd name="connsiteX46" fmla="*/ 377040 w 597526"/>
                <a:gd name="connsiteY46" fmla="*/ 602858 h 602857"/>
                <a:gd name="connsiteX47" fmla="*/ 395583 w 597526"/>
                <a:gd name="connsiteY47" fmla="*/ 596536 h 602857"/>
                <a:gd name="connsiteX48" fmla="*/ 433659 w 597526"/>
                <a:gd name="connsiteY48" fmla="*/ 595592 h 602857"/>
                <a:gd name="connsiteX49" fmla="*/ 443898 w 597526"/>
                <a:gd name="connsiteY49" fmla="*/ 580965 h 602857"/>
                <a:gd name="connsiteX50" fmla="*/ 475747 w 597526"/>
                <a:gd name="connsiteY50" fmla="*/ 578700 h 602857"/>
                <a:gd name="connsiteX51" fmla="*/ 496885 w 597526"/>
                <a:gd name="connsiteY51" fmla="*/ 583513 h 602857"/>
                <a:gd name="connsiteX52" fmla="*/ 553221 w 597526"/>
                <a:gd name="connsiteY52" fmla="*/ 569877 h 602857"/>
                <a:gd name="connsiteX53" fmla="*/ 597526 w 597526"/>
                <a:gd name="connsiteY53" fmla="*/ 538312 h 602857"/>
                <a:gd name="connsiteX54" fmla="*/ 595356 w 597526"/>
                <a:gd name="connsiteY54" fmla="*/ 536377 h 602857"/>
                <a:gd name="connsiteX55" fmla="*/ 583890 w 597526"/>
                <a:gd name="connsiteY55" fmla="*/ 532886 h 602857"/>
                <a:gd name="connsiteX56" fmla="*/ 578417 w 597526"/>
                <a:gd name="connsiteY56" fmla="*/ 519438 h 602857"/>
                <a:gd name="connsiteX57" fmla="*/ 567471 w 597526"/>
                <a:gd name="connsiteY57" fmla="*/ 513446 h 602857"/>
                <a:gd name="connsiteX58" fmla="*/ 568461 w 597526"/>
                <a:gd name="connsiteY58" fmla="*/ 492544 h 602857"/>
                <a:gd name="connsiteX59" fmla="*/ 559969 w 597526"/>
                <a:gd name="connsiteY59" fmla="*/ 483060 h 602857"/>
                <a:gd name="connsiteX60" fmla="*/ 558978 w 597526"/>
                <a:gd name="connsiteY60" fmla="*/ 471123 h 602857"/>
                <a:gd name="connsiteX61" fmla="*/ 547040 w 597526"/>
                <a:gd name="connsiteY61" fmla="*/ 453193 h 602857"/>
                <a:gd name="connsiteX62" fmla="*/ 551004 w 597526"/>
                <a:gd name="connsiteY62" fmla="*/ 446729 h 602857"/>
                <a:gd name="connsiteX63" fmla="*/ 536566 w 597526"/>
                <a:gd name="connsiteY63" fmla="*/ 412852 h 602857"/>
                <a:gd name="connsiteX64" fmla="*/ 547512 w 597526"/>
                <a:gd name="connsiteY64" fmla="*/ 406388 h 602857"/>
                <a:gd name="connsiteX65" fmla="*/ 546050 w 597526"/>
                <a:gd name="connsiteY65" fmla="*/ 378503 h 602857"/>
                <a:gd name="connsiteX66" fmla="*/ 547512 w 597526"/>
                <a:gd name="connsiteY66" fmla="*/ 367509 h 602857"/>
                <a:gd name="connsiteX67" fmla="*/ 558506 w 597526"/>
                <a:gd name="connsiteY67" fmla="*/ 352080 h 602857"/>
                <a:gd name="connsiteX68" fmla="*/ 553505 w 597526"/>
                <a:gd name="connsiteY68" fmla="*/ 335660 h 602857"/>
                <a:gd name="connsiteX69" fmla="*/ 521609 w 597526"/>
                <a:gd name="connsiteY69" fmla="*/ 307256 h 602857"/>
                <a:gd name="connsiteX70" fmla="*/ 517645 w 597526"/>
                <a:gd name="connsiteY70" fmla="*/ 291827 h 602857"/>
                <a:gd name="connsiteX71" fmla="*/ 532602 w 597526"/>
                <a:gd name="connsiteY71" fmla="*/ 248513 h 602857"/>
                <a:gd name="connsiteX72" fmla="*/ 546521 w 597526"/>
                <a:gd name="connsiteY72" fmla="*/ 206662 h 60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97526" h="602857">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name="connsiteX0" fmla="*/ 85590 w 98801"/>
                <a:gd name="connsiteY0" fmla="*/ 243040 h 280125"/>
                <a:gd name="connsiteX1" fmla="*/ 98424 w 98801"/>
                <a:gd name="connsiteY1" fmla="*/ 147541 h 280125"/>
                <a:gd name="connsiteX2" fmla="*/ 70492 w 98801"/>
                <a:gd name="connsiteY2" fmla="*/ 54166 h 280125"/>
                <a:gd name="connsiteX3" fmla="*/ 38643 w 98801"/>
                <a:gd name="connsiteY3" fmla="*/ 38690 h 280125"/>
                <a:gd name="connsiteX4" fmla="*/ 42984 w 98801"/>
                <a:gd name="connsiteY4" fmla="*/ 6653 h 280125"/>
                <a:gd name="connsiteX5" fmla="*/ 0 w 98801"/>
                <a:gd name="connsiteY5" fmla="*/ 0 h 280125"/>
                <a:gd name="connsiteX6" fmla="*/ 27319 w 98801"/>
                <a:gd name="connsiteY6" fmla="*/ 41710 h 280125"/>
                <a:gd name="connsiteX7" fmla="*/ 28263 w 98801"/>
                <a:gd name="connsiteY7" fmla="*/ 73228 h 280125"/>
                <a:gd name="connsiteX8" fmla="*/ 32840 w 98801"/>
                <a:gd name="connsiteY8" fmla="*/ 98141 h 280125"/>
                <a:gd name="connsiteX9" fmla="*/ 41851 w 98801"/>
                <a:gd name="connsiteY9" fmla="*/ 232565 h 280125"/>
                <a:gd name="connsiteX10" fmla="*/ 69359 w 98801"/>
                <a:gd name="connsiteY10" fmla="*/ 280126 h 280125"/>
                <a:gd name="connsiteX11" fmla="*/ 98801 w 98801"/>
                <a:gd name="connsiteY11" fmla="*/ 270500 h 280125"/>
                <a:gd name="connsiteX12" fmla="*/ 85590 w 98801"/>
                <a:gd name="connsiteY12" fmla="*/ 243040 h 28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801" h="280125">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name="connsiteX0" fmla="*/ 0 w 70302"/>
                <a:gd name="connsiteY0" fmla="*/ 90261 h 109370"/>
                <a:gd name="connsiteX1" fmla="*/ 4671 w 70302"/>
                <a:gd name="connsiteY1" fmla="*/ 97244 h 109370"/>
                <a:gd name="connsiteX2" fmla="*/ 36284 w 70302"/>
                <a:gd name="connsiteY2" fmla="*/ 91252 h 109370"/>
                <a:gd name="connsiteX3" fmla="*/ 48033 w 70302"/>
                <a:gd name="connsiteY3" fmla="*/ 109370 h 109370"/>
                <a:gd name="connsiteX4" fmla="*/ 62282 w 70302"/>
                <a:gd name="connsiteY4" fmla="*/ 72426 h 109370"/>
                <a:gd name="connsiteX5" fmla="*/ 60819 w 70302"/>
                <a:gd name="connsiteY5" fmla="*/ 71671 h 109370"/>
                <a:gd name="connsiteX6" fmla="*/ 42418 w 70302"/>
                <a:gd name="connsiteY6" fmla="*/ 75634 h 109370"/>
                <a:gd name="connsiteX7" fmla="*/ 32934 w 70302"/>
                <a:gd name="connsiteY7" fmla="*/ 66670 h 109370"/>
                <a:gd name="connsiteX8" fmla="*/ 36944 w 70302"/>
                <a:gd name="connsiteY8" fmla="*/ 67189 h 109370"/>
                <a:gd name="connsiteX9" fmla="*/ 39917 w 70302"/>
                <a:gd name="connsiteY9" fmla="*/ 60677 h 109370"/>
                <a:gd name="connsiteX10" fmla="*/ 54874 w 70302"/>
                <a:gd name="connsiteY10" fmla="*/ 45767 h 109370"/>
                <a:gd name="connsiteX11" fmla="*/ 70303 w 70302"/>
                <a:gd name="connsiteY11" fmla="*/ 29820 h 109370"/>
                <a:gd name="connsiteX12" fmla="*/ 57846 w 70302"/>
                <a:gd name="connsiteY12" fmla="*/ 8918 h 109370"/>
                <a:gd name="connsiteX13" fmla="*/ 54733 w 70302"/>
                <a:gd name="connsiteY13" fmla="*/ 0 h 109370"/>
                <a:gd name="connsiteX14" fmla="*/ 20855 w 70302"/>
                <a:gd name="connsiteY14" fmla="*/ 24913 h 109370"/>
                <a:gd name="connsiteX15" fmla="*/ 0 w 70302"/>
                <a:gd name="connsiteY15" fmla="*/ 90261 h 1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302" h="109370">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name="connsiteX0" fmla="*/ 418089 w 418891"/>
                <a:gd name="connsiteY0" fmla="*/ 58460 h 388882"/>
                <a:gd name="connsiteX1" fmla="*/ 365905 w 418891"/>
                <a:gd name="connsiteY1" fmla="*/ 27319 h 388882"/>
                <a:gd name="connsiteX2" fmla="*/ 272152 w 418891"/>
                <a:gd name="connsiteY2" fmla="*/ 13117 h 388882"/>
                <a:gd name="connsiteX3" fmla="*/ 271869 w 418891"/>
                <a:gd name="connsiteY3" fmla="*/ 11796 h 388882"/>
                <a:gd name="connsiteX4" fmla="*/ 246862 w 418891"/>
                <a:gd name="connsiteY4" fmla="*/ 0 h 388882"/>
                <a:gd name="connsiteX5" fmla="*/ 204822 w 418891"/>
                <a:gd name="connsiteY5" fmla="*/ 19392 h 388882"/>
                <a:gd name="connsiteX6" fmla="*/ 191091 w 418891"/>
                <a:gd name="connsiteY6" fmla="*/ 56289 h 388882"/>
                <a:gd name="connsiteX7" fmla="*/ 182127 w 418891"/>
                <a:gd name="connsiteY7" fmla="*/ 77239 h 388882"/>
                <a:gd name="connsiteX8" fmla="*/ 124469 w 418891"/>
                <a:gd name="connsiteY8" fmla="*/ 118807 h 388882"/>
                <a:gd name="connsiteX9" fmla="*/ 89459 w 418891"/>
                <a:gd name="connsiteY9" fmla="*/ 136312 h 388882"/>
                <a:gd name="connsiteX10" fmla="*/ 16467 w 418891"/>
                <a:gd name="connsiteY10" fmla="*/ 131594 h 388882"/>
                <a:gd name="connsiteX11" fmla="*/ 0 w 418891"/>
                <a:gd name="connsiteY11" fmla="*/ 126215 h 388882"/>
                <a:gd name="connsiteX12" fmla="*/ 11088 w 418891"/>
                <a:gd name="connsiteY12" fmla="*/ 147306 h 388882"/>
                <a:gd name="connsiteX13" fmla="*/ 30103 w 418891"/>
                <a:gd name="connsiteY13" fmla="*/ 158724 h 388882"/>
                <a:gd name="connsiteX14" fmla="*/ 40295 w 418891"/>
                <a:gd name="connsiteY14" fmla="*/ 198546 h 388882"/>
                <a:gd name="connsiteX15" fmla="*/ 86722 w 418891"/>
                <a:gd name="connsiteY15" fmla="*/ 237095 h 388882"/>
                <a:gd name="connsiteX16" fmla="*/ 134755 w 418891"/>
                <a:gd name="connsiteY16" fmla="*/ 269746 h 388882"/>
                <a:gd name="connsiteX17" fmla="*/ 139379 w 418891"/>
                <a:gd name="connsiteY17" fmla="*/ 319760 h 388882"/>
                <a:gd name="connsiteX18" fmla="*/ 154666 w 418891"/>
                <a:gd name="connsiteY18" fmla="*/ 335094 h 388882"/>
                <a:gd name="connsiteX19" fmla="*/ 178682 w 418891"/>
                <a:gd name="connsiteY19" fmla="*/ 334245 h 388882"/>
                <a:gd name="connsiteX20" fmla="*/ 223270 w 418891"/>
                <a:gd name="connsiteY20" fmla="*/ 351891 h 388882"/>
                <a:gd name="connsiteX21" fmla="*/ 261347 w 418891"/>
                <a:gd name="connsiteY21" fmla="*/ 359865 h 388882"/>
                <a:gd name="connsiteX22" fmla="*/ 302963 w 418891"/>
                <a:gd name="connsiteY22" fmla="*/ 360809 h 388882"/>
                <a:gd name="connsiteX23" fmla="*/ 327545 w 418891"/>
                <a:gd name="connsiteY23" fmla="*/ 388883 h 388882"/>
                <a:gd name="connsiteX24" fmla="*/ 331839 w 418891"/>
                <a:gd name="connsiteY24" fmla="*/ 364867 h 388882"/>
                <a:gd name="connsiteX25" fmla="*/ 355572 w 418891"/>
                <a:gd name="connsiteY25" fmla="*/ 344908 h 388882"/>
                <a:gd name="connsiteX26" fmla="*/ 375436 w 418891"/>
                <a:gd name="connsiteY26" fmla="*/ 308625 h 388882"/>
                <a:gd name="connsiteX27" fmla="*/ 380013 w 418891"/>
                <a:gd name="connsiteY27" fmla="*/ 285835 h 388882"/>
                <a:gd name="connsiteX28" fmla="*/ 405963 w 418891"/>
                <a:gd name="connsiteY28" fmla="*/ 237567 h 388882"/>
                <a:gd name="connsiteX29" fmla="*/ 400584 w 418891"/>
                <a:gd name="connsiteY29" fmla="*/ 190006 h 388882"/>
                <a:gd name="connsiteX30" fmla="*/ 418891 w 418891"/>
                <a:gd name="connsiteY30" fmla="*/ 119420 h 388882"/>
                <a:gd name="connsiteX31" fmla="*/ 418089 w 418891"/>
                <a:gd name="connsiteY31" fmla="*/ 58460 h 38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8891" h="388882">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name="connsiteX0" fmla="*/ 730535 w 876897"/>
                <a:gd name="connsiteY0" fmla="*/ 514295 h 651173"/>
                <a:gd name="connsiteX1" fmla="*/ 730535 w 876897"/>
                <a:gd name="connsiteY1" fmla="*/ 496602 h 651173"/>
                <a:gd name="connsiteX2" fmla="*/ 746436 w 876897"/>
                <a:gd name="connsiteY2" fmla="*/ 492638 h 651173"/>
                <a:gd name="connsiteX3" fmla="*/ 753089 w 876897"/>
                <a:gd name="connsiteY3" fmla="*/ 467490 h 651173"/>
                <a:gd name="connsiteX4" fmla="*/ 841321 w 876897"/>
                <a:gd name="connsiteY4" fmla="*/ 372935 h 651173"/>
                <a:gd name="connsiteX5" fmla="*/ 864063 w 876897"/>
                <a:gd name="connsiteY5" fmla="*/ 196423 h 651173"/>
                <a:gd name="connsiteX6" fmla="*/ 876897 w 876897"/>
                <a:gd name="connsiteY6" fmla="*/ 177503 h 651173"/>
                <a:gd name="connsiteX7" fmla="*/ 858968 w 876897"/>
                <a:gd name="connsiteY7" fmla="*/ 163301 h 651173"/>
                <a:gd name="connsiteX8" fmla="*/ 827119 w 876897"/>
                <a:gd name="connsiteY8" fmla="*/ 107341 h 651173"/>
                <a:gd name="connsiteX9" fmla="*/ 833017 w 876897"/>
                <a:gd name="connsiteY9" fmla="*/ 35812 h 651173"/>
                <a:gd name="connsiteX10" fmla="*/ 820042 w 876897"/>
                <a:gd name="connsiteY10" fmla="*/ 39822 h 651173"/>
                <a:gd name="connsiteX11" fmla="*/ 791921 w 876897"/>
                <a:gd name="connsiteY11" fmla="*/ 10097 h 651173"/>
                <a:gd name="connsiteX12" fmla="*/ 661790 w 876897"/>
                <a:gd name="connsiteY12" fmla="*/ 0 h 651173"/>
                <a:gd name="connsiteX13" fmla="*/ 330329 w 876897"/>
                <a:gd name="connsiteY13" fmla="*/ 228130 h 651173"/>
                <a:gd name="connsiteX14" fmla="*/ 236576 w 876897"/>
                <a:gd name="connsiteY14" fmla="*/ 248277 h 651173"/>
                <a:gd name="connsiteX15" fmla="*/ 231150 w 876897"/>
                <a:gd name="connsiteY15" fmla="*/ 417429 h 651173"/>
                <a:gd name="connsiteX16" fmla="*/ 182410 w 876897"/>
                <a:gd name="connsiteY16" fmla="*/ 462205 h 651173"/>
                <a:gd name="connsiteX17" fmla="*/ 64075 w 876897"/>
                <a:gd name="connsiteY17" fmla="*/ 463998 h 651173"/>
                <a:gd name="connsiteX18" fmla="*/ 44682 w 876897"/>
                <a:gd name="connsiteY18" fmla="*/ 485231 h 651173"/>
                <a:gd name="connsiteX19" fmla="*/ 4954 w 876897"/>
                <a:gd name="connsiteY19" fmla="*/ 482683 h 651173"/>
                <a:gd name="connsiteX20" fmla="*/ 0 w 876897"/>
                <a:gd name="connsiteY20" fmla="*/ 499904 h 651173"/>
                <a:gd name="connsiteX21" fmla="*/ 10947 w 876897"/>
                <a:gd name="connsiteY21" fmla="*/ 516749 h 651173"/>
                <a:gd name="connsiteX22" fmla="*/ 14391 w 876897"/>
                <a:gd name="connsiteY22" fmla="*/ 536613 h 651173"/>
                <a:gd name="connsiteX23" fmla="*/ 40483 w 876897"/>
                <a:gd name="connsiteY23" fmla="*/ 558223 h 651173"/>
                <a:gd name="connsiteX24" fmla="*/ 49637 w 876897"/>
                <a:gd name="connsiteY24" fmla="*/ 587476 h 651173"/>
                <a:gd name="connsiteX25" fmla="*/ 64358 w 876897"/>
                <a:gd name="connsiteY25" fmla="*/ 599980 h 651173"/>
                <a:gd name="connsiteX26" fmla="*/ 94177 w 876897"/>
                <a:gd name="connsiteY26" fmla="*/ 599036 h 651173"/>
                <a:gd name="connsiteX27" fmla="*/ 112532 w 876897"/>
                <a:gd name="connsiteY27" fmla="*/ 620033 h 651173"/>
                <a:gd name="connsiteX28" fmla="*/ 103189 w 876897"/>
                <a:gd name="connsiteY28" fmla="*/ 634046 h 651173"/>
                <a:gd name="connsiteX29" fmla="*/ 112437 w 876897"/>
                <a:gd name="connsiteY29" fmla="*/ 646125 h 651173"/>
                <a:gd name="connsiteX30" fmla="*/ 120789 w 876897"/>
                <a:gd name="connsiteY30" fmla="*/ 644898 h 651173"/>
                <a:gd name="connsiteX31" fmla="*/ 118241 w 876897"/>
                <a:gd name="connsiteY31" fmla="*/ 628054 h 651173"/>
                <a:gd name="connsiteX32" fmla="*/ 139143 w 876897"/>
                <a:gd name="connsiteY32" fmla="*/ 620033 h 651173"/>
                <a:gd name="connsiteX33" fmla="*/ 174294 w 876897"/>
                <a:gd name="connsiteY33" fmla="*/ 651173 h 651173"/>
                <a:gd name="connsiteX34" fmla="*/ 176700 w 876897"/>
                <a:gd name="connsiteY34" fmla="*/ 611209 h 651173"/>
                <a:gd name="connsiteX35" fmla="*/ 197603 w 876897"/>
                <a:gd name="connsiteY35" fmla="*/ 597951 h 651173"/>
                <a:gd name="connsiteX36" fmla="*/ 211710 w 876897"/>
                <a:gd name="connsiteY36" fmla="*/ 549966 h 651173"/>
                <a:gd name="connsiteX37" fmla="*/ 299188 w 876897"/>
                <a:gd name="connsiteY37" fmla="*/ 531281 h 651173"/>
                <a:gd name="connsiteX38" fmla="*/ 345852 w 876897"/>
                <a:gd name="connsiteY38" fmla="*/ 553127 h 651173"/>
                <a:gd name="connsiteX39" fmla="*/ 369538 w 876897"/>
                <a:gd name="connsiteY39" fmla="*/ 588184 h 651173"/>
                <a:gd name="connsiteX40" fmla="*/ 376615 w 876897"/>
                <a:gd name="connsiteY40" fmla="*/ 588184 h 651173"/>
                <a:gd name="connsiteX41" fmla="*/ 391903 w 876897"/>
                <a:gd name="connsiteY41" fmla="*/ 572000 h 651173"/>
                <a:gd name="connsiteX42" fmla="*/ 429272 w 876897"/>
                <a:gd name="connsiteY42" fmla="*/ 568886 h 651173"/>
                <a:gd name="connsiteX43" fmla="*/ 487071 w 876897"/>
                <a:gd name="connsiteY43" fmla="*/ 597338 h 651173"/>
                <a:gd name="connsiteX44" fmla="*/ 519816 w 876897"/>
                <a:gd name="connsiteY44" fmla="*/ 597338 h 651173"/>
                <a:gd name="connsiteX45" fmla="*/ 562564 w 876897"/>
                <a:gd name="connsiteY45" fmla="*/ 567329 h 651173"/>
                <a:gd name="connsiteX46" fmla="*/ 636358 w 876897"/>
                <a:gd name="connsiteY46" fmla="*/ 563460 h 651173"/>
                <a:gd name="connsiteX47" fmla="*/ 673114 w 876897"/>
                <a:gd name="connsiteY47" fmla="*/ 578889 h 651173"/>
                <a:gd name="connsiteX48" fmla="*/ 692175 w 876897"/>
                <a:gd name="connsiteY48" fmla="*/ 562328 h 651173"/>
                <a:gd name="connsiteX49" fmla="*/ 714871 w 876897"/>
                <a:gd name="connsiteY49" fmla="*/ 556807 h 651173"/>
                <a:gd name="connsiteX50" fmla="*/ 707699 w 876897"/>
                <a:gd name="connsiteY50" fmla="*/ 539821 h 651173"/>
                <a:gd name="connsiteX51" fmla="*/ 707699 w 876897"/>
                <a:gd name="connsiteY51" fmla="*/ 511559 h 651173"/>
                <a:gd name="connsiteX52" fmla="*/ 730535 w 876897"/>
                <a:gd name="connsiteY52" fmla="*/ 514295 h 65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76897" h="651173">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name="connsiteX0" fmla="*/ 158016 w 158016"/>
                <a:gd name="connsiteY0" fmla="*/ 65349 h 343775"/>
                <a:gd name="connsiteX1" fmla="*/ 146267 w 158016"/>
                <a:gd name="connsiteY1" fmla="*/ 40955 h 343775"/>
                <a:gd name="connsiteX2" fmla="*/ 146787 w 158016"/>
                <a:gd name="connsiteY2" fmla="*/ 32745 h 343775"/>
                <a:gd name="connsiteX3" fmla="*/ 109795 w 158016"/>
                <a:gd name="connsiteY3" fmla="*/ 0 h 343775"/>
                <a:gd name="connsiteX4" fmla="*/ 106964 w 158016"/>
                <a:gd name="connsiteY4" fmla="*/ 1085 h 343775"/>
                <a:gd name="connsiteX5" fmla="*/ 109889 w 158016"/>
                <a:gd name="connsiteY5" fmla="*/ 20713 h 343775"/>
                <a:gd name="connsiteX6" fmla="*/ 87572 w 158016"/>
                <a:gd name="connsiteY6" fmla="*/ 23922 h 343775"/>
                <a:gd name="connsiteX7" fmla="*/ 76531 w 158016"/>
                <a:gd name="connsiteY7" fmla="*/ 47891 h 343775"/>
                <a:gd name="connsiteX8" fmla="*/ 33028 w 158016"/>
                <a:gd name="connsiteY8" fmla="*/ 51665 h 343775"/>
                <a:gd name="connsiteX9" fmla="*/ 3586 w 158016"/>
                <a:gd name="connsiteY9" fmla="*/ 80258 h 343775"/>
                <a:gd name="connsiteX10" fmla="*/ 0 w 158016"/>
                <a:gd name="connsiteY10" fmla="*/ 106775 h 343775"/>
                <a:gd name="connsiteX11" fmla="*/ 28404 w 158016"/>
                <a:gd name="connsiteY11" fmla="*/ 120506 h 343775"/>
                <a:gd name="connsiteX12" fmla="*/ 58885 w 158016"/>
                <a:gd name="connsiteY12" fmla="*/ 222468 h 343775"/>
                <a:gd name="connsiteX13" fmla="*/ 46192 w 158016"/>
                <a:gd name="connsiteY13" fmla="*/ 316834 h 343775"/>
                <a:gd name="connsiteX14" fmla="*/ 59120 w 158016"/>
                <a:gd name="connsiteY14" fmla="*/ 343776 h 343775"/>
                <a:gd name="connsiteX15" fmla="*/ 84694 w 158016"/>
                <a:gd name="connsiteY15" fmla="*/ 342124 h 343775"/>
                <a:gd name="connsiteX16" fmla="*/ 97244 w 158016"/>
                <a:gd name="connsiteY16" fmla="*/ 206237 h 343775"/>
                <a:gd name="connsiteX17" fmla="*/ 117769 w 158016"/>
                <a:gd name="connsiteY17" fmla="*/ 172690 h 343775"/>
                <a:gd name="connsiteX18" fmla="*/ 124516 w 158016"/>
                <a:gd name="connsiteY18" fmla="*/ 152401 h 343775"/>
                <a:gd name="connsiteX19" fmla="*/ 146126 w 158016"/>
                <a:gd name="connsiteY19" fmla="*/ 134236 h 343775"/>
                <a:gd name="connsiteX20" fmla="*/ 143342 w 158016"/>
                <a:gd name="connsiteY20" fmla="*/ 96348 h 343775"/>
                <a:gd name="connsiteX21" fmla="*/ 155044 w 158016"/>
                <a:gd name="connsiteY21" fmla="*/ 88563 h 343775"/>
                <a:gd name="connsiteX22" fmla="*/ 158016 w 158016"/>
                <a:gd name="connsiteY22" fmla="*/ 65349 h 3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8016" h="343775">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name="connsiteX0" fmla="*/ 686938 w 686938"/>
                <a:gd name="connsiteY0" fmla="*/ 420495 h 473010"/>
                <a:gd name="connsiteX1" fmla="*/ 679295 w 686938"/>
                <a:gd name="connsiteY1" fmla="*/ 389874 h 473010"/>
                <a:gd name="connsiteX2" fmla="*/ 629422 w 686938"/>
                <a:gd name="connsiteY2" fmla="*/ 358119 h 473010"/>
                <a:gd name="connsiteX3" fmla="*/ 622062 w 686938"/>
                <a:gd name="connsiteY3" fmla="*/ 312493 h 473010"/>
                <a:gd name="connsiteX4" fmla="*/ 581060 w 686938"/>
                <a:gd name="connsiteY4" fmla="*/ 297300 h 473010"/>
                <a:gd name="connsiteX5" fmla="*/ 579550 w 686938"/>
                <a:gd name="connsiteY5" fmla="*/ 268802 h 473010"/>
                <a:gd name="connsiteX6" fmla="*/ 514437 w 686938"/>
                <a:gd name="connsiteY6" fmla="*/ 245541 h 473010"/>
                <a:gd name="connsiteX7" fmla="*/ 523308 w 686938"/>
                <a:gd name="connsiteY7" fmla="*/ 218882 h 473010"/>
                <a:gd name="connsiteX8" fmla="*/ 513352 w 686938"/>
                <a:gd name="connsiteY8" fmla="*/ 190950 h 473010"/>
                <a:gd name="connsiteX9" fmla="*/ 575114 w 686938"/>
                <a:gd name="connsiteY9" fmla="*/ 190950 h 473010"/>
                <a:gd name="connsiteX10" fmla="*/ 579125 w 686938"/>
                <a:gd name="connsiteY10" fmla="*/ 107153 h 473010"/>
                <a:gd name="connsiteX11" fmla="*/ 534584 w 686938"/>
                <a:gd name="connsiteY11" fmla="*/ 83420 h 473010"/>
                <a:gd name="connsiteX12" fmla="*/ 527365 w 686938"/>
                <a:gd name="connsiteY12" fmla="*/ 0 h 473010"/>
                <a:gd name="connsiteX13" fmla="*/ 496649 w 686938"/>
                <a:gd name="connsiteY13" fmla="*/ 5096 h 473010"/>
                <a:gd name="connsiteX14" fmla="*/ 506510 w 686938"/>
                <a:gd name="connsiteY14" fmla="*/ 52939 h 473010"/>
                <a:gd name="connsiteX15" fmla="*/ 422336 w 686938"/>
                <a:gd name="connsiteY15" fmla="*/ 132348 h 473010"/>
                <a:gd name="connsiteX16" fmla="*/ 394498 w 686938"/>
                <a:gd name="connsiteY16" fmla="*/ 134236 h 473010"/>
                <a:gd name="connsiteX17" fmla="*/ 355902 w 686938"/>
                <a:gd name="connsiteY17" fmla="*/ 100264 h 473010"/>
                <a:gd name="connsiteX18" fmla="*/ 340379 w 686938"/>
                <a:gd name="connsiteY18" fmla="*/ 95404 h 473010"/>
                <a:gd name="connsiteX19" fmla="*/ 333301 w 686938"/>
                <a:gd name="connsiteY19" fmla="*/ 128055 h 473010"/>
                <a:gd name="connsiteX20" fmla="*/ 307256 w 686938"/>
                <a:gd name="connsiteY20" fmla="*/ 128055 h 473010"/>
                <a:gd name="connsiteX21" fmla="*/ 287723 w 686938"/>
                <a:gd name="connsiteY21" fmla="*/ 155091 h 473010"/>
                <a:gd name="connsiteX22" fmla="*/ 229876 w 686938"/>
                <a:gd name="connsiteY22" fmla="*/ 155091 h 473010"/>
                <a:gd name="connsiteX23" fmla="*/ 217986 w 686938"/>
                <a:gd name="connsiteY23" fmla="*/ 140228 h 473010"/>
                <a:gd name="connsiteX24" fmla="*/ 128857 w 686938"/>
                <a:gd name="connsiteY24" fmla="*/ 144852 h 473010"/>
                <a:gd name="connsiteX25" fmla="*/ 115410 w 686938"/>
                <a:gd name="connsiteY25" fmla="*/ 95546 h 473010"/>
                <a:gd name="connsiteX26" fmla="*/ 65113 w 686938"/>
                <a:gd name="connsiteY26" fmla="*/ 100547 h 473010"/>
                <a:gd name="connsiteX27" fmla="*/ 37133 w 686938"/>
                <a:gd name="connsiteY27" fmla="*/ 165377 h 473010"/>
                <a:gd name="connsiteX28" fmla="*/ 0 w 686938"/>
                <a:gd name="connsiteY28" fmla="*/ 182174 h 473010"/>
                <a:gd name="connsiteX29" fmla="*/ 20194 w 686938"/>
                <a:gd name="connsiteY29" fmla="*/ 190903 h 473010"/>
                <a:gd name="connsiteX30" fmla="*/ 31707 w 686938"/>
                <a:gd name="connsiteY30" fmla="*/ 211097 h 473010"/>
                <a:gd name="connsiteX31" fmla="*/ 77428 w 686938"/>
                <a:gd name="connsiteY31" fmla="*/ 218741 h 473010"/>
                <a:gd name="connsiteX32" fmla="*/ 88704 w 686938"/>
                <a:gd name="connsiteY32" fmla="*/ 247758 h 473010"/>
                <a:gd name="connsiteX33" fmla="*/ 145324 w 686938"/>
                <a:gd name="connsiteY33" fmla="*/ 295460 h 473010"/>
                <a:gd name="connsiteX34" fmla="*/ 166368 w 686938"/>
                <a:gd name="connsiteY34" fmla="*/ 331508 h 473010"/>
                <a:gd name="connsiteX35" fmla="*/ 212984 w 686938"/>
                <a:gd name="connsiteY35" fmla="*/ 370340 h 473010"/>
                <a:gd name="connsiteX36" fmla="*/ 212984 w 686938"/>
                <a:gd name="connsiteY36" fmla="*/ 388836 h 473010"/>
                <a:gd name="connsiteX37" fmla="*/ 255072 w 686938"/>
                <a:gd name="connsiteY37" fmla="*/ 433660 h 473010"/>
                <a:gd name="connsiteX38" fmla="*/ 274558 w 686938"/>
                <a:gd name="connsiteY38" fmla="*/ 429790 h 473010"/>
                <a:gd name="connsiteX39" fmla="*/ 306737 w 686938"/>
                <a:gd name="connsiteY39" fmla="*/ 429790 h 473010"/>
                <a:gd name="connsiteX40" fmla="*/ 334717 w 686938"/>
                <a:gd name="connsiteY40" fmla="*/ 416579 h 473010"/>
                <a:gd name="connsiteX41" fmla="*/ 405491 w 686938"/>
                <a:gd name="connsiteY41" fmla="*/ 473010 h 473010"/>
                <a:gd name="connsiteX42" fmla="*/ 416626 w 686938"/>
                <a:gd name="connsiteY42" fmla="*/ 472444 h 473010"/>
                <a:gd name="connsiteX43" fmla="*/ 458950 w 686938"/>
                <a:gd name="connsiteY43" fmla="*/ 472444 h 473010"/>
                <a:gd name="connsiteX44" fmla="*/ 528875 w 686938"/>
                <a:gd name="connsiteY44" fmla="*/ 469755 h 473010"/>
                <a:gd name="connsiteX45" fmla="*/ 574501 w 686938"/>
                <a:gd name="connsiteY45" fmla="*/ 452014 h 473010"/>
                <a:gd name="connsiteX46" fmla="*/ 599225 w 686938"/>
                <a:gd name="connsiteY46" fmla="*/ 417664 h 473010"/>
                <a:gd name="connsiteX47" fmla="*/ 686938 w 686938"/>
                <a:gd name="connsiteY47" fmla="*/ 420495 h 47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6938" h="473010">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name="connsiteX0" fmla="*/ 46711 w 499243"/>
                <a:gd name="connsiteY0" fmla="*/ 487212 h 498394"/>
                <a:gd name="connsiteX1" fmla="*/ 82759 w 499243"/>
                <a:gd name="connsiteY1" fmla="*/ 498395 h 498394"/>
                <a:gd name="connsiteX2" fmla="*/ 108144 w 499243"/>
                <a:gd name="connsiteY2" fmla="*/ 491270 h 498394"/>
                <a:gd name="connsiteX3" fmla="*/ 171841 w 499243"/>
                <a:gd name="connsiteY3" fmla="*/ 422100 h 498394"/>
                <a:gd name="connsiteX4" fmla="*/ 196093 w 499243"/>
                <a:gd name="connsiteY4" fmla="*/ 413277 h 498394"/>
                <a:gd name="connsiteX5" fmla="*/ 242379 w 499243"/>
                <a:gd name="connsiteY5" fmla="*/ 433660 h 498394"/>
                <a:gd name="connsiteX6" fmla="*/ 287298 w 499243"/>
                <a:gd name="connsiteY6" fmla="*/ 426299 h 498394"/>
                <a:gd name="connsiteX7" fmla="*/ 312918 w 499243"/>
                <a:gd name="connsiteY7" fmla="*/ 379446 h 498394"/>
                <a:gd name="connsiteX8" fmla="*/ 355383 w 499243"/>
                <a:gd name="connsiteY8" fmla="*/ 349910 h 498394"/>
                <a:gd name="connsiteX9" fmla="*/ 394922 w 499243"/>
                <a:gd name="connsiteY9" fmla="*/ 300273 h 498394"/>
                <a:gd name="connsiteX10" fmla="*/ 424553 w 499243"/>
                <a:gd name="connsiteY10" fmla="*/ 284514 h 498394"/>
                <a:gd name="connsiteX11" fmla="*/ 444700 w 499243"/>
                <a:gd name="connsiteY11" fmla="*/ 265263 h 498394"/>
                <a:gd name="connsiteX12" fmla="*/ 499244 w 499243"/>
                <a:gd name="connsiteY12" fmla="*/ 238746 h 498394"/>
                <a:gd name="connsiteX13" fmla="*/ 471217 w 499243"/>
                <a:gd name="connsiteY13" fmla="*/ 227658 h 498394"/>
                <a:gd name="connsiteX14" fmla="*/ 444134 w 499243"/>
                <a:gd name="connsiteY14" fmla="*/ 228649 h 498394"/>
                <a:gd name="connsiteX15" fmla="*/ 421109 w 499243"/>
                <a:gd name="connsiteY15" fmla="*/ 205624 h 498394"/>
                <a:gd name="connsiteX16" fmla="*/ 416579 w 499243"/>
                <a:gd name="connsiteY16" fmla="*/ 157072 h 498394"/>
                <a:gd name="connsiteX17" fmla="*/ 373077 w 499243"/>
                <a:gd name="connsiteY17" fmla="*/ 127441 h 498394"/>
                <a:gd name="connsiteX18" fmla="*/ 323015 w 499243"/>
                <a:gd name="connsiteY18" fmla="*/ 85873 h 498394"/>
                <a:gd name="connsiteX19" fmla="*/ 313107 w 499243"/>
                <a:gd name="connsiteY19" fmla="*/ 47183 h 498394"/>
                <a:gd name="connsiteX20" fmla="*/ 295649 w 499243"/>
                <a:gd name="connsiteY20" fmla="*/ 36709 h 498394"/>
                <a:gd name="connsiteX21" fmla="*/ 276304 w 499243"/>
                <a:gd name="connsiteY21" fmla="*/ 0 h 498394"/>
                <a:gd name="connsiteX22" fmla="*/ 229498 w 499243"/>
                <a:gd name="connsiteY22" fmla="*/ 21327 h 498394"/>
                <a:gd name="connsiteX23" fmla="*/ 196093 w 499243"/>
                <a:gd name="connsiteY23" fmla="*/ 46617 h 498394"/>
                <a:gd name="connsiteX24" fmla="*/ 187270 w 499243"/>
                <a:gd name="connsiteY24" fmla="*/ 21185 h 498394"/>
                <a:gd name="connsiteX25" fmla="*/ 157167 w 499243"/>
                <a:gd name="connsiteY25" fmla="*/ 20430 h 498394"/>
                <a:gd name="connsiteX26" fmla="*/ 80542 w 499243"/>
                <a:gd name="connsiteY26" fmla="*/ 35010 h 498394"/>
                <a:gd name="connsiteX27" fmla="*/ 63744 w 499243"/>
                <a:gd name="connsiteY27" fmla="*/ 35010 h 498394"/>
                <a:gd name="connsiteX28" fmla="*/ 58318 w 499243"/>
                <a:gd name="connsiteY28" fmla="*/ 231527 h 498394"/>
                <a:gd name="connsiteX29" fmla="*/ 3539 w 499243"/>
                <a:gd name="connsiteY29" fmla="*/ 237000 h 498394"/>
                <a:gd name="connsiteX30" fmla="*/ 0 w 499243"/>
                <a:gd name="connsiteY30" fmla="*/ 382230 h 498394"/>
                <a:gd name="connsiteX31" fmla="*/ 52845 w 499243"/>
                <a:gd name="connsiteY31" fmla="*/ 435972 h 498394"/>
                <a:gd name="connsiteX32" fmla="*/ 53977 w 499243"/>
                <a:gd name="connsiteY32" fmla="*/ 461026 h 498394"/>
                <a:gd name="connsiteX33" fmla="*/ 45296 w 499243"/>
                <a:gd name="connsiteY33" fmla="*/ 483579 h 498394"/>
                <a:gd name="connsiteX34" fmla="*/ 46711 w 499243"/>
                <a:gd name="connsiteY34" fmla="*/ 487212 h 49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9243" h="498394">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name="connsiteX0" fmla="*/ 0 w 418089"/>
                <a:gd name="connsiteY0" fmla="*/ 437151 h 484900"/>
                <a:gd name="connsiteX1" fmla="*/ 3067 w 418089"/>
                <a:gd name="connsiteY1" fmla="*/ 438189 h 484900"/>
                <a:gd name="connsiteX2" fmla="*/ 26989 w 418089"/>
                <a:gd name="connsiteY2" fmla="*/ 465555 h 484900"/>
                <a:gd name="connsiteX3" fmla="*/ 37275 w 418089"/>
                <a:gd name="connsiteY3" fmla="*/ 484900 h 484900"/>
                <a:gd name="connsiteX4" fmla="*/ 49306 w 418089"/>
                <a:gd name="connsiteY4" fmla="*/ 478436 h 484900"/>
                <a:gd name="connsiteX5" fmla="*/ 80164 w 418089"/>
                <a:gd name="connsiteY5" fmla="*/ 446635 h 484900"/>
                <a:gd name="connsiteX6" fmla="*/ 94413 w 418089"/>
                <a:gd name="connsiteY6" fmla="*/ 448428 h 484900"/>
                <a:gd name="connsiteX7" fmla="*/ 105360 w 418089"/>
                <a:gd name="connsiteY7" fmla="*/ 469424 h 484900"/>
                <a:gd name="connsiteX8" fmla="*/ 125082 w 418089"/>
                <a:gd name="connsiteY8" fmla="*/ 472066 h 484900"/>
                <a:gd name="connsiteX9" fmla="*/ 141030 w 418089"/>
                <a:gd name="connsiteY9" fmla="*/ 449041 h 484900"/>
                <a:gd name="connsiteX10" fmla="*/ 184910 w 418089"/>
                <a:gd name="connsiteY10" fmla="*/ 446635 h 484900"/>
                <a:gd name="connsiteX11" fmla="*/ 186751 w 418089"/>
                <a:gd name="connsiteY11" fmla="*/ 473765 h 484900"/>
                <a:gd name="connsiteX12" fmla="*/ 197414 w 418089"/>
                <a:gd name="connsiteY12" fmla="*/ 474284 h 484900"/>
                <a:gd name="connsiteX13" fmla="*/ 258799 w 418089"/>
                <a:gd name="connsiteY13" fmla="*/ 429319 h 484900"/>
                <a:gd name="connsiteX14" fmla="*/ 272152 w 418089"/>
                <a:gd name="connsiteY14" fmla="*/ 399310 h 484900"/>
                <a:gd name="connsiteX15" fmla="*/ 274889 w 418089"/>
                <a:gd name="connsiteY15" fmla="*/ 338680 h 484900"/>
                <a:gd name="connsiteX16" fmla="*/ 313201 w 418089"/>
                <a:gd name="connsiteY16" fmla="*/ 273567 h 484900"/>
                <a:gd name="connsiteX17" fmla="*/ 366518 w 418089"/>
                <a:gd name="connsiteY17" fmla="*/ 243323 h 484900"/>
                <a:gd name="connsiteX18" fmla="*/ 370717 w 418089"/>
                <a:gd name="connsiteY18" fmla="*/ 203972 h 484900"/>
                <a:gd name="connsiteX19" fmla="*/ 383598 w 418089"/>
                <a:gd name="connsiteY19" fmla="*/ 95215 h 484900"/>
                <a:gd name="connsiteX20" fmla="*/ 414739 w 418089"/>
                <a:gd name="connsiteY20" fmla="*/ 21044 h 484900"/>
                <a:gd name="connsiteX21" fmla="*/ 418089 w 418089"/>
                <a:gd name="connsiteY21" fmla="*/ 3633 h 484900"/>
                <a:gd name="connsiteX22" fmla="*/ 381050 w 418089"/>
                <a:gd name="connsiteY22" fmla="*/ 15995 h 484900"/>
                <a:gd name="connsiteX23" fmla="*/ 360526 w 418089"/>
                <a:gd name="connsiteY23" fmla="*/ 2265 h 484900"/>
                <a:gd name="connsiteX24" fmla="*/ 339293 w 418089"/>
                <a:gd name="connsiteY24" fmla="*/ 0 h 484900"/>
                <a:gd name="connsiteX25" fmla="*/ 281305 w 418089"/>
                <a:gd name="connsiteY25" fmla="*/ 42842 h 484900"/>
                <a:gd name="connsiteX26" fmla="*/ 283193 w 418089"/>
                <a:gd name="connsiteY26" fmla="*/ 114325 h 484900"/>
                <a:gd name="connsiteX27" fmla="*/ 259743 w 418089"/>
                <a:gd name="connsiteY27" fmla="*/ 115787 h 484900"/>
                <a:gd name="connsiteX28" fmla="*/ 212041 w 418089"/>
                <a:gd name="connsiteY28" fmla="*/ 84646 h 484900"/>
                <a:gd name="connsiteX29" fmla="*/ 118948 w 418089"/>
                <a:gd name="connsiteY29" fmla="*/ 83797 h 484900"/>
                <a:gd name="connsiteX30" fmla="*/ 108380 w 418089"/>
                <a:gd name="connsiteY30" fmla="*/ 123289 h 484900"/>
                <a:gd name="connsiteX31" fmla="*/ 118099 w 418089"/>
                <a:gd name="connsiteY31" fmla="*/ 126120 h 484900"/>
                <a:gd name="connsiteX32" fmla="*/ 128102 w 418089"/>
                <a:gd name="connsiteY32" fmla="*/ 103425 h 484900"/>
                <a:gd name="connsiteX33" fmla="*/ 173870 w 418089"/>
                <a:gd name="connsiteY33" fmla="*/ 115976 h 484900"/>
                <a:gd name="connsiteX34" fmla="*/ 186987 w 418089"/>
                <a:gd name="connsiteY34" fmla="*/ 156459 h 484900"/>
                <a:gd name="connsiteX35" fmla="*/ 161508 w 418089"/>
                <a:gd name="connsiteY35" fmla="*/ 193781 h 484900"/>
                <a:gd name="connsiteX36" fmla="*/ 180994 w 418089"/>
                <a:gd name="connsiteY36" fmla="*/ 247805 h 484900"/>
                <a:gd name="connsiteX37" fmla="*/ 165282 w 418089"/>
                <a:gd name="connsiteY37" fmla="*/ 351844 h 484900"/>
                <a:gd name="connsiteX38" fmla="*/ 133670 w 418089"/>
                <a:gd name="connsiteY38" fmla="*/ 353212 h 484900"/>
                <a:gd name="connsiteX39" fmla="*/ 126356 w 418089"/>
                <a:gd name="connsiteY39" fmla="*/ 333065 h 484900"/>
                <a:gd name="connsiteX40" fmla="*/ 103803 w 418089"/>
                <a:gd name="connsiteY40" fmla="*/ 333867 h 484900"/>
                <a:gd name="connsiteX41" fmla="*/ 82665 w 418089"/>
                <a:gd name="connsiteY41" fmla="*/ 321694 h 484900"/>
                <a:gd name="connsiteX42" fmla="*/ 68321 w 418089"/>
                <a:gd name="connsiteY42" fmla="*/ 334528 h 484900"/>
                <a:gd name="connsiteX43" fmla="*/ 22884 w 418089"/>
                <a:gd name="connsiteY43" fmla="*/ 357223 h 484900"/>
                <a:gd name="connsiteX44" fmla="*/ 34349 w 418089"/>
                <a:gd name="connsiteY44" fmla="*/ 413607 h 484900"/>
                <a:gd name="connsiteX45" fmla="*/ 4388 w 418089"/>
                <a:gd name="connsiteY45" fmla="*/ 415588 h 484900"/>
                <a:gd name="connsiteX46" fmla="*/ 0 w 418089"/>
                <a:gd name="connsiteY46" fmla="*/ 437151 h 4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18089" h="484900">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name="connsiteX0" fmla="*/ 96348 w 101113"/>
                <a:gd name="connsiteY0" fmla="*/ 26045 h 72331"/>
                <a:gd name="connsiteX1" fmla="*/ 100406 w 101113"/>
                <a:gd name="connsiteY1" fmla="*/ 14438 h 72331"/>
                <a:gd name="connsiteX2" fmla="*/ 36520 w 101113"/>
                <a:gd name="connsiteY2" fmla="*/ 13494 h 72331"/>
                <a:gd name="connsiteX3" fmla="*/ 23403 w 101113"/>
                <a:gd name="connsiteY3" fmla="*/ 0 h 72331"/>
                <a:gd name="connsiteX4" fmla="*/ 20949 w 101113"/>
                <a:gd name="connsiteY4" fmla="*/ 26328 h 72331"/>
                <a:gd name="connsiteX5" fmla="*/ 0 w 101113"/>
                <a:gd name="connsiteY5" fmla="*/ 68227 h 72331"/>
                <a:gd name="connsiteX6" fmla="*/ 6181 w 101113"/>
                <a:gd name="connsiteY6" fmla="*/ 72332 h 72331"/>
                <a:gd name="connsiteX7" fmla="*/ 101113 w 101113"/>
                <a:gd name="connsiteY7" fmla="*/ 62659 h 72331"/>
                <a:gd name="connsiteX8" fmla="*/ 96348 w 101113"/>
                <a:gd name="connsiteY8" fmla="*/ 26045 h 7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113" h="72331">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name="connsiteX0" fmla="*/ 333962 w 656646"/>
                <a:gd name="connsiteY0" fmla="*/ 486693 h 550484"/>
                <a:gd name="connsiteX1" fmla="*/ 342313 w 656646"/>
                <a:gd name="connsiteY1" fmla="*/ 448758 h 550484"/>
                <a:gd name="connsiteX2" fmla="*/ 372133 w 656646"/>
                <a:gd name="connsiteY2" fmla="*/ 414267 h 550484"/>
                <a:gd name="connsiteX3" fmla="*/ 381758 w 656646"/>
                <a:gd name="connsiteY3" fmla="*/ 396055 h 550484"/>
                <a:gd name="connsiteX4" fmla="*/ 451495 w 656646"/>
                <a:gd name="connsiteY4" fmla="*/ 391950 h 550484"/>
                <a:gd name="connsiteX5" fmla="*/ 470321 w 656646"/>
                <a:gd name="connsiteY5" fmla="*/ 418797 h 550484"/>
                <a:gd name="connsiteX6" fmla="*/ 485325 w 656646"/>
                <a:gd name="connsiteY6" fmla="*/ 415777 h 550484"/>
                <a:gd name="connsiteX7" fmla="*/ 544209 w 656646"/>
                <a:gd name="connsiteY7" fmla="*/ 288996 h 550484"/>
                <a:gd name="connsiteX8" fmla="*/ 567518 w 656646"/>
                <a:gd name="connsiteY8" fmla="*/ 277342 h 550484"/>
                <a:gd name="connsiteX9" fmla="*/ 611351 w 656646"/>
                <a:gd name="connsiteY9" fmla="*/ 144050 h 550484"/>
                <a:gd name="connsiteX10" fmla="*/ 656647 w 656646"/>
                <a:gd name="connsiteY10" fmla="*/ 121827 h 550484"/>
                <a:gd name="connsiteX11" fmla="*/ 656647 w 656646"/>
                <a:gd name="connsiteY11" fmla="*/ 89129 h 550484"/>
                <a:gd name="connsiteX12" fmla="*/ 637160 w 656646"/>
                <a:gd name="connsiteY12" fmla="*/ 82901 h 550484"/>
                <a:gd name="connsiteX13" fmla="*/ 636028 w 656646"/>
                <a:gd name="connsiteY13" fmla="*/ 73606 h 550484"/>
                <a:gd name="connsiteX14" fmla="*/ 624468 w 656646"/>
                <a:gd name="connsiteY14" fmla="*/ 62046 h 550484"/>
                <a:gd name="connsiteX15" fmla="*/ 619183 w 656646"/>
                <a:gd name="connsiteY15" fmla="*/ 41757 h 550484"/>
                <a:gd name="connsiteX16" fmla="*/ 602952 w 656646"/>
                <a:gd name="connsiteY16" fmla="*/ 30622 h 550484"/>
                <a:gd name="connsiteX17" fmla="*/ 597809 w 656646"/>
                <a:gd name="connsiteY17" fmla="*/ 23356 h 550484"/>
                <a:gd name="connsiteX18" fmla="*/ 573652 w 656646"/>
                <a:gd name="connsiteY18" fmla="*/ 29206 h 550484"/>
                <a:gd name="connsiteX19" fmla="*/ 550721 w 656646"/>
                <a:gd name="connsiteY19" fmla="*/ 49165 h 550484"/>
                <a:gd name="connsiteX20" fmla="*/ 508964 w 656646"/>
                <a:gd name="connsiteY20" fmla="*/ 31707 h 550484"/>
                <a:gd name="connsiteX21" fmla="*/ 442200 w 656646"/>
                <a:gd name="connsiteY21" fmla="*/ 35151 h 550484"/>
                <a:gd name="connsiteX22" fmla="*/ 399169 w 656646"/>
                <a:gd name="connsiteY22" fmla="*/ 65396 h 550484"/>
                <a:gd name="connsiteX23" fmla="*/ 358874 w 656646"/>
                <a:gd name="connsiteY23" fmla="*/ 65396 h 550484"/>
                <a:gd name="connsiteX24" fmla="*/ 301641 w 656646"/>
                <a:gd name="connsiteY24" fmla="*/ 37228 h 550484"/>
                <a:gd name="connsiteX25" fmla="*/ 273284 w 656646"/>
                <a:gd name="connsiteY25" fmla="*/ 39587 h 550484"/>
                <a:gd name="connsiteX26" fmla="*/ 257525 w 656646"/>
                <a:gd name="connsiteY26" fmla="*/ 56242 h 550484"/>
                <a:gd name="connsiteX27" fmla="*/ 237284 w 656646"/>
                <a:gd name="connsiteY27" fmla="*/ 56242 h 550484"/>
                <a:gd name="connsiteX28" fmla="*/ 211663 w 656646"/>
                <a:gd name="connsiteY28" fmla="*/ 18307 h 550484"/>
                <a:gd name="connsiteX29" fmla="*/ 172548 w 656646"/>
                <a:gd name="connsiteY29" fmla="*/ 0 h 550484"/>
                <a:gd name="connsiteX30" fmla="*/ 97527 w 656646"/>
                <a:gd name="connsiteY30" fmla="*/ 15995 h 550484"/>
                <a:gd name="connsiteX31" fmla="*/ 84269 w 656646"/>
                <a:gd name="connsiteY31" fmla="*/ 61102 h 550484"/>
                <a:gd name="connsiteX32" fmla="*/ 64971 w 656646"/>
                <a:gd name="connsiteY32" fmla="*/ 73417 h 550484"/>
                <a:gd name="connsiteX33" fmla="*/ 61621 w 656646"/>
                <a:gd name="connsiteY33" fmla="*/ 128385 h 550484"/>
                <a:gd name="connsiteX34" fmla="*/ 73606 w 656646"/>
                <a:gd name="connsiteY34" fmla="*/ 153251 h 550484"/>
                <a:gd name="connsiteX35" fmla="*/ 69312 w 656646"/>
                <a:gd name="connsiteY35" fmla="*/ 186656 h 550484"/>
                <a:gd name="connsiteX36" fmla="*/ 59073 w 656646"/>
                <a:gd name="connsiteY36" fmla="*/ 193451 h 550484"/>
                <a:gd name="connsiteX37" fmla="*/ 61810 w 656646"/>
                <a:gd name="connsiteY37" fmla="*/ 230395 h 550484"/>
                <a:gd name="connsiteX38" fmla="*/ 37746 w 656646"/>
                <a:gd name="connsiteY38" fmla="*/ 250589 h 550484"/>
                <a:gd name="connsiteX39" fmla="*/ 31754 w 656646"/>
                <a:gd name="connsiteY39" fmla="*/ 268660 h 550484"/>
                <a:gd name="connsiteX40" fmla="*/ 12079 w 656646"/>
                <a:gd name="connsiteY40" fmla="*/ 300792 h 550484"/>
                <a:gd name="connsiteX41" fmla="*/ 0 w 656646"/>
                <a:gd name="connsiteY41" fmla="*/ 431395 h 550484"/>
                <a:gd name="connsiteX42" fmla="*/ 65396 w 656646"/>
                <a:gd name="connsiteY42" fmla="*/ 427101 h 550484"/>
                <a:gd name="connsiteX43" fmla="*/ 93045 w 656646"/>
                <a:gd name="connsiteY43" fmla="*/ 431772 h 550484"/>
                <a:gd name="connsiteX44" fmla="*/ 115174 w 656646"/>
                <a:gd name="connsiteY44" fmla="*/ 445125 h 550484"/>
                <a:gd name="connsiteX45" fmla="*/ 122440 w 656646"/>
                <a:gd name="connsiteY45" fmla="*/ 457676 h 550484"/>
                <a:gd name="connsiteX46" fmla="*/ 130273 w 656646"/>
                <a:gd name="connsiteY46" fmla="*/ 462300 h 550484"/>
                <a:gd name="connsiteX47" fmla="*/ 136972 w 656646"/>
                <a:gd name="connsiteY47" fmla="*/ 477728 h 550484"/>
                <a:gd name="connsiteX48" fmla="*/ 147730 w 656646"/>
                <a:gd name="connsiteY48" fmla="*/ 484995 h 550484"/>
                <a:gd name="connsiteX49" fmla="*/ 145701 w 656646"/>
                <a:gd name="connsiteY49" fmla="*/ 490232 h 550484"/>
                <a:gd name="connsiteX50" fmla="*/ 150655 w 656646"/>
                <a:gd name="connsiteY50" fmla="*/ 520193 h 550484"/>
                <a:gd name="connsiteX51" fmla="*/ 167264 w 656646"/>
                <a:gd name="connsiteY51" fmla="*/ 538548 h 550484"/>
                <a:gd name="connsiteX52" fmla="*/ 173634 w 656646"/>
                <a:gd name="connsiteY52" fmla="*/ 543219 h 550484"/>
                <a:gd name="connsiteX53" fmla="*/ 188496 w 656646"/>
                <a:gd name="connsiteY53" fmla="*/ 544634 h 550484"/>
                <a:gd name="connsiteX54" fmla="*/ 194866 w 656646"/>
                <a:gd name="connsiteY54" fmla="*/ 550485 h 550484"/>
                <a:gd name="connsiteX55" fmla="*/ 215532 w 656646"/>
                <a:gd name="connsiteY55" fmla="*/ 543502 h 550484"/>
                <a:gd name="connsiteX56" fmla="*/ 228932 w 656646"/>
                <a:gd name="connsiteY56" fmla="*/ 544964 h 550484"/>
                <a:gd name="connsiteX57" fmla="*/ 244361 w 656646"/>
                <a:gd name="connsiteY57" fmla="*/ 528639 h 550484"/>
                <a:gd name="connsiteX58" fmla="*/ 248702 w 656646"/>
                <a:gd name="connsiteY58" fmla="*/ 528639 h 550484"/>
                <a:gd name="connsiteX59" fmla="*/ 266160 w 656646"/>
                <a:gd name="connsiteY59" fmla="*/ 537085 h 550484"/>
                <a:gd name="connsiteX60" fmla="*/ 305746 w 656646"/>
                <a:gd name="connsiteY60" fmla="*/ 536802 h 550484"/>
                <a:gd name="connsiteX61" fmla="*/ 309804 w 656646"/>
                <a:gd name="connsiteY61" fmla="*/ 517598 h 550484"/>
                <a:gd name="connsiteX62" fmla="*/ 314050 w 656646"/>
                <a:gd name="connsiteY62" fmla="*/ 517362 h 550484"/>
                <a:gd name="connsiteX63" fmla="*/ 333962 w 656646"/>
                <a:gd name="connsiteY63" fmla="*/ 486693 h 5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56646" h="550484">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name="connsiteX0" fmla="*/ 28168 w 428988"/>
                <a:gd name="connsiteY0" fmla="*/ 491553 h 624939"/>
                <a:gd name="connsiteX1" fmla="*/ 47938 w 428988"/>
                <a:gd name="connsiteY1" fmla="*/ 501462 h 624939"/>
                <a:gd name="connsiteX2" fmla="*/ 52609 w 428988"/>
                <a:gd name="connsiteY2" fmla="*/ 501745 h 624939"/>
                <a:gd name="connsiteX3" fmla="*/ 58743 w 428988"/>
                <a:gd name="connsiteY3" fmla="*/ 497074 h 624939"/>
                <a:gd name="connsiteX4" fmla="*/ 66858 w 428988"/>
                <a:gd name="connsiteY4" fmla="*/ 495045 h 624939"/>
                <a:gd name="connsiteX5" fmla="*/ 67141 w 428988"/>
                <a:gd name="connsiteY5" fmla="*/ 508114 h 624939"/>
                <a:gd name="connsiteX6" fmla="*/ 63697 w 428988"/>
                <a:gd name="connsiteY6" fmla="*/ 512786 h 624939"/>
                <a:gd name="connsiteX7" fmla="*/ 63697 w 428988"/>
                <a:gd name="connsiteY7" fmla="*/ 517740 h 624939"/>
                <a:gd name="connsiteX8" fmla="*/ 82193 w 428988"/>
                <a:gd name="connsiteY8" fmla="*/ 542605 h 624939"/>
                <a:gd name="connsiteX9" fmla="*/ 73558 w 428988"/>
                <a:gd name="connsiteY9" fmla="*/ 573133 h 624939"/>
                <a:gd name="connsiteX10" fmla="*/ 90261 w 428988"/>
                <a:gd name="connsiteY10" fmla="*/ 590402 h 624939"/>
                <a:gd name="connsiteX11" fmla="*/ 273615 w 428988"/>
                <a:gd name="connsiteY11" fmla="*/ 593091 h 624939"/>
                <a:gd name="connsiteX12" fmla="*/ 376002 w 428988"/>
                <a:gd name="connsiteY12" fmla="*/ 594035 h 624939"/>
                <a:gd name="connsiteX13" fmla="*/ 423232 w 428988"/>
                <a:gd name="connsiteY13" fmla="*/ 624940 h 624939"/>
                <a:gd name="connsiteX14" fmla="*/ 428988 w 428988"/>
                <a:gd name="connsiteY14" fmla="*/ 624562 h 624939"/>
                <a:gd name="connsiteX15" fmla="*/ 427431 w 428988"/>
                <a:gd name="connsiteY15" fmla="*/ 565772 h 624939"/>
                <a:gd name="connsiteX16" fmla="*/ 379493 w 428988"/>
                <a:gd name="connsiteY16" fmla="*/ 524959 h 624939"/>
                <a:gd name="connsiteX17" fmla="*/ 336887 w 428988"/>
                <a:gd name="connsiteY17" fmla="*/ 447296 h 624939"/>
                <a:gd name="connsiteX18" fmla="*/ 340756 w 428988"/>
                <a:gd name="connsiteY18" fmla="*/ 380343 h 624939"/>
                <a:gd name="connsiteX19" fmla="*/ 379305 w 428988"/>
                <a:gd name="connsiteY19" fmla="*/ 327073 h 624939"/>
                <a:gd name="connsiteX20" fmla="*/ 385155 w 428988"/>
                <a:gd name="connsiteY20" fmla="*/ 291072 h 624939"/>
                <a:gd name="connsiteX21" fmla="*/ 366329 w 428988"/>
                <a:gd name="connsiteY21" fmla="*/ 231905 h 624939"/>
                <a:gd name="connsiteX22" fmla="*/ 323817 w 428988"/>
                <a:gd name="connsiteY22" fmla="*/ 203265 h 624939"/>
                <a:gd name="connsiteX23" fmla="*/ 314852 w 428988"/>
                <a:gd name="connsiteY23" fmla="*/ 146079 h 624939"/>
                <a:gd name="connsiteX24" fmla="*/ 356421 w 428988"/>
                <a:gd name="connsiteY24" fmla="*/ 144946 h 624939"/>
                <a:gd name="connsiteX25" fmla="*/ 385863 w 428988"/>
                <a:gd name="connsiteY25" fmla="*/ 152307 h 624939"/>
                <a:gd name="connsiteX26" fmla="*/ 386995 w 428988"/>
                <a:gd name="connsiteY26" fmla="*/ 134802 h 624939"/>
                <a:gd name="connsiteX27" fmla="*/ 363451 w 428988"/>
                <a:gd name="connsiteY27" fmla="*/ 104935 h 624939"/>
                <a:gd name="connsiteX28" fmla="*/ 362555 w 428988"/>
                <a:gd name="connsiteY28" fmla="*/ 39209 h 624939"/>
                <a:gd name="connsiteX29" fmla="*/ 356374 w 428988"/>
                <a:gd name="connsiteY29" fmla="*/ 0 h 624939"/>
                <a:gd name="connsiteX30" fmla="*/ 344389 w 428988"/>
                <a:gd name="connsiteY30" fmla="*/ 2076 h 624939"/>
                <a:gd name="connsiteX31" fmla="*/ 337689 w 428988"/>
                <a:gd name="connsiteY31" fmla="*/ 8776 h 624939"/>
                <a:gd name="connsiteX32" fmla="*/ 349768 w 428988"/>
                <a:gd name="connsiteY32" fmla="*/ 12598 h 624939"/>
                <a:gd name="connsiteX33" fmla="*/ 349768 w 428988"/>
                <a:gd name="connsiteY33" fmla="*/ 63886 h 624939"/>
                <a:gd name="connsiteX34" fmla="*/ 301972 w 428988"/>
                <a:gd name="connsiteY34" fmla="*/ 87289 h 624939"/>
                <a:gd name="connsiteX35" fmla="*/ 258138 w 428988"/>
                <a:gd name="connsiteY35" fmla="*/ 220534 h 624939"/>
                <a:gd name="connsiteX36" fmla="*/ 233981 w 428988"/>
                <a:gd name="connsiteY36" fmla="*/ 232613 h 624939"/>
                <a:gd name="connsiteX37" fmla="*/ 174200 w 428988"/>
                <a:gd name="connsiteY37" fmla="*/ 361375 h 624939"/>
                <a:gd name="connsiteX38" fmla="*/ 143625 w 428988"/>
                <a:gd name="connsiteY38" fmla="*/ 367509 h 624939"/>
                <a:gd name="connsiteX39" fmla="*/ 124091 w 428988"/>
                <a:gd name="connsiteY39" fmla="*/ 339577 h 624939"/>
                <a:gd name="connsiteX40" fmla="*/ 69689 w 428988"/>
                <a:gd name="connsiteY40" fmla="*/ 342785 h 624939"/>
                <a:gd name="connsiteX41" fmla="*/ 62895 w 428988"/>
                <a:gd name="connsiteY41" fmla="*/ 355572 h 624939"/>
                <a:gd name="connsiteX42" fmla="*/ 34302 w 428988"/>
                <a:gd name="connsiteY42" fmla="*/ 388600 h 624939"/>
                <a:gd name="connsiteX43" fmla="*/ 26187 w 428988"/>
                <a:gd name="connsiteY43" fmla="*/ 425544 h 624939"/>
                <a:gd name="connsiteX44" fmla="*/ 1793 w 428988"/>
                <a:gd name="connsiteY44" fmla="*/ 463149 h 624939"/>
                <a:gd name="connsiteX45" fmla="*/ 0 w 428988"/>
                <a:gd name="connsiteY45" fmla="*/ 461969 h 624939"/>
                <a:gd name="connsiteX46" fmla="*/ 849 w 428988"/>
                <a:gd name="connsiteY46" fmla="*/ 467679 h 624939"/>
                <a:gd name="connsiteX47" fmla="*/ 19156 w 428988"/>
                <a:gd name="connsiteY47" fmla="*/ 467112 h 624939"/>
                <a:gd name="connsiteX48" fmla="*/ 28168 w 428988"/>
                <a:gd name="connsiteY48" fmla="*/ 491553 h 62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28988" h="624939">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name="connsiteX0" fmla="*/ 130697 w 314899"/>
                <a:gd name="connsiteY0" fmla="*/ 346843 h 346842"/>
                <a:gd name="connsiteX1" fmla="*/ 136076 w 314899"/>
                <a:gd name="connsiteY1" fmla="*/ 320562 h 346842"/>
                <a:gd name="connsiteX2" fmla="*/ 160847 w 314899"/>
                <a:gd name="connsiteY2" fmla="*/ 318910 h 346842"/>
                <a:gd name="connsiteX3" fmla="*/ 150420 w 314899"/>
                <a:gd name="connsiteY3" fmla="*/ 267575 h 346842"/>
                <a:gd name="connsiteX4" fmla="*/ 203548 w 314899"/>
                <a:gd name="connsiteY4" fmla="*/ 241011 h 346842"/>
                <a:gd name="connsiteX5" fmla="*/ 223931 w 314899"/>
                <a:gd name="connsiteY5" fmla="*/ 222798 h 346842"/>
                <a:gd name="connsiteX6" fmla="*/ 250212 w 314899"/>
                <a:gd name="connsiteY6" fmla="*/ 237944 h 346842"/>
                <a:gd name="connsiteX7" fmla="*/ 278805 w 314899"/>
                <a:gd name="connsiteY7" fmla="*/ 236953 h 346842"/>
                <a:gd name="connsiteX8" fmla="*/ 286118 w 314899"/>
                <a:gd name="connsiteY8" fmla="*/ 257006 h 346842"/>
                <a:gd name="connsiteX9" fmla="*/ 296451 w 314899"/>
                <a:gd name="connsiteY9" fmla="*/ 256534 h 346842"/>
                <a:gd name="connsiteX10" fmla="*/ 309946 w 314899"/>
                <a:gd name="connsiteY10" fmla="*/ 167075 h 346842"/>
                <a:gd name="connsiteX11" fmla="*/ 289279 w 314899"/>
                <a:gd name="connsiteY11" fmla="*/ 109748 h 346842"/>
                <a:gd name="connsiteX12" fmla="*/ 314900 w 314899"/>
                <a:gd name="connsiteY12" fmla="*/ 72190 h 346842"/>
                <a:gd name="connsiteX13" fmla="*/ 306124 w 314899"/>
                <a:gd name="connsiteY13" fmla="*/ 45154 h 346842"/>
                <a:gd name="connsiteX14" fmla="*/ 278852 w 314899"/>
                <a:gd name="connsiteY14" fmla="*/ 37652 h 346842"/>
                <a:gd name="connsiteX15" fmla="*/ 268802 w 314899"/>
                <a:gd name="connsiteY15" fmla="*/ 60536 h 346842"/>
                <a:gd name="connsiteX16" fmla="*/ 234689 w 314899"/>
                <a:gd name="connsiteY16" fmla="*/ 50580 h 346842"/>
                <a:gd name="connsiteX17" fmla="*/ 247853 w 314899"/>
                <a:gd name="connsiteY17" fmla="*/ 1510 h 346842"/>
                <a:gd name="connsiteX18" fmla="*/ 145937 w 314899"/>
                <a:gd name="connsiteY18" fmla="*/ 0 h 346842"/>
                <a:gd name="connsiteX19" fmla="*/ 141408 w 314899"/>
                <a:gd name="connsiteY19" fmla="*/ 12834 h 346842"/>
                <a:gd name="connsiteX20" fmla="*/ 147589 w 314899"/>
                <a:gd name="connsiteY20" fmla="*/ 60206 h 346842"/>
                <a:gd name="connsiteX21" fmla="*/ 44541 w 314899"/>
                <a:gd name="connsiteY21" fmla="*/ 70727 h 346842"/>
                <a:gd name="connsiteX22" fmla="*/ 45060 w 314899"/>
                <a:gd name="connsiteY22" fmla="*/ 104982 h 346842"/>
                <a:gd name="connsiteX23" fmla="*/ 60913 w 314899"/>
                <a:gd name="connsiteY23" fmla="*/ 117675 h 346842"/>
                <a:gd name="connsiteX24" fmla="*/ 43786 w 314899"/>
                <a:gd name="connsiteY24" fmla="*/ 114513 h 346842"/>
                <a:gd name="connsiteX25" fmla="*/ 29820 w 314899"/>
                <a:gd name="connsiteY25" fmla="*/ 108804 h 346842"/>
                <a:gd name="connsiteX26" fmla="*/ 25385 w 314899"/>
                <a:gd name="connsiteY26" fmla="*/ 150703 h 346842"/>
                <a:gd name="connsiteX27" fmla="*/ 10805 w 314899"/>
                <a:gd name="connsiteY27" fmla="*/ 162121 h 346842"/>
                <a:gd name="connsiteX28" fmla="*/ 0 w 314899"/>
                <a:gd name="connsiteY28" fmla="*/ 165943 h 346842"/>
                <a:gd name="connsiteX29" fmla="*/ 2170 w 314899"/>
                <a:gd name="connsiteY29" fmla="*/ 170284 h 346842"/>
                <a:gd name="connsiteX30" fmla="*/ 3161 w 314899"/>
                <a:gd name="connsiteY30" fmla="*/ 173775 h 346842"/>
                <a:gd name="connsiteX31" fmla="*/ 17599 w 314899"/>
                <a:gd name="connsiteY31" fmla="*/ 202651 h 346842"/>
                <a:gd name="connsiteX32" fmla="*/ 28546 w 314899"/>
                <a:gd name="connsiteY32" fmla="*/ 232565 h 346842"/>
                <a:gd name="connsiteX33" fmla="*/ 60913 w 314899"/>
                <a:gd name="connsiteY33" fmla="*/ 275408 h 346842"/>
                <a:gd name="connsiteX34" fmla="*/ 80825 w 314899"/>
                <a:gd name="connsiteY34" fmla="*/ 294800 h 346842"/>
                <a:gd name="connsiteX35" fmla="*/ 123667 w 314899"/>
                <a:gd name="connsiteY35" fmla="*/ 336132 h 346842"/>
                <a:gd name="connsiteX36" fmla="*/ 130697 w 314899"/>
                <a:gd name="connsiteY36" fmla="*/ 346843 h 34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4899" h="346842">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name="connsiteX0" fmla="*/ 258226 w 732517"/>
                <a:gd name="connsiteY0" fmla="*/ 647853 h 673538"/>
                <a:gd name="connsiteX1" fmla="*/ 263322 w 732517"/>
                <a:gd name="connsiteY1" fmla="*/ 650449 h 673538"/>
                <a:gd name="connsiteX2" fmla="*/ 302248 w 732517"/>
                <a:gd name="connsiteY2" fmla="*/ 616809 h 673538"/>
                <a:gd name="connsiteX3" fmla="*/ 330180 w 732517"/>
                <a:gd name="connsiteY3" fmla="*/ 644741 h 673538"/>
                <a:gd name="connsiteX4" fmla="*/ 334143 w 732517"/>
                <a:gd name="connsiteY4" fmla="*/ 666775 h 673538"/>
                <a:gd name="connsiteX5" fmla="*/ 392792 w 732517"/>
                <a:gd name="connsiteY5" fmla="*/ 666775 h 673538"/>
                <a:gd name="connsiteX6" fmla="*/ 436860 w 732517"/>
                <a:gd name="connsiteY6" fmla="*/ 646392 h 673538"/>
                <a:gd name="connsiteX7" fmla="*/ 446013 w 732517"/>
                <a:gd name="connsiteY7" fmla="*/ 270342 h 673538"/>
                <a:gd name="connsiteX8" fmla="*/ 500795 w 732517"/>
                <a:gd name="connsiteY8" fmla="*/ 264868 h 673538"/>
                <a:gd name="connsiteX9" fmla="*/ 506315 w 732517"/>
                <a:gd name="connsiteY9" fmla="*/ 67077 h 673538"/>
                <a:gd name="connsiteX10" fmla="*/ 535143 w 732517"/>
                <a:gd name="connsiteY10" fmla="*/ 67077 h 673538"/>
                <a:gd name="connsiteX11" fmla="*/ 611910 w 732517"/>
                <a:gd name="connsiteY11" fmla="*/ 52450 h 673538"/>
                <a:gd name="connsiteX12" fmla="*/ 652960 w 732517"/>
                <a:gd name="connsiteY12" fmla="*/ 53535 h 673538"/>
                <a:gd name="connsiteX13" fmla="*/ 658715 w 732517"/>
                <a:gd name="connsiteY13" fmla="*/ 70098 h 673538"/>
                <a:gd name="connsiteX14" fmla="*/ 678296 w 732517"/>
                <a:gd name="connsiteY14" fmla="*/ 55236 h 673538"/>
                <a:gd name="connsiteX15" fmla="*/ 725810 w 732517"/>
                <a:gd name="connsiteY15" fmla="*/ 33625 h 673538"/>
                <a:gd name="connsiteX16" fmla="*/ 724820 w 732517"/>
                <a:gd name="connsiteY16" fmla="*/ 31785 h 673538"/>
                <a:gd name="connsiteX17" fmla="*/ 687451 w 732517"/>
                <a:gd name="connsiteY17" fmla="*/ 26122 h 673538"/>
                <a:gd name="connsiteX18" fmla="*/ 535850 w 732517"/>
                <a:gd name="connsiteY18" fmla="*/ 56272 h 673538"/>
                <a:gd name="connsiteX19" fmla="*/ 484186 w 732517"/>
                <a:gd name="connsiteY19" fmla="*/ 46836 h 673538"/>
                <a:gd name="connsiteX20" fmla="*/ 398455 w 732517"/>
                <a:gd name="connsiteY20" fmla="*/ 49619 h 673538"/>
                <a:gd name="connsiteX21" fmla="*/ 363775 w 732517"/>
                <a:gd name="connsiteY21" fmla="*/ 23150 h 673538"/>
                <a:gd name="connsiteX22" fmla="*/ 123989 w 732517"/>
                <a:gd name="connsiteY22" fmla="*/ 29520 h 673538"/>
                <a:gd name="connsiteX23" fmla="*/ 69116 w 732517"/>
                <a:gd name="connsiteY23" fmla="*/ -6764 h 673538"/>
                <a:gd name="connsiteX24" fmla="*/ 38352 w 732517"/>
                <a:gd name="connsiteY24" fmla="*/ 10787 h 673538"/>
                <a:gd name="connsiteX25" fmla="*/ 35664 w 732517"/>
                <a:gd name="connsiteY25" fmla="*/ 10080 h 673538"/>
                <a:gd name="connsiteX26" fmla="*/ 20896 w 732517"/>
                <a:gd name="connsiteY26" fmla="*/ 6730 h 673538"/>
                <a:gd name="connsiteX27" fmla="*/ -6707 w 732517"/>
                <a:gd name="connsiteY27" fmla="*/ 20885 h 673538"/>
                <a:gd name="connsiteX28" fmla="*/ -3592 w 732517"/>
                <a:gd name="connsiteY28" fmla="*/ 58632 h 673538"/>
                <a:gd name="connsiteX29" fmla="*/ 8344 w 732517"/>
                <a:gd name="connsiteY29" fmla="*/ 82506 h 673538"/>
                <a:gd name="connsiteX30" fmla="*/ 26273 w 732517"/>
                <a:gd name="connsiteY30" fmla="*/ 99965 h 673538"/>
                <a:gd name="connsiteX31" fmla="*/ 55668 w 732517"/>
                <a:gd name="connsiteY31" fmla="*/ 140778 h 673538"/>
                <a:gd name="connsiteX32" fmla="*/ 64162 w 732517"/>
                <a:gd name="connsiteY32" fmla="*/ 165217 h 673538"/>
                <a:gd name="connsiteX33" fmla="*/ 81100 w 732517"/>
                <a:gd name="connsiteY33" fmla="*/ 188809 h 673538"/>
                <a:gd name="connsiteX34" fmla="*/ 92046 w 732517"/>
                <a:gd name="connsiteY34" fmla="*/ 218206 h 673538"/>
                <a:gd name="connsiteX35" fmla="*/ 118423 w 732517"/>
                <a:gd name="connsiteY35" fmla="*/ 259537 h 673538"/>
                <a:gd name="connsiteX36" fmla="*/ 124934 w 732517"/>
                <a:gd name="connsiteY36" fmla="*/ 273976 h 673538"/>
                <a:gd name="connsiteX37" fmla="*/ 153243 w 732517"/>
                <a:gd name="connsiteY37" fmla="*/ 307854 h 673538"/>
                <a:gd name="connsiteX38" fmla="*/ 157254 w 732517"/>
                <a:gd name="connsiteY38" fmla="*/ 329273 h 673538"/>
                <a:gd name="connsiteX39" fmla="*/ 157254 w 732517"/>
                <a:gd name="connsiteY39" fmla="*/ 400047 h 673538"/>
                <a:gd name="connsiteX40" fmla="*/ 161217 w 732517"/>
                <a:gd name="connsiteY40" fmla="*/ 411986 h 673538"/>
                <a:gd name="connsiteX41" fmla="*/ 177164 w 732517"/>
                <a:gd name="connsiteY41" fmla="*/ 447373 h 673538"/>
                <a:gd name="connsiteX42" fmla="*/ 178676 w 732517"/>
                <a:gd name="connsiteY42" fmla="*/ 486205 h 673538"/>
                <a:gd name="connsiteX43" fmla="*/ 191603 w 732517"/>
                <a:gd name="connsiteY43" fmla="*/ 513619 h 673538"/>
                <a:gd name="connsiteX44" fmla="*/ 189103 w 732517"/>
                <a:gd name="connsiteY44" fmla="*/ 522065 h 673538"/>
                <a:gd name="connsiteX45" fmla="*/ 195095 w 732517"/>
                <a:gd name="connsiteY45" fmla="*/ 535512 h 673538"/>
                <a:gd name="connsiteX46" fmla="*/ 204532 w 732517"/>
                <a:gd name="connsiteY46" fmla="*/ 581845 h 673538"/>
                <a:gd name="connsiteX47" fmla="*/ 209485 w 732517"/>
                <a:gd name="connsiteY47" fmla="*/ 590291 h 673538"/>
                <a:gd name="connsiteX48" fmla="*/ 221942 w 732517"/>
                <a:gd name="connsiteY48" fmla="*/ 602276 h 673538"/>
                <a:gd name="connsiteX49" fmla="*/ 231897 w 732517"/>
                <a:gd name="connsiteY49" fmla="*/ 621149 h 67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32517" h="673538">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name="connsiteX0" fmla="*/ 319052 w 334339"/>
                <a:gd name="connsiteY0" fmla="*/ 299424 h 367131"/>
                <a:gd name="connsiteX1" fmla="*/ 302632 w 334339"/>
                <a:gd name="connsiteY1" fmla="*/ 291638 h 367131"/>
                <a:gd name="connsiteX2" fmla="*/ 286543 w 334339"/>
                <a:gd name="connsiteY2" fmla="*/ 222327 h 367131"/>
                <a:gd name="connsiteX3" fmla="*/ 307398 w 334339"/>
                <a:gd name="connsiteY3" fmla="*/ 194819 h 367131"/>
                <a:gd name="connsiteX4" fmla="*/ 310134 w 334339"/>
                <a:gd name="connsiteY4" fmla="*/ 168396 h 367131"/>
                <a:gd name="connsiteX5" fmla="*/ 334339 w 334339"/>
                <a:gd name="connsiteY5" fmla="*/ 136123 h 367131"/>
                <a:gd name="connsiteX6" fmla="*/ 328488 w 334339"/>
                <a:gd name="connsiteY6" fmla="*/ 77994 h 367131"/>
                <a:gd name="connsiteX7" fmla="*/ 313956 w 334339"/>
                <a:gd name="connsiteY7" fmla="*/ 77144 h 367131"/>
                <a:gd name="connsiteX8" fmla="*/ 301972 w 334339"/>
                <a:gd name="connsiteY8" fmla="*/ 49401 h 367131"/>
                <a:gd name="connsiteX9" fmla="*/ 288194 w 334339"/>
                <a:gd name="connsiteY9" fmla="*/ 47466 h 367131"/>
                <a:gd name="connsiteX10" fmla="*/ 237708 w 334339"/>
                <a:gd name="connsiteY10" fmla="*/ 64594 h 367131"/>
                <a:gd name="connsiteX11" fmla="*/ 213173 w 334339"/>
                <a:gd name="connsiteY11" fmla="*/ 65726 h 367131"/>
                <a:gd name="connsiteX12" fmla="*/ 191422 w 334339"/>
                <a:gd name="connsiteY12" fmla="*/ 23120 h 367131"/>
                <a:gd name="connsiteX13" fmla="*/ 169010 w 334339"/>
                <a:gd name="connsiteY13" fmla="*/ 14910 h 367131"/>
                <a:gd name="connsiteX14" fmla="*/ 130272 w 334339"/>
                <a:gd name="connsiteY14" fmla="*/ 30905 h 367131"/>
                <a:gd name="connsiteX15" fmla="*/ 132348 w 334339"/>
                <a:gd name="connsiteY15" fmla="*/ 519 h 367131"/>
                <a:gd name="connsiteX16" fmla="*/ 115599 w 334339"/>
                <a:gd name="connsiteY16" fmla="*/ 0 h 367131"/>
                <a:gd name="connsiteX17" fmla="*/ 108568 w 334339"/>
                <a:gd name="connsiteY17" fmla="*/ 24535 h 367131"/>
                <a:gd name="connsiteX18" fmla="*/ 69548 w 334339"/>
                <a:gd name="connsiteY18" fmla="*/ 31235 h 367131"/>
                <a:gd name="connsiteX19" fmla="*/ 58696 w 334339"/>
                <a:gd name="connsiteY19" fmla="*/ 23450 h 367131"/>
                <a:gd name="connsiteX20" fmla="*/ 28027 w 334339"/>
                <a:gd name="connsiteY20" fmla="*/ 48127 h 367131"/>
                <a:gd name="connsiteX21" fmla="*/ 28640 w 334339"/>
                <a:gd name="connsiteY21" fmla="*/ 59215 h 367131"/>
                <a:gd name="connsiteX22" fmla="*/ 41568 w 334339"/>
                <a:gd name="connsiteY22" fmla="*/ 71246 h 367131"/>
                <a:gd name="connsiteX23" fmla="*/ 41568 w 334339"/>
                <a:gd name="connsiteY23" fmla="*/ 107577 h 367131"/>
                <a:gd name="connsiteX24" fmla="*/ 54402 w 334339"/>
                <a:gd name="connsiteY24" fmla="*/ 139662 h 367131"/>
                <a:gd name="connsiteX25" fmla="*/ 23308 w 334339"/>
                <a:gd name="connsiteY25" fmla="*/ 136548 h 367131"/>
                <a:gd name="connsiteX26" fmla="*/ 23308 w 334339"/>
                <a:gd name="connsiteY26" fmla="*/ 138341 h 367131"/>
                <a:gd name="connsiteX27" fmla="*/ 32368 w 334339"/>
                <a:gd name="connsiteY27" fmla="*/ 156459 h 367131"/>
                <a:gd name="connsiteX28" fmla="*/ 15665 w 334339"/>
                <a:gd name="connsiteY28" fmla="*/ 187694 h 367131"/>
                <a:gd name="connsiteX29" fmla="*/ 3397 w 334339"/>
                <a:gd name="connsiteY29" fmla="*/ 191280 h 367131"/>
                <a:gd name="connsiteX30" fmla="*/ 10003 w 334339"/>
                <a:gd name="connsiteY30" fmla="*/ 224261 h 367131"/>
                <a:gd name="connsiteX31" fmla="*/ 0 w 334339"/>
                <a:gd name="connsiteY31" fmla="*/ 240681 h 367131"/>
                <a:gd name="connsiteX32" fmla="*/ 26234 w 334339"/>
                <a:gd name="connsiteY32" fmla="*/ 251533 h 367131"/>
                <a:gd name="connsiteX33" fmla="*/ 33406 w 334339"/>
                <a:gd name="connsiteY33" fmla="*/ 268519 h 367131"/>
                <a:gd name="connsiteX34" fmla="*/ 68510 w 334339"/>
                <a:gd name="connsiteY34" fmla="*/ 279560 h 367131"/>
                <a:gd name="connsiteX35" fmla="*/ 47089 w 334339"/>
                <a:gd name="connsiteY35" fmla="*/ 364065 h 367131"/>
                <a:gd name="connsiteX36" fmla="*/ 57799 w 334339"/>
                <a:gd name="connsiteY36" fmla="*/ 367131 h 367131"/>
                <a:gd name="connsiteX37" fmla="*/ 64782 w 334339"/>
                <a:gd name="connsiteY37" fmla="*/ 364772 h 367131"/>
                <a:gd name="connsiteX38" fmla="*/ 94744 w 334339"/>
                <a:gd name="connsiteY38" fmla="*/ 351089 h 367131"/>
                <a:gd name="connsiteX39" fmla="*/ 127630 w 334339"/>
                <a:gd name="connsiteY39" fmla="*/ 336840 h 367131"/>
                <a:gd name="connsiteX40" fmla="*/ 205010 w 334339"/>
                <a:gd name="connsiteY40" fmla="*/ 320845 h 367131"/>
                <a:gd name="connsiteX41" fmla="*/ 248089 w 334339"/>
                <a:gd name="connsiteY41" fmla="*/ 317919 h 367131"/>
                <a:gd name="connsiteX42" fmla="*/ 257950 w 334339"/>
                <a:gd name="connsiteY42" fmla="*/ 317919 h 367131"/>
                <a:gd name="connsiteX43" fmla="*/ 285033 w 334339"/>
                <a:gd name="connsiteY43" fmla="*/ 325233 h 367131"/>
                <a:gd name="connsiteX44" fmla="*/ 300462 w 334339"/>
                <a:gd name="connsiteY44" fmla="*/ 325233 h 367131"/>
                <a:gd name="connsiteX45" fmla="*/ 319052 w 334339"/>
                <a:gd name="connsiteY45" fmla="*/ 331603 h 367131"/>
                <a:gd name="connsiteX46" fmla="*/ 319052 w 334339"/>
                <a:gd name="connsiteY46" fmla="*/ 299424 h 3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4339" h="367131">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name="connsiteX0" fmla="*/ 816117 w 855287"/>
                <a:gd name="connsiteY0" fmla="*/ 257602 h 698260"/>
                <a:gd name="connsiteX1" fmla="*/ 794698 w 855287"/>
                <a:gd name="connsiteY1" fmla="*/ 283647 h 698260"/>
                <a:gd name="connsiteX2" fmla="*/ 744684 w 855287"/>
                <a:gd name="connsiteY2" fmla="*/ 275909 h 698260"/>
                <a:gd name="connsiteX3" fmla="*/ 738265 w 855287"/>
                <a:gd name="connsiteY3" fmla="*/ 225613 h 698260"/>
                <a:gd name="connsiteX4" fmla="*/ 751855 w 855287"/>
                <a:gd name="connsiteY4" fmla="*/ 201595 h 698260"/>
                <a:gd name="connsiteX5" fmla="*/ 775115 w 855287"/>
                <a:gd name="connsiteY5" fmla="*/ 181637 h 698260"/>
                <a:gd name="connsiteX6" fmla="*/ 806068 w 855287"/>
                <a:gd name="connsiteY6" fmla="*/ 194472 h 698260"/>
                <a:gd name="connsiteX7" fmla="*/ 806068 w 855287"/>
                <a:gd name="connsiteY7" fmla="*/ 122518 h 698260"/>
                <a:gd name="connsiteX8" fmla="*/ 793611 w 855287"/>
                <a:gd name="connsiteY8" fmla="*/ 34662 h 698260"/>
                <a:gd name="connsiteX9" fmla="*/ 765020 w 855287"/>
                <a:gd name="connsiteY9" fmla="*/ 1963 h 698260"/>
                <a:gd name="connsiteX10" fmla="*/ 728121 w 855287"/>
                <a:gd name="connsiteY10" fmla="*/ 1116 h 698260"/>
                <a:gd name="connsiteX11" fmla="*/ 690375 w 855287"/>
                <a:gd name="connsiteY11" fmla="*/ -6764 h 698260"/>
                <a:gd name="connsiteX12" fmla="*/ 625924 w 855287"/>
                <a:gd name="connsiteY12" fmla="*/ 24613 h 698260"/>
                <a:gd name="connsiteX13" fmla="*/ 605917 w 855287"/>
                <a:gd name="connsiteY13" fmla="*/ 43486 h 698260"/>
                <a:gd name="connsiteX14" fmla="*/ 577135 w 855287"/>
                <a:gd name="connsiteY14" fmla="*/ 58772 h 698260"/>
                <a:gd name="connsiteX15" fmla="*/ 538163 w 855287"/>
                <a:gd name="connsiteY15" fmla="*/ 107750 h 698260"/>
                <a:gd name="connsiteX16" fmla="*/ 496641 w 855287"/>
                <a:gd name="connsiteY16" fmla="*/ 136578 h 698260"/>
                <a:gd name="connsiteX17" fmla="*/ 469370 w 855287"/>
                <a:gd name="connsiteY17" fmla="*/ 186498 h 698260"/>
                <a:gd name="connsiteX18" fmla="*/ 413835 w 855287"/>
                <a:gd name="connsiteY18" fmla="*/ 195557 h 698260"/>
                <a:gd name="connsiteX19" fmla="*/ 368871 w 855287"/>
                <a:gd name="connsiteY19" fmla="*/ 175787 h 698260"/>
                <a:gd name="connsiteX20" fmla="*/ 352921 w 855287"/>
                <a:gd name="connsiteY20" fmla="*/ 181591 h 698260"/>
                <a:gd name="connsiteX21" fmla="*/ 288846 w 855287"/>
                <a:gd name="connsiteY21" fmla="*/ 251137 h 698260"/>
                <a:gd name="connsiteX22" fmla="*/ 255818 w 855287"/>
                <a:gd name="connsiteY22" fmla="*/ 260574 h 698260"/>
                <a:gd name="connsiteX23" fmla="*/ 209720 w 855287"/>
                <a:gd name="connsiteY23" fmla="*/ 246419 h 698260"/>
                <a:gd name="connsiteX24" fmla="*/ 203871 w 855287"/>
                <a:gd name="connsiteY24" fmla="*/ 231792 h 698260"/>
                <a:gd name="connsiteX25" fmla="*/ 213307 w 855287"/>
                <a:gd name="connsiteY25" fmla="*/ 206880 h 698260"/>
                <a:gd name="connsiteX26" fmla="*/ 212552 w 855287"/>
                <a:gd name="connsiteY26" fmla="*/ 189942 h 698260"/>
                <a:gd name="connsiteX27" fmla="*/ 172683 w 855287"/>
                <a:gd name="connsiteY27" fmla="*/ 149364 h 698260"/>
                <a:gd name="connsiteX28" fmla="*/ 167587 w 855287"/>
                <a:gd name="connsiteY28" fmla="*/ 357537 h 698260"/>
                <a:gd name="connsiteX29" fmla="*/ 113089 w 855287"/>
                <a:gd name="connsiteY29" fmla="*/ 382778 h 698260"/>
                <a:gd name="connsiteX30" fmla="*/ 40145 w 855287"/>
                <a:gd name="connsiteY30" fmla="*/ 382778 h 698260"/>
                <a:gd name="connsiteX31" fmla="*/ 34956 w 855287"/>
                <a:gd name="connsiteY31" fmla="*/ 353715 h 698260"/>
                <a:gd name="connsiteX32" fmla="*/ 19055 w 855287"/>
                <a:gd name="connsiteY32" fmla="*/ 337813 h 698260"/>
                <a:gd name="connsiteX33" fmla="*/ -6707 w 855287"/>
                <a:gd name="connsiteY33" fmla="*/ 360085 h 698260"/>
                <a:gd name="connsiteX34" fmla="*/ -4914 w 855287"/>
                <a:gd name="connsiteY34" fmla="*/ 370606 h 698260"/>
                <a:gd name="connsiteX35" fmla="*/ 3578 w 855287"/>
                <a:gd name="connsiteY35" fmla="*/ 381552 h 698260"/>
                <a:gd name="connsiteX36" fmla="*/ 9570 w 855287"/>
                <a:gd name="connsiteY36" fmla="*/ 398490 h 698260"/>
                <a:gd name="connsiteX37" fmla="*/ 40949 w 855287"/>
                <a:gd name="connsiteY37" fmla="*/ 466717 h 698260"/>
                <a:gd name="connsiteX38" fmla="*/ 86243 w 855287"/>
                <a:gd name="connsiteY38" fmla="*/ 537964 h 698260"/>
                <a:gd name="connsiteX39" fmla="*/ 88224 w 855287"/>
                <a:gd name="connsiteY39" fmla="*/ 576795 h 698260"/>
                <a:gd name="connsiteX40" fmla="*/ 76288 w 855287"/>
                <a:gd name="connsiteY40" fmla="*/ 586750 h 698260"/>
                <a:gd name="connsiteX41" fmla="*/ 67323 w 855287"/>
                <a:gd name="connsiteY41" fmla="*/ 584250 h 698260"/>
                <a:gd name="connsiteX42" fmla="*/ 66851 w 855287"/>
                <a:gd name="connsiteY42" fmla="*/ 598405 h 698260"/>
                <a:gd name="connsiteX43" fmla="*/ 76806 w 855287"/>
                <a:gd name="connsiteY43" fmla="*/ 604870 h 698260"/>
                <a:gd name="connsiteX44" fmla="*/ 77278 w 855287"/>
                <a:gd name="connsiteY44" fmla="*/ 614307 h 698260"/>
                <a:gd name="connsiteX45" fmla="*/ 97709 w 855287"/>
                <a:gd name="connsiteY45" fmla="*/ 636718 h 698260"/>
                <a:gd name="connsiteX46" fmla="*/ 92235 w 855287"/>
                <a:gd name="connsiteY46" fmla="*/ 661630 h 698260"/>
                <a:gd name="connsiteX47" fmla="*/ 96718 w 855287"/>
                <a:gd name="connsiteY47" fmla="*/ 675550 h 698260"/>
                <a:gd name="connsiteX48" fmla="*/ 102192 w 855287"/>
                <a:gd name="connsiteY48" fmla="*/ 672057 h 698260"/>
                <a:gd name="connsiteX49" fmla="*/ 99218 w 855287"/>
                <a:gd name="connsiteY49" fmla="*/ 661630 h 698260"/>
                <a:gd name="connsiteX50" fmla="*/ 106673 w 855287"/>
                <a:gd name="connsiteY50" fmla="*/ 658612 h 698260"/>
                <a:gd name="connsiteX51" fmla="*/ 115637 w 855287"/>
                <a:gd name="connsiteY51" fmla="*/ 657619 h 698260"/>
                <a:gd name="connsiteX52" fmla="*/ 114128 w 855287"/>
                <a:gd name="connsiteY52" fmla="*/ 674039 h 698260"/>
                <a:gd name="connsiteX53" fmla="*/ 139040 w 855287"/>
                <a:gd name="connsiteY53" fmla="*/ 673569 h 698260"/>
                <a:gd name="connsiteX54" fmla="*/ 140033 w 855287"/>
                <a:gd name="connsiteY54" fmla="*/ 683005 h 698260"/>
                <a:gd name="connsiteX55" fmla="*/ 151497 w 855287"/>
                <a:gd name="connsiteY55" fmla="*/ 690979 h 698260"/>
                <a:gd name="connsiteX56" fmla="*/ 182873 w 855287"/>
                <a:gd name="connsiteY56" fmla="*/ 691497 h 698260"/>
                <a:gd name="connsiteX57" fmla="*/ 193821 w 855287"/>
                <a:gd name="connsiteY57" fmla="*/ 679040 h 698260"/>
                <a:gd name="connsiteX58" fmla="*/ 205285 w 855287"/>
                <a:gd name="connsiteY58" fmla="*/ 678050 h 698260"/>
                <a:gd name="connsiteX59" fmla="*/ 234680 w 855287"/>
                <a:gd name="connsiteY59" fmla="*/ 675550 h 698260"/>
                <a:gd name="connsiteX60" fmla="*/ 242656 w 855287"/>
                <a:gd name="connsiteY60" fmla="*/ 672578 h 698260"/>
                <a:gd name="connsiteX61" fmla="*/ 264075 w 855287"/>
                <a:gd name="connsiteY61" fmla="*/ 672578 h 698260"/>
                <a:gd name="connsiteX62" fmla="*/ 282006 w 855287"/>
                <a:gd name="connsiteY62" fmla="*/ 656110 h 698260"/>
                <a:gd name="connsiteX63" fmla="*/ 298944 w 855287"/>
                <a:gd name="connsiteY63" fmla="*/ 655638 h 698260"/>
                <a:gd name="connsiteX64" fmla="*/ 318856 w 855287"/>
                <a:gd name="connsiteY64" fmla="*/ 658612 h 698260"/>
                <a:gd name="connsiteX65" fmla="*/ 337730 w 855287"/>
                <a:gd name="connsiteY65" fmla="*/ 660593 h 698260"/>
                <a:gd name="connsiteX66" fmla="*/ 342731 w 855287"/>
                <a:gd name="connsiteY66" fmla="*/ 653656 h 698260"/>
                <a:gd name="connsiteX67" fmla="*/ 364153 w 855287"/>
                <a:gd name="connsiteY67" fmla="*/ 653656 h 698260"/>
                <a:gd name="connsiteX68" fmla="*/ 397982 w 855287"/>
                <a:gd name="connsiteY68" fmla="*/ 664602 h 698260"/>
                <a:gd name="connsiteX69" fmla="*/ 413930 w 855287"/>
                <a:gd name="connsiteY69" fmla="*/ 664602 h 698260"/>
                <a:gd name="connsiteX70" fmla="*/ 420913 w 855287"/>
                <a:gd name="connsiteY70" fmla="*/ 656628 h 698260"/>
                <a:gd name="connsiteX71" fmla="*/ 430868 w 855287"/>
                <a:gd name="connsiteY71" fmla="*/ 655638 h 698260"/>
                <a:gd name="connsiteX72" fmla="*/ 447336 w 855287"/>
                <a:gd name="connsiteY72" fmla="*/ 657101 h 698260"/>
                <a:gd name="connsiteX73" fmla="*/ 459744 w 855287"/>
                <a:gd name="connsiteY73" fmla="*/ 656628 h 698260"/>
                <a:gd name="connsiteX74" fmla="*/ 459744 w 855287"/>
                <a:gd name="connsiteY74" fmla="*/ 643653 h 698260"/>
                <a:gd name="connsiteX75" fmla="*/ 464228 w 855287"/>
                <a:gd name="connsiteY75" fmla="*/ 640681 h 698260"/>
                <a:gd name="connsiteX76" fmla="*/ 506692 w 855287"/>
                <a:gd name="connsiteY76" fmla="*/ 640209 h 698260"/>
                <a:gd name="connsiteX77" fmla="*/ 547505 w 855287"/>
                <a:gd name="connsiteY77" fmla="*/ 622752 h 698260"/>
                <a:gd name="connsiteX78" fmla="*/ 619743 w 855287"/>
                <a:gd name="connsiteY78" fmla="*/ 564999 h 698260"/>
                <a:gd name="connsiteX79" fmla="*/ 653619 w 855287"/>
                <a:gd name="connsiteY79" fmla="*/ 528103 h 698260"/>
                <a:gd name="connsiteX80" fmla="*/ 686223 w 855287"/>
                <a:gd name="connsiteY80" fmla="*/ 502954 h 698260"/>
                <a:gd name="connsiteX81" fmla="*/ 716090 w 855287"/>
                <a:gd name="connsiteY81" fmla="*/ 464074 h 698260"/>
                <a:gd name="connsiteX82" fmla="*/ 774880 w 855287"/>
                <a:gd name="connsiteY82" fmla="*/ 378910 h 698260"/>
                <a:gd name="connsiteX83" fmla="*/ 814751 w 855287"/>
                <a:gd name="connsiteY83" fmla="*/ 359000 h 698260"/>
                <a:gd name="connsiteX84" fmla="*/ 837163 w 855287"/>
                <a:gd name="connsiteY84" fmla="*/ 311155 h 698260"/>
                <a:gd name="connsiteX85" fmla="*/ 848581 w 855287"/>
                <a:gd name="connsiteY85" fmla="*/ 257602 h 698260"/>
                <a:gd name="connsiteX86" fmla="*/ 668246 w 855287"/>
                <a:gd name="connsiteY86" fmla="*/ 421185 h 698260"/>
                <a:gd name="connsiteX87" fmla="*/ 638616 w 855287"/>
                <a:gd name="connsiteY87" fmla="*/ 443408 h 698260"/>
                <a:gd name="connsiteX88" fmla="*/ 613939 w 855287"/>
                <a:gd name="connsiteY88" fmla="*/ 447797 h 698260"/>
                <a:gd name="connsiteX89" fmla="*/ 599785 w 855287"/>
                <a:gd name="connsiteY89" fmla="*/ 464784 h 698260"/>
                <a:gd name="connsiteX90" fmla="*/ 572984 w 855287"/>
                <a:gd name="connsiteY90" fmla="*/ 464784 h 698260"/>
                <a:gd name="connsiteX91" fmla="*/ 546704 w 855287"/>
                <a:gd name="connsiteY91" fmla="*/ 431283 h 698260"/>
                <a:gd name="connsiteX92" fmla="*/ 532549 w 855287"/>
                <a:gd name="connsiteY92" fmla="*/ 407173 h 698260"/>
                <a:gd name="connsiteX93" fmla="*/ 563688 w 855287"/>
                <a:gd name="connsiteY93" fmla="*/ 367681 h 698260"/>
                <a:gd name="connsiteX94" fmla="*/ 610871 w 855287"/>
                <a:gd name="connsiteY94" fmla="*/ 342626 h 698260"/>
                <a:gd name="connsiteX95" fmla="*/ 638049 w 855287"/>
                <a:gd name="connsiteY95" fmla="*/ 340361 h 698260"/>
                <a:gd name="connsiteX96" fmla="*/ 656026 w 855287"/>
                <a:gd name="connsiteY96" fmla="*/ 365745 h 698260"/>
                <a:gd name="connsiteX97" fmla="*/ 668057 w 855287"/>
                <a:gd name="connsiteY97" fmla="*/ 384619 h 69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55287" h="698260">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name="connsiteX0" fmla="*/ 82382 w 105359"/>
                <a:gd name="connsiteY0" fmla="*/ 0 h 96442"/>
                <a:gd name="connsiteX1" fmla="*/ 65773 w 105359"/>
                <a:gd name="connsiteY1" fmla="*/ 1368 h 96442"/>
                <a:gd name="connsiteX2" fmla="*/ 23592 w 105359"/>
                <a:gd name="connsiteY2" fmla="*/ 23780 h 96442"/>
                <a:gd name="connsiteX3" fmla="*/ 0 w 105359"/>
                <a:gd name="connsiteY3" fmla="*/ 53647 h 96442"/>
                <a:gd name="connsiteX4" fmla="*/ 9248 w 105359"/>
                <a:gd name="connsiteY4" fmla="*/ 69265 h 96442"/>
                <a:gd name="connsiteX5" fmla="*/ 30622 w 105359"/>
                <a:gd name="connsiteY5" fmla="*/ 96442 h 96442"/>
                <a:gd name="connsiteX6" fmla="*/ 44211 w 105359"/>
                <a:gd name="connsiteY6" fmla="*/ 96442 h 96442"/>
                <a:gd name="connsiteX7" fmla="*/ 57422 w 105359"/>
                <a:gd name="connsiteY7" fmla="*/ 80542 h 96442"/>
                <a:gd name="connsiteX8" fmla="*/ 83844 w 105359"/>
                <a:gd name="connsiteY8" fmla="*/ 75823 h 96442"/>
                <a:gd name="connsiteX9" fmla="*/ 105360 w 105359"/>
                <a:gd name="connsiteY9" fmla="*/ 59686 h 96442"/>
                <a:gd name="connsiteX10" fmla="*/ 105360 w 105359"/>
                <a:gd name="connsiteY10" fmla="*/ 34066 h 96442"/>
                <a:gd name="connsiteX11" fmla="*/ 95546 w 105359"/>
                <a:gd name="connsiteY11" fmla="*/ 18543 h 96442"/>
                <a:gd name="connsiteX12" fmla="*/ 82382 w 105359"/>
                <a:gd name="connsiteY12" fmla="*/ 0 h 9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59" h="96442">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name="connsiteX0" fmla="*/ 546238 w 551711"/>
                <a:gd name="connsiteY0" fmla="*/ 84175 h 769697"/>
                <a:gd name="connsiteX1" fmla="*/ 546238 w 551711"/>
                <a:gd name="connsiteY1" fmla="*/ 78701 h 769697"/>
                <a:gd name="connsiteX2" fmla="*/ 545201 w 551711"/>
                <a:gd name="connsiteY2" fmla="*/ 47325 h 769697"/>
                <a:gd name="connsiteX3" fmla="*/ 537274 w 551711"/>
                <a:gd name="connsiteY3" fmla="*/ 38360 h 769697"/>
                <a:gd name="connsiteX4" fmla="*/ 537746 w 551711"/>
                <a:gd name="connsiteY4" fmla="*/ 32887 h 769697"/>
                <a:gd name="connsiteX5" fmla="*/ 544729 w 551711"/>
                <a:gd name="connsiteY5" fmla="*/ 21940 h 769697"/>
                <a:gd name="connsiteX6" fmla="*/ 546238 w 551711"/>
                <a:gd name="connsiteY6" fmla="*/ 8965 h 769697"/>
                <a:gd name="connsiteX7" fmla="*/ 534773 w 551711"/>
                <a:gd name="connsiteY7" fmla="*/ 7502 h 769697"/>
                <a:gd name="connsiteX8" fmla="*/ 521798 w 551711"/>
                <a:gd name="connsiteY8" fmla="*/ 0 h 769697"/>
                <a:gd name="connsiteX9" fmla="*/ 504859 w 551711"/>
                <a:gd name="connsiteY9" fmla="*/ 2501 h 769697"/>
                <a:gd name="connsiteX10" fmla="*/ 501886 w 551711"/>
                <a:gd name="connsiteY10" fmla="*/ 12456 h 769697"/>
                <a:gd name="connsiteX11" fmla="*/ 477493 w 551711"/>
                <a:gd name="connsiteY11" fmla="*/ 24913 h 769697"/>
                <a:gd name="connsiteX12" fmla="*/ 448098 w 551711"/>
                <a:gd name="connsiteY12" fmla="*/ 26894 h 769697"/>
                <a:gd name="connsiteX13" fmla="*/ 421203 w 551711"/>
                <a:gd name="connsiteY13" fmla="*/ 37369 h 769697"/>
                <a:gd name="connsiteX14" fmla="*/ 398791 w 551711"/>
                <a:gd name="connsiteY14" fmla="*/ 36850 h 769697"/>
                <a:gd name="connsiteX15" fmla="*/ 381853 w 551711"/>
                <a:gd name="connsiteY15" fmla="*/ 45343 h 769697"/>
                <a:gd name="connsiteX16" fmla="*/ 359441 w 551711"/>
                <a:gd name="connsiteY16" fmla="*/ 48834 h 769697"/>
                <a:gd name="connsiteX17" fmla="*/ 328064 w 551711"/>
                <a:gd name="connsiteY17" fmla="*/ 48316 h 769697"/>
                <a:gd name="connsiteX18" fmla="*/ 316599 w 551711"/>
                <a:gd name="connsiteY18" fmla="*/ 57280 h 769697"/>
                <a:gd name="connsiteX19" fmla="*/ 309144 w 551711"/>
                <a:gd name="connsiteY19" fmla="*/ 59262 h 769697"/>
                <a:gd name="connsiteX20" fmla="*/ 296168 w 551711"/>
                <a:gd name="connsiteY20" fmla="*/ 69218 h 769697"/>
                <a:gd name="connsiteX21" fmla="*/ 281258 w 551711"/>
                <a:gd name="connsiteY21" fmla="*/ 69737 h 769697"/>
                <a:gd name="connsiteX22" fmla="*/ 243889 w 551711"/>
                <a:gd name="connsiteY22" fmla="*/ 63273 h 769697"/>
                <a:gd name="connsiteX23" fmla="*/ 234406 w 551711"/>
                <a:gd name="connsiteY23" fmla="*/ 68746 h 769697"/>
                <a:gd name="connsiteX24" fmla="*/ 222987 w 551711"/>
                <a:gd name="connsiteY24" fmla="*/ 73228 h 769697"/>
                <a:gd name="connsiteX25" fmla="*/ 205010 w 551711"/>
                <a:gd name="connsiteY25" fmla="*/ 86675 h 769697"/>
                <a:gd name="connsiteX26" fmla="*/ 170142 w 551711"/>
                <a:gd name="connsiteY26" fmla="*/ 87666 h 769697"/>
                <a:gd name="connsiteX27" fmla="*/ 143767 w 551711"/>
                <a:gd name="connsiteY27" fmla="*/ 69218 h 769697"/>
                <a:gd name="connsiteX28" fmla="*/ 106351 w 551711"/>
                <a:gd name="connsiteY28" fmla="*/ 35151 h 769697"/>
                <a:gd name="connsiteX29" fmla="*/ 89648 w 551711"/>
                <a:gd name="connsiteY29" fmla="*/ 78465 h 769697"/>
                <a:gd name="connsiteX30" fmla="*/ 160753 w 551711"/>
                <a:gd name="connsiteY30" fmla="*/ 152449 h 769697"/>
                <a:gd name="connsiteX31" fmla="*/ 326413 w 551711"/>
                <a:gd name="connsiteY31" fmla="*/ 223459 h 769697"/>
                <a:gd name="connsiteX32" fmla="*/ 393554 w 551711"/>
                <a:gd name="connsiteY32" fmla="*/ 223459 h 769697"/>
                <a:gd name="connsiteX33" fmla="*/ 353873 w 551711"/>
                <a:gd name="connsiteY33" fmla="*/ 265216 h 769697"/>
                <a:gd name="connsiteX34" fmla="*/ 216665 w 551711"/>
                <a:gd name="connsiteY34" fmla="*/ 400867 h 769697"/>
                <a:gd name="connsiteX35" fmla="*/ 160564 w 551711"/>
                <a:gd name="connsiteY35" fmla="*/ 400867 h 769697"/>
                <a:gd name="connsiteX36" fmla="*/ 114938 w 551711"/>
                <a:gd name="connsiteY36" fmla="*/ 434698 h 769697"/>
                <a:gd name="connsiteX37" fmla="*/ 45673 w 551711"/>
                <a:gd name="connsiteY37" fmla="*/ 457817 h 769697"/>
                <a:gd name="connsiteX38" fmla="*/ 32037 w 551711"/>
                <a:gd name="connsiteY38" fmla="*/ 500046 h 769697"/>
                <a:gd name="connsiteX39" fmla="*/ 7314 w 551711"/>
                <a:gd name="connsiteY39" fmla="*/ 521892 h 769697"/>
                <a:gd name="connsiteX40" fmla="*/ 0 w 551711"/>
                <a:gd name="connsiteY40" fmla="*/ 733744 h 769697"/>
                <a:gd name="connsiteX41" fmla="*/ 36001 w 551711"/>
                <a:gd name="connsiteY41" fmla="*/ 769697 h 769697"/>
                <a:gd name="connsiteX42" fmla="*/ 83514 w 551711"/>
                <a:gd name="connsiteY42" fmla="*/ 716758 h 769697"/>
                <a:gd name="connsiteX43" fmla="*/ 86487 w 551711"/>
                <a:gd name="connsiteY43" fmla="*/ 699300 h 769697"/>
                <a:gd name="connsiteX44" fmla="*/ 100453 w 551711"/>
                <a:gd name="connsiteY44" fmla="*/ 696800 h 769697"/>
                <a:gd name="connsiteX45" fmla="*/ 148249 w 551711"/>
                <a:gd name="connsiteY45" fmla="*/ 642539 h 769697"/>
                <a:gd name="connsiteX46" fmla="*/ 221949 w 551711"/>
                <a:gd name="connsiteY46" fmla="*/ 579785 h 769697"/>
                <a:gd name="connsiteX47" fmla="*/ 243370 w 551711"/>
                <a:gd name="connsiteY47" fmla="*/ 577804 h 769697"/>
                <a:gd name="connsiteX48" fmla="*/ 275738 w 551711"/>
                <a:gd name="connsiteY48" fmla="*/ 555864 h 769697"/>
                <a:gd name="connsiteX49" fmla="*/ 294187 w 551711"/>
                <a:gd name="connsiteY49" fmla="*/ 534962 h 769697"/>
                <a:gd name="connsiteX50" fmla="*/ 298669 w 551711"/>
                <a:gd name="connsiteY50" fmla="*/ 520524 h 769697"/>
                <a:gd name="connsiteX51" fmla="*/ 321081 w 551711"/>
                <a:gd name="connsiteY51" fmla="*/ 502075 h 769697"/>
                <a:gd name="connsiteX52" fmla="*/ 340992 w 551711"/>
                <a:gd name="connsiteY52" fmla="*/ 483155 h 769697"/>
                <a:gd name="connsiteX53" fmla="*/ 372888 w 551711"/>
                <a:gd name="connsiteY53" fmla="*/ 451259 h 769697"/>
                <a:gd name="connsiteX54" fmla="*/ 388836 w 551711"/>
                <a:gd name="connsiteY54" fmla="*/ 427856 h 769697"/>
                <a:gd name="connsiteX55" fmla="*/ 401764 w 551711"/>
                <a:gd name="connsiteY55" fmla="*/ 394498 h 769697"/>
                <a:gd name="connsiteX56" fmla="*/ 438142 w 551711"/>
                <a:gd name="connsiteY56" fmla="*/ 361611 h 769697"/>
                <a:gd name="connsiteX57" fmla="*/ 442624 w 551711"/>
                <a:gd name="connsiteY57" fmla="*/ 346182 h 769697"/>
                <a:gd name="connsiteX58" fmla="*/ 452061 w 551711"/>
                <a:gd name="connsiteY58" fmla="*/ 312305 h 769697"/>
                <a:gd name="connsiteX59" fmla="*/ 481456 w 551711"/>
                <a:gd name="connsiteY59" fmla="*/ 252524 h 769697"/>
                <a:gd name="connsiteX60" fmla="*/ 486458 w 551711"/>
                <a:gd name="connsiteY60" fmla="*/ 227139 h 769697"/>
                <a:gd name="connsiteX61" fmla="*/ 502877 w 551711"/>
                <a:gd name="connsiteY61" fmla="*/ 208691 h 769697"/>
                <a:gd name="connsiteX62" fmla="*/ 503868 w 551711"/>
                <a:gd name="connsiteY62" fmla="*/ 197225 h 769697"/>
                <a:gd name="connsiteX63" fmla="*/ 510851 w 551711"/>
                <a:gd name="connsiteY63" fmla="*/ 189299 h 769697"/>
                <a:gd name="connsiteX64" fmla="*/ 517315 w 551711"/>
                <a:gd name="connsiteY64" fmla="*/ 170850 h 769697"/>
                <a:gd name="connsiteX65" fmla="*/ 528781 w 551711"/>
                <a:gd name="connsiteY65" fmla="*/ 159903 h 769697"/>
                <a:gd name="connsiteX66" fmla="*/ 535245 w 551711"/>
                <a:gd name="connsiteY66" fmla="*/ 96631 h 769697"/>
                <a:gd name="connsiteX67" fmla="*/ 542228 w 551711"/>
                <a:gd name="connsiteY67" fmla="*/ 91630 h 769697"/>
                <a:gd name="connsiteX68" fmla="*/ 551712 w 551711"/>
                <a:gd name="connsiteY68" fmla="*/ 91158 h 769697"/>
                <a:gd name="connsiteX69" fmla="*/ 551712 w 551711"/>
                <a:gd name="connsiteY69" fmla="*/ 86675 h 769697"/>
                <a:gd name="connsiteX70" fmla="*/ 546238 w 551711"/>
                <a:gd name="connsiteY70" fmla="*/ 84175 h 76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1711" h="769697">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name="connsiteX0" fmla="*/ 552419 w 604179"/>
                <a:gd name="connsiteY0" fmla="*/ 35010 h 907235"/>
                <a:gd name="connsiteX1" fmla="*/ 490374 w 604179"/>
                <a:gd name="connsiteY1" fmla="*/ 50014 h 907235"/>
                <a:gd name="connsiteX2" fmla="*/ 468103 w 604179"/>
                <a:gd name="connsiteY2" fmla="*/ 44918 h 907235"/>
                <a:gd name="connsiteX3" fmla="*/ 444748 w 604179"/>
                <a:gd name="connsiteY3" fmla="*/ 46617 h 907235"/>
                <a:gd name="connsiteX4" fmla="*/ 434273 w 604179"/>
                <a:gd name="connsiteY4" fmla="*/ 61574 h 907235"/>
                <a:gd name="connsiteX5" fmla="*/ 391431 w 604179"/>
                <a:gd name="connsiteY5" fmla="*/ 62612 h 907235"/>
                <a:gd name="connsiteX6" fmla="*/ 372463 w 604179"/>
                <a:gd name="connsiteY6" fmla="*/ 69076 h 907235"/>
                <a:gd name="connsiteX7" fmla="*/ 355005 w 604179"/>
                <a:gd name="connsiteY7" fmla="*/ 68463 h 907235"/>
                <a:gd name="connsiteX8" fmla="*/ 341133 w 604179"/>
                <a:gd name="connsiteY8" fmla="*/ 56525 h 907235"/>
                <a:gd name="connsiteX9" fmla="*/ 317872 w 604179"/>
                <a:gd name="connsiteY9" fmla="*/ 59167 h 907235"/>
                <a:gd name="connsiteX10" fmla="*/ 281777 w 604179"/>
                <a:gd name="connsiteY10" fmla="*/ 60017 h 907235"/>
                <a:gd name="connsiteX11" fmla="*/ 269227 w 604179"/>
                <a:gd name="connsiteY11" fmla="*/ 115740 h 907235"/>
                <a:gd name="connsiteX12" fmla="*/ 276351 w 604179"/>
                <a:gd name="connsiteY12" fmla="*/ 166509 h 907235"/>
                <a:gd name="connsiteX13" fmla="*/ 278852 w 604179"/>
                <a:gd name="connsiteY13" fmla="*/ 182268 h 907235"/>
                <a:gd name="connsiteX14" fmla="*/ 297489 w 604179"/>
                <a:gd name="connsiteY14" fmla="*/ 210200 h 907235"/>
                <a:gd name="connsiteX15" fmla="*/ 327781 w 604179"/>
                <a:gd name="connsiteY15" fmla="*/ 233650 h 907235"/>
                <a:gd name="connsiteX16" fmla="*/ 322638 w 604179"/>
                <a:gd name="connsiteY16" fmla="*/ 310512 h 907235"/>
                <a:gd name="connsiteX17" fmla="*/ 288383 w 604179"/>
                <a:gd name="connsiteY17" fmla="*/ 320703 h 907235"/>
                <a:gd name="connsiteX18" fmla="*/ 286024 w 604179"/>
                <a:gd name="connsiteY18" fmla="*/ 334292 h 907235"/>
                <a:gd name="connsiteX19" fmla="*/ 297631 w 604179"/>
                <a:gd name="connsiteY19" fmla="*/ 347692 h 907235"/>
                <a:gd name="connsiteX20" fmla="*/ 295083 w 604179"/>
                <a:gd name="connsiteY20" fmla="*/ 379682 h 907235"/>
                <a:gd name="connsiteX21" fmla="*/ 263612 w 604179"/>
                <a:gd name="connsiteY21" fmla="*/ 379682 h 907235"/>
                <a:gd name="connsiteX22" fmla="*/ 252760 w 604179"/>
                <a:gd name="connsiteY22" fmla="*/ 359063 h 907235"/>
                <a:gd name="connsiteX23" fmla="*/ 219401 w 604179"/>
                <a:gd name="connsiteY23" fmla="*/ 310983 h 907235"/>
                <a:gd name="connsiteX24" fmla="*/ 244691 w 604179"/>
                <a:gd name="connsiteY24" fmla="*/ 269793 h 907235"/>
                <a:gd name="connsiteX25" fmla="*/ 232660 w 604179"/>
                <a:gd name="connsiteY25" fmla="*/ 235207 h 907235"/>
                <a:gd name="connsiteX26" fmla="*/ 188072 w 604179"/>
                <a:gd name="connsiteY26" fmla="*/ 232565 h 907235"/>
                <a:gd name="connsiteX27" fmla="*/ 159573 w 604179"/>
                <a:gd name="connsiteY27" fmla="*/ 204067 h 907235"/>
                <a:gd name="connsiteX28" fmla="*/ 0 w 604179"/>
                <a:gd name="connsiteY28" fmla="*/ 257808 h 907235"/>
                <a:gd name="connsiteX29" fmla="*/ 6983 w 604179"/>
                <a:gd name="connsiteY29" fmla="*/ 291922 h 907235"/>
                <a:gd name="connsiteX30" fmla="*/ 93942 w 604179"/>
                <a:gd name="connsiteY30" fmla="*/ 305133 h 907235"/>
                <a:gd name="connsiteX31" fmla="*/ 154997 w 604179"/>
                <a:gd name="connsiteY31" fmla="*/ 341558 h 907235"/>
                <a:gd name="connsiteX32" fmla="*/ 155940 w 604179"/>
                <a:gd name="connsiteY32" fmla="*/ 412003 h 907235"/>
                <a:gd name="connsiteX33" fmla="*/ 137775 w 604179"/>
                <a:gd name="connsiteY33" fmla="*/ 481928 h 907235"/>
                <a:gd name="connsiteX34" fmla="*/ 143342 w 604179"/>
                <a:gd name="connsiteY34" fmla="*/ 531187 h 907235"/>
                <a:gd name="connsiteX35" fmla="*/ 116354 w 604179"/>
                <a:gd name="connsiteY35" fmla="*/ 581437 h 907235"/>
                <a:gd name="connsiteX36" fmla="*/ 111777 w 604179"/>
                <a:gd name="connsiteY36" fmla="*/ 604321 h 907235"/>
                <a:gd name="connsiteX37" fmla="*/ 89695 w 604179"/>
                <a:gd name="connsiteY37" fmla="*/ 644709 h 907235"/>
                <a:gd name="connsiteX38" fmla="*/ 67755 w 604179"/>
                <a:gd name="connsiteY38" fmla="*/ 663111 h 907235"/>
                <a:gd name="connsiteX39" fmla="*/ 61999 w 604179"/>
                <a:gd name="connsiteY39" fmla="*/ 695148 h 907235"/>
                <a:gd name="connsiteX40" fmla="*/ 74691 w 604179"/>
                <a:gd name="connsiteY40" fmla="*/ 784937 h 907235"/>
                <a:gd name="connsiteX41" fmla="*/ 74691 w 604179"/>
                <a:gd name="connsiteY41" fmla="*/ 907236 h 907235"/>
                <a:gd name="connsiteX42" fmla="*/ 106492 w 604179"/>
                <a:gd name="connsiteY42" fmla="*/ 907236 h 907235"/>
                <a:gd name="connsiteX43" fmla="*/ 111588 w 604179"/>
                <a:gd name="connsiteY43" fmla="*/ 883361 h 907235"/>
                <a:gd name="connsiteX44" fmla="*/ 100594 w 604179"/>
                <a:gd name="connsiteY44" fmla="*/ 885862 h 907235"/>
                <a:gd name="connsiteX45" fmla="*/ 93139 w 604179"/>
                <a:gd name="connsiteY45" fmla="*/ 870433 h 907235"/>
                <a:gd name="connsiteX46" fmla="*/ 108097 w 604179"/>
                <a:gd name="connsiteY46" fmla="*/ 850994 h 907235"/>
                <a:gd name="connsiteX47" fmla="*/ 121544 w 604179"/>
                <a:gd name="connsiteY47" fmla="*/ 844011 h 907235"/>
                <a:gd name="connsiteX48" fmla="*/ 151411 w 604179"/>
                <a:gd name="connsiteY48" fmla="*/ 829573 h 907235"/>
                <a:gd name="connsiteX49" fmla="*/ 216665 w 604179"/>
                <a:gd name="connsiteY49" fmla="*/ 808151 h 907235"/>
                <a:gd name="connsiteX50" fmla="*/ 241058 w 604179"/>
                <a:gd name="connsiteY50" fmla="*/ 789231 h 907235"/>
                <a:gd name="connsiteX51" fmla="*/ 256015 w 604179"/>
                <a:gd name="connsiteY51" fmla="*/ 759364 h 907235"/>
                <a:gd name="connsiteX52" fmla="*/ 245541 w 604179"/>
                <a:gd name="connsiteY52" fmla="*/ 766347 h 907235"/>
                <a:gd name="connsiteX53" fmla="*/ 261017 w 604179"/>
                <a:gd name="connsiteY53" fmla="*/ 719494 h 907235"/>
                <a:gd name="connsiteX54" fmla="*/ 269982 w 604179"/>
                <a:gd name="connsiteY54" fmla="*/ 660752 h 907235"/>
                <a:gd name="connsiteX55" fmla="*/ 259507 w 604179"/>
                <a:gd name="connsiteY55" fmla="*/ 659714 h 907235"/>
                <a:gd name="connsiteX56" fmla="*/ 255496 w 604179"/>
                <a:gd name="connsiteY56" fmla="*/ 636311 h 907235"/>
                <a:gd name="connsiteX57" fmla="*/ 247570 w 604179"/>
                <a:gd name="connsiteY57" fmla="*/ 585023 h 907235"/>
                <a:gd name="connsiteX58" fmla="*/ 230112 w 604179"/>
                <a:gd name="connsiteY58" fmla="*/ 570066 h 907235"/>
                <a:gd name="connsiteX59" fmla="*/ 231622 w 604179"/>
                <a:gd name="connsiteY59" fmla="*/ 534726 h 907235"/>
                <a:gd name="connsiteX60" fmla="*/ 238605 w 604179"/>
                <a:gd name="connsiteY60" fmla="*/ 530715 h 907235"/>
                <a:gd name="connsiteX61" fmla="*/ 247570 w 604179"/>
                <a:gd name="connsiteY61" fmla="*/ 524770 h 907235"/>
                <a:gd name="connsiteX62" fmla="*/ 261017 w 604179"/>
                <a:gd name="connsiteY62" fmla="*/ 518259 h 907235"/>
                <a:gd name="connsiteX63" fmla="*/ 291874 w 604179"/>
                <a:gd name="connsiteY63" fmla="*/ 487401 h 907235"/>
                <a:gd name="connsiteX64" fmla="*/ 304331 w 604179"/>
                <a:gd name="connsiteY64" fmla="*/ 480418 h 907235"/>
                <a:gd name="connsiteX65" fmla="*/ 313296 w 604179"/>
                <a:gd name="connsiteY65" fmla="*/ 463479 h 907235"/>
                <a:gd name="connsiteX66" fmla="*/ 321741 w 604179"/>
                <a:gd name="connsiteY66" fmla="*/ 473954 h 907235"/>
                <a:gd name="connsiteX67" fmla="*/ 345191 w 604179"/>
                <a:gd name="connsiteY67" fmla="*/ 448050 h 907235"/>
                <a:gd name="connsiteX68" fmla="*/ 346654 w 604179"/>
                <a:gd name="connsiteY68" fmla="*/ 435594 h 907235"/>
                <a:gd name="connsiteX69" fmla="*/ 359110 w 604179"/>
                <a:gd name="connsiteY69" fmla="*/ 432622 h 907235"/>
                <a:gd name="connsiteX70" fmla="*/ 362130 w 604179"/>
                <a:gd name="connsiteY70" fmla="*/ 422147 h 907235"/>
                <a:gd name="connsiteX71" fmla="*/ 419410 w 604179"/>
                <a:gd name="connsiteY71" fmla="*/ 388269 h 907235"/>
                <a:gd name="connsiteX72" fmla="*/ 447767 w 604179"/>
                <a:gd name="connsiteY72" fmla="*/ 375813 h 907235"/>
                <a:gd name="connsiteX73" fmla="*/ 468197 w 604179"/>
                <a:gd name="connsiteY73" fmla="*/ 374350 h 907235"/>
                <a:gd name="connsiteX74" fmla="*/ 483626 w 604179"/>
                <a:gd name="connsiteY74" fmla="*/ 365857 h 907235"/>
                <a:gd name="connsiteX75" fmla="*/ 486127 w 604179"/>
                <a:gd name="connsiteY75" fmla="*/ 356893 h 907235"/>
                <a:gd name="connsiteX76" fmla="*/ 517504 w 604179"/>
                <a:gd name="connsiteY76" fmla="*/ 342455 h 907235"/>
                <a:gd name="connsiteX77" fmla="*/ 528969 w 604179"/>
                <a:gd name="connsiteY77" fmla="*/ 331508 h 907235"/>
                <a:gd name="connsiteX78" fmla="*/ 525997 w 604179"/>
                <a:gd name="connsiteY78" fmla="*/ 323015 h 907235"/>
                <a:gd name="connsiteX79" fmla="*/ 534443 w 604179"/>
                <a:gd name="connsiteY79" fmla="*/ 317542 h 907235"/>
                <a:gd name="connsiteX80" fmla="*/ 543407 w 604179"/>
                <a:gd name="connsiteY80" fmla="*/ 307586 h 907235"/>
                <a:gd name="connsiteX81" fmla="*/ 573274 w 604179"/>
                <a:gd name="connsiteY81" fmla="*/ 283193 h 907235"/>
                <a:gd name="connsiteX82" fmla="*/ 573793 w 604179"/>
                <a:gd name="connsiteY82" fmla="*/ 271208 h 907235"/>
                <a:gd name="connsiteX83" fmla="*/ 571812 w 604179"/>
                <a:gd name="connsiteY83" fmla="*/ 262244 h 907235"/>
                <a:gd name="connsiteX84" fmla="*/ 588231 w 604179"/>
                <a:gd name="connsiteY84" fmla="*/ 237378 h 907235"/>
                <a:gd name="connsiteX85" fmla="*/ 588231 w 604179"/>
                <a:gd name="connsiteY85" fmla="*/ 225393 h 907235"/>
                <a:gd name="connsiteX86" fmla="*/ 583749 w 604179"/>
                <a:gd name="connsiteY86" fmla="*/ 218458 h 907235"/>
                <a:gd name="connsiteX87" fmla="*/ 584740 w 604179"/>
                <a:gd name="connsiteY87" fmla="*/ 212465 h 907235"/>
                <a:gd name="connsiteX88" fmla="*/ 583277 w 604179"/>
                <a:gd name="connsiteY88" fmla="*/ 207983 h 907235"/>
                <a:gd name="connsiteX89" fmla="*/ 576294 w 604179"/>
                <a:gd name="connsiteY89" fmla="*/ 206992 h 907235"/>
                <a:gd name="connsiteX90" fmla="*/ 577757 w 604179"/>
                <a:gd name="connsiteY90" fmla="*/ 195527 h 907235"/>
                <a:gd name="connsiteX91" fmla="*/ 575775 w 604179"/>
                <a:gd name="connsiteY91" fmla="*/ 173634 h 907235"/>
                <a:gd name="connsiteX92" fmla="*/ 579267 w 604179"/>
                <a:gd name="connsiteY92" fmla="*/ 153203 h 907235"/>
                <a:gd name="connsiteX93" fmla="*/ 575775 w 604179"/>
                <a:gd name="connsiteY93" fmla="*/ 131263 h 907235"/>
                <a:gd name="connsiteX94" fmla="*/ 580776 w 604179"/>
                <a:gd name="connsiteY94" fmla="*/ 122817 h 907235"/>
                <a:gd name="connsiteX95" fmla="*/ 579786 w 604179"/>
                <a:gd name="connsiteY95" fmla="*/ 59073 h 907235"/>
                <a:gd name="connsiteX96" fmla="*/ 602197 w 604179"/>
                <a:gd name="connsiteY96" fmla="*/ 26658 h 907235"/>
                <a:gd name="connsiteX97" fmla="*/ 604179 w 604179"/>
                <a:gd name="connsiteY97" fmla="*/ 2265 h 907235"/>
                <a:gd name="connsiteX98" fmla="*/ 601537 w 604179"/>
                <a:gd name="connsiteY98" fmla="*/ 0 h 907235"/>
                <a:gd name="connsiteX99" fmla="*/ 552419 w 604179"/>
                <a:gd name="connsiteY99" fmla="*/ 35010 h 9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4179" h="907235">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name="connsiteX0" fmla="*/ 0 w 53599"/>
                <a:gd name="connsiteY0" fmla="*/ 30905 h 71434"/>
                <a:gd name="connsiteX1" fmla="*/ 4530 w 53599"/>
                <a:gd name="connsiteY1" fmla="*/ 66434 h 71434"/>
                <a:gd name="connsiteX2" fmla="*/ 36661 w 53599"/>
                <a:gd name="connsiteY2" fmla="*/ 71435 h 71434"/>
                <a:gd name="connsiteX3" fmla="*/ 53600 w 53599"/>
                <a:gd name="connsiteY3" fmla="*/ 50769 h 71434"/>
                <a:gd name="connsiteX4" fmla="*/ 53600 w 53599"/>
                <a:gd name="connsiteY4" fmla="*/ 11796 h 71434"/>
                <a:gd name="connsiteX5" fmla="*/ 25196 w 53599"/>
                <a:gd name="connsiteY5" fmla="*/ 0 h 71434"/>
                <a:gd name="connsiteX6" fmla="*/ 10144 w 53599"/>
                <a:gd name="connsiteY6" fmla="*/ 12928 h 71434"/>
                <a:gd name="connsiteX7" fmla="*/ 0 w 53599"/>
                <a:gd name="connsiteY7" fmla="*/ 30905 h 7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99" h="71434">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name="connsiteX0" fmla="*/ 14155 w 595780"/>
                <a:gd name="connsiteY0" fmla="*/ 7738 h 534348"/>
                <a:gd name="connsiteX1" fmla="*/ 10144 w 595780"/>
                <a:gd name="connsiteY1" fmla="*/ 0 h 534348"/>
                <a:gd name="connsiteX2" fmla="*/ 4860 w 595780"/>
                <a:gd name="connsiteY2" fmla="*/ 13164 h 534348"/>
                <a:gd name="connsiteX3" fmla="*/ 17175 w 595780"/>
                <a:gd name="connsiteY3" fmla="*/ 80825 h 534348"/>
                <a:gd name="connsiteX4" fmla="*/ 0 w 595780"/>
                <a:gd name="connsiteY4" fmla="*/ 98046 h 534348"/>
                <a:gd name="connsiteX5" fmla="*/ 25620 w 595780"/>
                <a:gd name="connsiteY5" fmla="*/ 153581 h 534348"/>
                <a:gd name="connsiteX6" fmla="*/ 25668 w 595780"/>
                <a:gd name="connsiteY6" fmla="*/ 154996 h 534348"/>
                <a:gd name="connsiteX7" fmla="*/ 32604 w 595780"/>
                <a:gd name="connsiteY7" fmla="*/ 531376 h 534348"/>
                <a:gd name="connsiteX8" fmla="*/ 338586 w 595780"/>
                <a:gd name="connsiteY8" fmla="*/ 532838 h 534348"/>
                <a:gd name="connsiteX9" fmla="*/ 372227 w 595780"/>
                <a:gd name="connsiteY9" fmla="*/ 515192 h 534348"/>
                <a:gd name="connsiteX10" fmla="*/ 400915 w 595780"/>
                <a:gd name="connsiteY10" fmla="*/ 534348 h 534348"/>
                <a:gd name="connsiteX11" fmla="*/ 517881 w 595780"/>
                <a:gd name="connsiteY11" fmla="*/ 534348 h 534348"/>
                <a:gd name="connsiteX12" fmla="*/ 590732 w 595780"/>
                <a:gd name="connsiteY12" fmla="*/ 469471 h 534348"/>
                <a:gd name="connsiteX13" fmla="*/ 584315 w 595780"/>
                <a:gd name="connsiteY13" fmla="*/ 439557 h 534348"/>
                <a:gd name="connsiteX14" fmla="*/ 580824 w 595780"/>
                <a:gd name="connsiteY14" fmla="*/ 433565 h 534348"/>
                <a:gd name="connsiteX15" fmla="*/ 587288 w 595780"/>
                <a:gd name="connsiteY15" fmla="*/ 430074 h 534348"/>
                <a:gd name="connsiteX16" fmla="*/ 595781 w 595780"/>
                <a:gd name="connsiteY16" fmla="*/ 432574 h 534348"/>
                <a:gd name="connsiteX17" fmla="*/ 595781 w 595780"/>
                <a:gd name="connsiteY17" fmla="*/ 425591 h 534348"/>
                <a:gd name="connsiteX18" fmla="*/ 561903 w 595780"/>
                <a:gd name="connsiteY18" fmla="*/ 399688 h 534348"/>
                <a:gd name="connsiteX19" fmla="*/ 524534 w 595780"/>
                <a:gd name="connsiteY19" fmla="*/ 335472 h 534348"/>
                <a:gd name="connsiteX20" fmla="*/ 490657 w 595780"/>
                <a:gd name="connsiteY20" fmla="*/ 283146 h 534348"/>
                <a:gd name="connsiteX21" fmla="*/ 480701 w 595780"/>
                <a:gd name="connsiteY21" fmla="*/ 246815 h 534348"/>
                <a:gd name="connsiteX22" fmla="*/ 459799 w 595780"/>
                <a:gd name="connsiteY22" fmla="*/ 224874 h 534348"/>
                <a:gd name="connsiteX23" fmla="*/ 459280 w 595780"/>
                <a:gd name="connsiteY23" fmla="*/ 203453 h 534348"/>
                <a:gd name="connsiteX24" fmla="*/ 440360 w 595780"/>
                <a:gd name="connsiteY24" fmla="*/ 194489 h 534348"/>
                <a:gd name="connsiteX25" fmla="*/ 409974 w 595780"/>
                <a:gd name="connsiteY25" fmla="*/ 154666 h 534348"/>
                <a:gd name="connsiteX26" fmla="*/ 407473 w 595780"/>
                <a:gd name="connsiteY26" fmla="*/ 130744 h 534348"/>
                <a:gd name="connsiteX27" fmla="*/ 393035 w 595780"/>
                <a:gd name="connsiteY27" fmla="*/ 116306 h 534348"/>
                <a:gd name="connsiteX28" fmla="*/ 397517 w 595780"/>
                <a:gd name="connsiteY28" fmla="*/ 94366 h 534348"/>
                <a:gd name="connsiteX29" fmla="*/ 401481 w 595780"/>
                <a:gd name="connsiteY29" fmla="*/ 94366 h 534348"/>
                <a:gd name="connsiteX30" fmla="*/ 416438 w 595780"/>
                <a:gd name="connsiteY30" fmla="*/ 122251 h 534348"/>
                <a:gd name="connsiteX31" fmla="*/ 440879 w 595780"/>
                <a:gd name="connsiteY31" fmla="*/ 155657 h 534348"/>
                <a:gd name="connsiteX32" fmla="*/ 443851 w 595780"/>
                <a:gd name="connsiteY32" fmla="*/ 167122 h 534348"/>
                <a:gd name="connsiteX33" fmla="*/ 483674 w 595780"/>
                <a:gd name="connsiteY33" fmla="*/ 210955 h 534348"/>
                <a:gd name="connsiteX34" fmla="*/ 495139 w 595780"/>
                <a:gd name="connsiteY34" fmla="*/ 212418 h 534348"/>
                <a:gd name="connsiteX35" fmla="*/ 504623 w 595780"/>
                <a:gd name="connsiteY35" fmla="*/ 203972 h 534348"/>
                <a:gd name="connsiteX36" fmla="*/ 503113 w 595780"/>
                <a:gd name="connsiteY36" fmla="*/ 181560 h 534348"/>
                <a:gd name="connsiteX37" fmla="*/ 522033 w 595780"/>
                <a:gd name="connsiteY37" fmla="*/ 123289 h 534348"/>
                <a:gd name="connsiteX38" fmla="*/ 468622 w 595780"/>
                <a:gd name="connsiteY38" fmla="*/ 17930 h 534348"/>
                <a:gd name="connsiteX39" fmla="*/ 450881 w 595780"/>
                <a:gd name="connsiteY39" fmla="*/ 29867 h 534348"/>
                <a:gd name="connsiteX40" fmla="*/ 428752 w 595780"/>
                <a:gd name="connsiteY40" fmla="*/ 33925 h 534348"/>
                <a:gd name="connsiteX41" fmla="*/ 389779 w 595780"/>
                <a:gd name="connsiteY41" fmla="*/ 32179 h 534348"/>
                <a:gd name="connsiteX42" fmla="*/ 357176 w 595780"/>
                <a:gd name="connsiteY42" fmla="*/ 8635 h 534348"/>
                <a:gd name="connsiteX43" fmla="*/ 342360 w 595780"/>
                <a:gd name="connsiteY43" fmla="*/ 9484 h 534348"/>
                <a:gd name="connsiteX44" fmla="*/ 315277 w 595780"/>
                <a:gd name="connsiteY44" fmla="*/ 7172 h 534348"/>
                <a:gd name="connsiteX45" fmla="*/ 303953 w 595780"/>
                <a:gd name="connsiteY45" fmla="*/ 15618 h 534348"/>
                <a:gd name="connsiteX46" fmla="*/ 289704 w 595780"/>
                <a:gd name="connsiteY46" fmla="*/ 17363 h 534348"/>
                <a:gd name="connsiteX47" fmla="*/ 286779 w 595780"/>
                <a:gd name="connsiteY47" fmla="*/ 11230 h 534348"/>
                <a:gd name="connsiteX48" fmla="*/ 274558 w 595780"/>
                <a:gd name="connsiteY48" fmla="*/ 12409 h 534348"/>
                <a:gd name="connsiteX49" fmla="*/ 227422 w 595780"/>
                <a:gd name="connsiteY49" fmla="*/ 41191 h 534348"/>
                <a:gd name="connsiteX50" fmla="*/ 209115 w 595780"/>
                <a:gd name="connsiteY50" fmla="*/ 46145 h 534348"/>
                <a:gd name="connsiteX51" fmla="*/ 186703 w 595780"/>
                <a:gd name="connsiteY51" fmla="*/ 35670 h 534348"/>
                <a:gd name="connsiteX52" fmla="*/ 164575 w 595780"/>
                <a:gd name="connsiteY52" fmla="*/ 33075 h 534348"/>
                <a:gd name="connsiteX53" fmla="*/ 151222 w 595780"/>
                <a:gd name="connsiteY53" fmla="*/ 26942 h 534348"/>
                <a:gd name="connsiteX54" fmla="*/ 133764 w 595780"/>
                <a:gd name="connsiteY54" fmla="*/ 25762 h 534348"/>
                <a:gd name="connsiteX55" fmla="*/ 110503 w 595780"/>
                <a:gd name="connsiteY55" fmla="*/ 14155 h 534348"/>
                <a:gd name="connsiteX56" fmla="*/ 49071 w 595780"/>
                <a:gd name="connsiteY56" fmla="*/ 4246 h 534348"/>
                <a:gd name="connsiteX57" fmla="*/ 22317 w 595780"/>
                <a:gd name="connsiteY57" fmla="*/ 9201 h 534348"/>
                <a:gd name="connsiteX58" fmla="*/ 14155 w 595780"/>
                <a:gd name="connsiteY58" fmla="*/ 7738 h 53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95780" h="534348">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name="connsiteX0" fmla="*/ 129801 w 828298"/>
                <a:gd name="connsiteY0" fmla="*/ 46900 h 752852"/>
                <a:gd name="connsiteX1" fmla="*/ 59687 w 828298"/>
                <a:gd name="connsiteY1" fmla="*/ 88657 h 752852"/>
                <a:gd name="connsiteX2" fmla="*/ 61102 w 828298"/>
                <a:gd name="connsiteY2" fmla="*/ 125601 h 752852"/>
                <a:gd name="connsiteX3" fmla="*/ 45437 w 828298"/>
                <a:gd name="connsiteY3" fmla="*/ 153392 h 752852"/>
                <a:gd name="connsiteX4" fmla="*/ 21610 w 828298"/>
                <a:gd name="connsiteY4" fmla="*/ 162970 h 752852"/>
                <a:gd name="connsiteX5" fmla="*/ 9956 w 828298"/>
                <a:gd name="connsiteY5" fmla="*/ 172265 h 752852"/>
                <a:gd name="connsiteX6" fmla="*/ 9956 w 828298"/>
                <a:gd name="connsiteY6" fmla="*/ 187553 h 752852"/>
                <a:gd name="connsiteX7" fmla="*/ 24724 w 828298"/>
                <a:gd name="connsiteY7" fmla="*/ 205199 h 752852"/>
                <a:gd name="connsiteX8" fmla="*/ 32509 w 828298"/>
                <a:gd name="connsiteY8" fmla="*/ 272482 h 752852"/>
                <a:gd name="connsiteX9" fmla="*/ 26187 w 828298"/>
                <a:gd name="connsiteY9" fmla="*/ 364112 h 752852"/>
                <a:gd name="connsiteX10" fmla="*/ 1651 w 828298"/>
                <a:gd name="connsiteY10" fmla="*/ 376379 h 752852"/>
                <a:gd name="connsiteX11" fmla="*/ 0 w 828298"/>
                <a:gd name="connsiteY11" fmla="*/ 384636 h 752852"/>
                <a:gd name="connsiteX12" fmla="*/ 37416 w 828298"/>
                <a:gd name="connsiteY12" fmla="*/ 423515 h 752852"/>
                <a:gd name="connsiteX13" fmla="*/ 31518 w 828298"/>
                <a:gd name="connsiteY13" fmla="*/ 464753 h 752852"/>
                <a:gd name="connsiteX14" fmla="*/ 36708 w 828298"/>
                <a:gd name="connsiteY14" fmla="*/ 468481 h 752852"/>
                <a:gd name="connsiteX15" fmla="*/ 68935 w 828298"/>
                <a:gd name="connsiteY15" fmla="*/ 467018 h 752852"/>
                <a:gd name="connsiteX16" fmla="*/ 112768 w 828298"/>
                <a:gd name="connsiteY16" fmla="*/ 485514 h 752852"/>
                <a:gd name="connsiteX17" fmla="*/ 119987 w 828298"/>
                <a:gd name="connsiteY17" fmla="*/ 521562 h 752852"/>
                <a:gd name="connsiteX18" fmla="*/ 252618 w 828298"/>
                <a:gd name="connsiteY18" fmla="*/ 531895 h 752852"/>
                <a:gd name="connsiteX19" fmla="*/ 278522 w 828298"/>
                <a:gd name="connsiteY19" fmla="*/ 559261 h 752852"/>
                <a:gd name="connsiteX20" fmla="*/ 355241 w 828298"/>
                <a:gd name="connsiteY20" fmla="*/ 535622 h 752852"/>
                <a:gd name="connsiteX21" fmla="*/ 357742 w 828298"/>
                <a:gd name="connsiteY21" fmla="*/ 536896 h 752852"/>
                <a:gd name="connsiteX22" fmla="*/ 777860 w 828298"/>
                <a:gd name="connsiteY22" fmla="*/ 752853 h 752852"/>
                <a:gd name="connsiteX23" fmla="*/ 779087 w 828298"/>
                <a:gd name="connsiteY23" fmla="*/ 726478 h 752852"/>
                <a:gd name="connsiteX24" fmla="*/ 828299 w 828298"/>
                <a:gd name="connsiteY24" fmla="*/ 717560 h 752852"/>
                <a:gd name="connsiteX25" fmla="*/ 819428 w 828298"/>
                <a:gd name="connsiteY25" fmla="*/ 236623 h 752852"/>
                <a:gd name="connsiteX26" fmla="*/ 790977 w 828298"/>
                <a:gd name="connsiteY26" fmla="*/ 175049 h 752852"/>
                <a:gd name="connsiteX27" fmla="*/ 809850 w 828298"/>
                <a:gd name="connsiteY27" fmla="*/ 156176 h 752852"/>
                <a:gd name="connsiteX28" fmla="*/ 798149 w 828298"/>
                <a:gd name="connsiteY28" fmla="*/ 91677 h 752852"/>
                <a:gd name="connsiteX29" fmla="*/ 807727 w 828298"/>
                <a:gd name="connsiteY29" fmla="*/ 67613 h 752852"/>
                <a:gd name="connsiteX30" fmla="*/ 773331 w 828298"/>
                <a:gd name="connsiteY30" fmla="*/ 62376 h 752852"/>
                <a:gd name="connsiteX31" fmla="*/ 745115 w 828298"/>
                <a:gd name="connsiteY31" fmla="*/ 53364 h 752852"/>
                <a:gd name="connsiteX32" fmla="*/ 717749 w 828298"/>
                <a:gd name="connsiteY32" fmla="*/ 52184 h 752852"/>
                <a:gd name="connsiteX33" fmla="*/ 708454 w 828298"/>
                <a:gd name="connsiteY33" fmla="*/ 44635 h 752852"/>
                <a:gd name="connsiteX34" fmla="*/ 707557 w 828298"/>
                <a:gd name="connsiteY34" fmla="*/ 29489 h 752852"/>
                <a:gd name="connsiteX35" fmla="*/ 665989 w 828298"/>
                <a:gd name="connsiteY35" fmla="*/ 13494 h 752852"/>
                <a:gd name="connsiteX36" fmla="*/ 637443 w 828298"/>
                <a:gd name="connsiteY36" fmla="*/ 11749 h 752852"/>
                <a:gd name="connsiteX37" fmla="*/ 589458 w 828298"/>
                <a:gd name="connsiteY37" fmla="*/ 24252 h 752852"/>
                <a:gd name="connsiteX38" fmla="*/ 552231 w 828298"/>
                <a:gd name="connsiteY38" fmla="*/ 60017 h 752852"/>
                <a:gd name="connsiteX39" fmla="*/ 551051 w 828298"/>
                <a:gd name="connsiteY39" fmla="*/ 83891 h 752852"/>
                <a:gd name="connsiteX40" fmla="*/ 555109 w 828298"/>
                <a:gd name="connsiteY40" fmla="*/ 88280 h 752852"/>
                <a:gd name="connsiteX41" fmla="*/ 557468 w 828298"/>
                <a:gd name="connsiteY41" fmla="*/ 102529 h 752852"/>
                <a:gd name="connsiteX42" fmla="*/ 563271 w 828298"/>
                <a:gd name="connsiteY42" fmla="*/ 110361 h 752852"/>
                <a:gd name="connsiteX43" fmla="*/ 551051 w 828298"/>
                <a:gd name="connsiteY43" fmla="*/ 135698 h 752852"/>
                <a:gd name="connsiteX44" fmla="*/ 526044 w 828298"/>
                <a:gd name="connsiteY44" fmla="*/ 153439 h 752852"/>
                <a:gd name="connsiteX45" fmla="*/ 506227 w 828298"/>
                <a:gd name="connsiteY45" fmla="*/ 158394 h 752852"/>
                <a:gd name="connsiteX46" fmla="*/ 482683 w 828298"/>
                <a:gd name="connsiteY46" fmla="*/ 151410 h 752852"/>
                <a:gd name="connsiteX47" fmla="*/ 469896 w 828298"/>
                <a:gd name="connsiteY47" fmla="*/ 134519 h 752852"/>
                <a:gd name="connsiteX48" fmla="*/ 455600 w 828298"/>
                <a:gd name="connsiteY48" fmla="*/ 130131 h 752852"/>
                <a:gd name="connsiteX49" fmla="*/ 438472 w 828298"/>
                <a:gd name="connsiteY49" fmla="*/ 120553 h 752852"/>
                <a:gd name="connsiteX50" fmla="*/ 401811 w 828298"/>
                <a:gd name="connsiteY50" fmla="*/ 108615 h 752852"/>
                <a:gd name="connsiteX51" fmla="*/ 354392 w 828298"/>
                <a:gd name="connsiteY51" fmla="*/ 102812 h 752852"/>
                <a:gd name="connsiteX52" fmla="*/ 331414 w 828298"/>
                <a:gd name="connsiteY52" fmla="*/ 85920 h 752852"/>
                <a:gd name="connsiteX53" fmla="*/ 319760 w 828298"/>
                <a:gd name="connsiteY53" fmla="*/ 69029 h 752852"/>
                <a:gd name="connsiteX54" fmla="*/ 315655 w 828298"/>
                <a:gd name="connsiteY54" fmla="*/ 46381 h 752852"/>
                <a:gd name="connsiteX55" fmla="*/ 238888 w 828298"/>
                <a:gd name="connsiteY55" fmla="*/ 17269 h 752852"/>
                <a:gd name="connsiteX56" fmla="*/ 216476 w 828298"/>
                <a:gd name="connsiteY56" fmla="*/ 12598 h 752852"/>
                <a:gd name="connsiteX57" fmla="*/ 192884 w 828298"/>
                <a:gd name="connsiteY57" fmla="*/ 16703 h 752852"/>
                <a:gd name="connsiteX58" fmla="*/ 167877 w 828298"/>
                <a:gd name="connsiteY58" fmla="*/ 16986 h 752852"/>
                <a:gd name="connsiteX59" fmla="*/ 133717 w 828298"/>
                <a:gd name="connsiteY59" fmla="*/ 0 h 752852"/>
                <a:gd name="connsiteX60" fmla="*/ 129801 w 828298"/>
                <a:gd name="connsiteY60" fmla="*/ 46900 h 7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828298" h="752852">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name="connsiteX0" fmla="*/ 57225 w 191658"/>
                <a:gd name="connsiteY0" fmla="*/ 45184 h 379445"/>
                <a:gd name="connsiteX1" fmla="*/ 46609 w 191658"/>
                <a:gd name="connsiteY1" fmla="*/ 137617 h 379445"/>
                <a:gd name="connsiteX2" fmla="*/ -6707 w 191658"/>
                <a:gd name="connsiteY2" fmla="*/ 189518 h 379445"/>
                <a:gd name="connsiteX3" fmla="*/ -4820 w 191658"/>
                <a:gd name="connsiteY3" fmla="*/ 201595 h 379445"/>
                <a:gd name="connsiteX4" fmla="*/ 23868 w 191658"/>
                <a:gd name="connsiteY4" fmla="*/ 212165 h 379445"/>
                <a:gd name="connsiteX5" fmla="*/ 28586 w 191658"/>
                <a:gd name="connsiteY5" fmla="*/ 253451 h 379445"/>
                <a:gd name="connsiteX6" fmla="*/ 66333 w 191658"/>
                <a:gd name="connsiteY6" fmla="*/ 274448 h 379445"/>
                <a:gd name="connsiteX7" fmla="*/ 77704 w 191658"/>
                <a:gd name="connsiteY7" fmla="*/ 372682 h 379445"/>
                <a:gd name="connsiteX8" fmla="*/ 89689 w 191658"/>
                <a:gd name="connsiteY8" fmla="*/ 367964 h 379445"/>
                <a:gd name="connsiteX9" fmla="*/ 101107 w 191658"/>
                <a:gd name="connsiteY9" fmla="*/ 347722 h 379445"/>
                <a:gd name="connsiteX10" fmla="*/ 99501 w 191658"/>
                <a:gd name="connsiteY10" fmla="*/ 306532 h 379445"/>
                <a:gd name="connsiteX11" fmla="*/ 170559 w 191658"/>
                <a:gd name="connsiteY11" fmla="*/ 264067 h 379445"/>
                <a:gd name="connsiteX12" fmla="*/ 174146 w 191658"/>
                <a:gd name="connsiteY12" fmla="*/ 221130 h 379445"/>
                <a:gd name="connsiteX13" fmla="*/ 165276 w 191658"/>
                <a:gd name="connsiteY13" fmla="*/ 220800 h 379445"/>
                <a:gd name="connsiteX14" fmla="*/ 159708 w 191658"/>
                <a:gd name="connsiteY14" fmla="*/ 203058 h 379445"/>
                <a:gd name="connsiteX15" fmla="*/ 146922 w 191658"/>
                <a:gd name="connsiteY15" fmla="*/ 204192 h 379445"/>
                <a:gd name="connsiteX16" fmla="*/ 139088 w 191658"/>
                <a:gd name="connsiteY16" fmla="*/ 195462 h 379445"/>
                <a:gd name="connsiteX17" fmla="*/ 129180 w 191658"/>
                <a:gd name="connsiteY17" fmla="*/ 196642 h 379445"/>
                <a:gd name="connsiteX18" fmla="*/ 118423 w 191658"/>
                <a:gd name="connsiteY18" fmla="*/ 190509 h 379445"/>
                <a:gd name="connsiteX19" fmla="*/ 112903 w 191658"/>
                <a:gd name="connsiteY19" fmla="*/ 178902 h 379445"/>
                <a:gd name="connsiteX20" fmla="*/ 112290 w 191658"/>
                <a:gd name="connsiteY20" fmla="*/ 166397 h 379445"/>
                <a:gd name="connsiteX21" fmla="*/ 118423 w 191658"/>
                <a:gd name="connsiteY21" fmla="*/ 169560 h 379445"/>
                <a:gd name="connsiteX22" fmla="*/ 125406 w 191658"/>
                <a:gd name="connsiteY22" fmla="*/ 169560 h 379445"/>
                <a:gd name="connsiteX23" fmla="*/ 125973 w 191658"/>
                <a:gd name="connsiteY23" fmla="*/ 160547 h 379445"/>
                <a:gd name="connsiteX24" fmla="*/ 144325 w 191658"/>
                <a:gd name="connsiteY24" fmla="*/ 147478 h 379445"/>
                <a:gd name="connsiteX25" fmla="*/ 172635 w 191658"/>
                <a:gd name="connsiteY25" fmla="*/ 117233 h 379445"/>
                <a:gd name="connsiteX26" fmla="*/ 175515 w 191658"/>
                <a:gd name="connsiteY26" fmla="*/ 92461 h 379445"/>
                <a:gd name="connsiteX27" fmla="*/ 167965 w 191658"/>
                <a:gd name="connsiteY27" fmla="*/ 71229 h 379445"/>
                <a:gd name="connsiteX28" fmla="*/ 153810 w 191658"/>
                <a:gd name="connsiteY28" fmla="*/ 47637 h 379445"/>
                <a:gd name="connsiteX29" fmla="*/ 180563 w 191658"/>
                <a:gd name="connsiteY29" fmla="*/ 29285 h 379445"/>
                <a:gd name="connsiteX30" fmla="*/ 184951 w 191658"/>
                <a:gd name="connsiteY30" fmla="*/ 17676 h 379445"/>
                <a:gd name="connsiteX31" fmla="*/ 183205 w 191658"/>
                <a:gd name="connsiteY31" fmla="*/ 10412 h 379445"/>
                <a:gd name="connsiteX32" fmla="*/ 176789 w 191658"/>
                <a:gd name="connsiteY32" fmla="*/ 9232 h 379445"/>
                <a:gd name="connsiteX33" fmla="*/ 158763 w 191658"/>
                <a:gd name="connsiteY33" fmla="*/ 22631 h 379445"/>
                <a:gd name="connsiteX34" fmla="*/ 147111 w 191658"/>
                <a:gd name="connsiteY34" fmla="*/ 21735 h 379445"/>
                <a:gd name="connsiteX35" fmla="*/ 146260 w 191658"/>
                <a:gd name="connsiteY35" fmla="*/ 14752 h 379445"/>
                <a:gd name="connsiteX36" fmla="*/ 141872 w 191658"/>
                <a:gd name="connsiteY36" fmla="*/ -1527 h 379445"/>
                <a:gd name="connsiteX37" fmla="*/ 120639 w 191658"/>
                <a:gd name="connsiteY37" fmla="*/ -6764 h 379445"/>
                <a:gd name="connsiteX38" fmla="*/ 101766 w 191658"/>
                <a:gd name="connsiteY38" fmla="*/ -4169 h 379445"/>
                <a:gd name="connsiteX39" fmla="*/ 83743 w 191658"/>
                <a:gd name="connsiteY39" fmla="*/ 4843 h 37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1658" h="379445">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name="connsiteX0" fmla="*/ 169906 w 819617"/>
                <a:gd name="connsiteY0" fmla="*/ 558176 h 615974"/>
                <a:gd name="connsiteX1" fmla="*/ 274134 w 819617"/>
                <a:gd name="connsiteY1" fmla="*/ 600169 h 615974"/>
                <a:gd name="connsiteX2" fmla="*/ 367745 w 819617"/>
                <a:gd name="connsiteY2" fmla="*/ 615975 h 615974"/>
                <a:gd name="connsiteX3" fmla="*/ 407945 w 819617"/>
                <a:gd name="connsiteY3" fmla="*/ 578795 h 615974"/>
                <a:gd name="connsiteX4" fmla="*/ 445078 w 819617"/>
                <a:gd name="connsiteY4" fmla="*/ 580446 h 615974"/>
                <a:gd name="connsiteX5" fmla="*/ 475369 w 819617"/>
                <a:gd name="connsiteY5" fmla="*/ 593469 h 615974"/>
                <a:gd name="connsiteX6" fmla="*/ 566480 w 819617"/>
                <a:gd name="connsiteY6" fmla="*/ 563083 h 615974"/>
                <a:gd name="connsiteX7" fmla="*/ 613993 w 819617"/>
                <a:gd name="connsiteY7" fmla="*/ 527837 h 615974"/>
                <a:gd name="connsiteX8" fmla="*/ 669009 w 819617"/>
                <a:gd name="connsiteY8" fmla="*/ 527837 h 615974"/>
                <a:gd name="connsiteX9" fmla="*/ 802112 w 819617"/>
                <a:gd name="connsiteY9" fmla="*/ 396196 h 615974"/>
                <a:gd name="connsiteX10" fmla="*/ 819617 w 819617"/>
                <a:gd name="connsiteY10" fmla="*/ 377795 h 615974"/>
                <a:gd name="connsiteX11" fmla="*/ 781588 w 819617"/>
                <a:gd name="connsiteY11" fmla="*/ 377795 h 615974"/>
                <a:gd name="connsiteX12" fmla="*/ 610785 w 819617"/>
                <a:gd name="connsiteY12" fmla="*/ 304614 h 615974"/>
                <a:gd name="connsiteX13" fmla="*/ 531706 w 819617"/>
                <a:gd name="connsiteY13" fmla="*/ 222327 h 615974"/>
                <a:gd name="connsiteX14" fmla="*/ 531989 w 819617"/>
                <a:gd name="connsiteY14" fmla="*/ 221525 h 615974"/>
                <a:gd name="connsiteX15" fmla="*/ 519910 w 819617"/>
                <a:gd name="connsiteY15" fmla="*/ 202793 h 615974"/>
                <a:gd name="connsiteX16" fmla="*/ 488392 w 819617"/>
                <a:gd name="connsiteY16" fmla="*/ 208785 h 615974"/>
                <a:gd name="connsiteX17" fmla="*/ 475039 w 819617"/>
                <a:gd name="connsiteY17" fmla="*/ 188732 h 615974"/>
                <a:gd name="connsiteX18" fmla="*/ 497451 w 819617"/>
                <a:gd name="connsiteY18" fmla="*/ 118618 h 615974"/>
                <a:gd name="connsiteX19" fmla="*/ 455930 w 819617"/>
                <a:gd name="connsiteY19" fmla="*/ 68793 h 615974"/>
                <a:gd name="connsiteX20" fmla="*/ 436160 w 819617"/>
                <a:gd name="connsiteY20" fmla="*/ 61196 h 615974"/>
                <a:gd name="connsiteX21" fmla="*/ 420732 w 819617"/>
                <a:gd name="connsiteY21" fmla="*/ 39587 h 615974"/>
                <a:gd name="connsiteX22" fmla="*/ 377559 w 819617"/>
                <a:gd name="connsiteY22" fmla="*/ 13164 h 615974"/>
                <a:gd name="connsiteX23" fmla="*/ 343540 w 819617"/>
                <a:gd name="connsiteY23" fmla="*/ 19062 h 615974"/>
                <a:gd name="connsiteX24" fmla="*/ 313343 w 819617"/>
                <a:gd name="connsiteY24" fmla="*/ 6087 h 615974"/>
                <a:gd name="connsiteX25" fmla="*/ 282108 w 819617"/>
                <a:gd name="connsiteY25" fmla="*/ 24866 h 615974"/>
                <a:gd name="connsiteX26" fmla="*/ 253043 w 819617"/>
                <a:gd name="connsiteY26" fmla="*/ 0 h 615974"/>
                <a:gd name="connsiteX27" fmla="*/ 227611 w 819617"/>
                <a:gd name="connsiteY27" fmla="*/ 43786 h 615974"/>
                <a:gd name="connsiteX28" fmla="*/ 205199 w 819617"/>
                <a:gd name="connsiteY28" fmla="*/ 38643 h 615974"/>
                <a:gd name="connsiteX29" fmla="*/ 182646 w 819617"/>
                <a:gd name="connsiteY29" fmla="*/ 47419 h 615974"/>
                <a:gd name="connsiteX30" fmla="*/ 163537 w 819617"/>
                <a:gd name="connsiteY30" fmla="*/ 87053 h 615974"/>
                <a:gd name="connsiteX31" fmla="*/ 124752 w 819617"/>
                <a:gd name="connsiteY31" fmla="*/ 115410 h 615974"/>
                <a:gd name="connsiteX32" fmla="*/ 107625 w 819617"/>
                <a:gd name="connsiteY32" fmla="*/ 161130 h 615974"/>
                <a:gd name="connsiteX33" fmla="*/ 99462 w 819617"/>
                <a:gd name="connsiteY33" fmla="*/ 196989 h 615974"/>
                <a:gd name="connsiteX34" fmla="*/ 76201 w 819617"/>
                <a:gd name="connsiteY34" fmla="*/ 207841 h 615974"/>
                <a:gd name="connsiteX35" fmla="*/ 61244 w 819617"/>
                <a:gd name="connsiteY35" fmla="*/ 240398 h 615974"/>
                <a:gd name="connsiteX36" fmla="*/ 56526 w 819617"/>
                <a:gd name="connsiteY36" fmla="*/ 340237 h 615974"/>
                <a:gd name="connsiteX37" fmla="*/ 1133 w 819617"/>
                <a:gd name="connsiteY37" fmla="*/ 340237 h 615974"/>
                <a:gd name="connsiteX38" fmla="*/ 6134 w 819617"/>
                <a:gd name="connsiteY38" fmla="*/ 354345 h 615974"/>
                <a:gd name="connsiteX39" fmla="*/ 0 w 819617"/>
                <a:gd name="connsiteY39" fmla="*/ 372746 h 615974"/>
                <a:gd name="connsiteX40" fmla="*/ 61102 w 819617"/>
                <a:gd name="connsiteY40" fmla="*/ 394592 h 615974"/>
                <a:gd name="connsiteX41" fmla="*/ 62565 w 819617"/>
                <a:gd name="connsiteY41" fmla="*/ 423185 h 615974"/>
                <a:gd name="connsiteX42" fmla="*/ 102670 w 819617"/>
                <a:gd name="connsiteY42" fmla="*/ 438000 h 615974"/>
                <a:gd name="connsiteX43" fmla="*/ 110314 w 819617"/>
                <a:gd name="connsiteY43" fmla="*/ 485514 h 615974"/>
                <a:gd name="connsiteX44" fmla="*/ 159620 w 819617"/>
                <a:gd name="connsiteY44" fmla="*/ 516843 h 615974"/>
                <a:gd name="connsiteX45" fmla="*/ 169906 w 819617"/>
                <a:gd name="connsiteY45" fmla="*/ 558176 h 61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19617" h="615974">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name="connsiteX0" fmla="*/ 726619 w 903272"/>
                <a:gd name="connsiteY0" fmla="*/ 0 h 794987"/>
                <a:gd name="connsiteX1" fmla="*/ 653910 w 903272"/>
                <a:gd name="connsiteY1" fmla="*/ 64782 h 794987"/>
                <a:gd name="connsiteX2" fmla="*/ 527601 w 903272"/>
                <a:gd name="connsiteY2" fmla="*/ 64782 h 794987"/>
                <a:gd name="connsiteX3" fmla="*/ 502217 w 903272"/>
                <a:gd name="connsiteY3" fmla="*/ 47844 h 794987"/>
                <a:gd name="connsiteX4" fmla="*/ 472727 w 903272"/>
                <a:gd name="connsiteY4" fmla="*/ 63272 h 794987"/>
                <a:gd name="connsiteX5" fmla="*/ 163678 w 903272"/>
                <a:gd name="connsiteY5" fmla="*/ 61810 h 794987"/>
                <a:gd name="connsiteX6" fmla="*/ 165612 w 903272"/>
                <a:gd name="connsiteY6" fmla="*/ 165754 h 794987"/>
                <a:gd name="connsiteX7" fmla="*/ 115646 w 903272"/>
                <a:gd name="connsiteY7" fmla="*/ 174860 h 794987"/>
                <a:gd name="connsiteX8" fmla="*/ 114419 w 903272"/>
                <a:gd name="connsiteY8" fmla="*/ 200764 h 794987"/>
                <a:gd name="connsiteX9" fmla="*/ 114419 w 903272"/>
                <a:gd name="connsiteY9" fmla="*/ 415730 h 794987"/>
                <a:gd name="connsiteX10" fmla="*/ 54827 w 903272"/>
                <a:gd name="connsiteY10" fmla="*/ 420448 h 794987"/>
                <a:gd name="connsiteX11" fmla="*/ 18165 w 903272"/>
                <a:gd name="connsiteY11" fmla="*/ 490940 h 794987"/>
                <a:gd name="connsiteX12" fmla="*/ 16655 w 903272"/>
                <a:gd name="connsiteY12" fmla="*/ 512550 h 794987"/>
                <a:gd name="connsiteX13" fmla="*/ 7455 w 903272"/>
                <a:gd name="connsiteY13" fmla="*/ 524770 h 794987"/>
                <a:gd name="connsiteX14" fmla="*/ 0 w 903272"/>
                <a:gd name="connsiteY14" fmla="*/ 574595 h 794987"/>
                <a:gd name="connsiteX15" fmla="*/ 15570 w 903272"/>
                <a:gd name="connsiteY15" fmla="*/ 573321 h 794987"/>
                <a:gd name="connsiteX16" fmla="*/ 23827 w 903272"/>
                <a:gd name="connsiteY16" fmla="*/ 618098 h 794987"/>
                <a:gd name="connsiteX17" fmla="*/ 60111 w 903272"/>
                <a:gd name="connsiteY17" fmla="*/ 659053 h 794987"/>
                <a:gd name="connsiteX18" fmla="*/ 50863 w 903272"/>
                <a:gd name="connsiteY18" fmla="*/ 679106 h 794987"/>
                <a:gd name="connsiteX19" fmla="*/ 97008 w 903272"/>
                <a:gd name="connsiteY19" fmla="*/ 746106 h 794987"/>
                <a:gd name="connsiteX20" fmla="*/ 84222 w 903272"/>
                <a:gd name="connsiteY20" fmla="*/ 793006 h 794987"/>
                <a:gd name="connsiteX21" fmla="*/ 88751 w 903272"/>
                <a:gd name="connsiteY21" fmla="*/ 794987 h 794987"/>
                <a:gd name="connsiteX22" fmla="*/ 132396 w 903272"/>
                <a:gd name="connsiteY22" fmla="*/ 775265 h 794987"/>
                <a:gd name="connsiteX23" fmla="*/ 161460 w 903272"/>
                <a:gd name="connsiteY23" fmla="*/ 707935 h 794987"/>
                <a:gd name="connsiteX24" fmla="*/ 231338 w 903272"/>
                <a:gd name="connsiteY24" fmla="*/ 700952 h 794987"/>
                <a:gd name="connsiteX25" fmla="*/ 244927 w 903272"/>
                <a:gd name="connsiteY25" fmla="*/ 750777 h 794987"/>
                <a:gd name="connsiteX26" fmla="*/ 330046 w 903272"/>
                <a:gd name="connsiteY26" fmla="*/ 746342 h 794987"/>
                <a:gd name="connsiteX27" fmla="*/ 342171 w 903272"/>
                <a:gd name="connsiteY27" fmla="*/ 761582 h 794987"/>
                <a:gd name="connsiteX28" fmla="*/ 386476 w 903272"/>
                <a:gd name="connsiteY28" fmla="*/ 761582 h 794987"/>
                <a:gd name="connsiteX29" fmla="*/ 406010 w 903272"/>
                <a:gd name="connsiteY29" fmla="*/ 734546 h 794987"/>
                <a:gd name="connsiteX30" fmla="*/ 427997 w 903272"/>
                <a:gd name="connsiteY30" fmla="*/ 734546 h 794987"/>
                <a:gd name="connsiteX31" fmla="*/ 435924 w 903272"/>
                <a:gd name="connsiteY31" fmla="*/ 698073 h 794987"/>
                <a:gd name="connsiteX32" fmla="*/ 468528 w 903272"/>
                <a:gd name="connsiteY32" fmla="*/ 708218 h 794987"/>
                <a:gd name="connsiteX33" fmla="*/ 505000 w 903272"/>
                <a:gd name="connsiteY33" fmla="*/ 740349 h 794987"/>
                <a:gd name="connsiteX34" fmla="*/ 522222 w 903272"/>
                <a:gd name="connsiteY34" fmla="*/ 739217 h 794987"/>
                <a:gd name="connsiteX35" fmla="*/ 597290 w 903272"/>
                <a:gd name="connsiteY35" fmla="*/ 668395 h 794987"/>
                <a:gd name="connsiteX36" fmla="*/ 586108 w 903272"/>
                <a:gd name="connsiteY36" fmla="*/ 614135 h 794987"/>
                <a:gd name="connsiteX37" fmla="*/ 645511 w 903272"/>
                <a:gd name="connsiteY37" fmla="*/ 604226 h 794987"/>
                <a:gd name="connsiteX38" fmla="*/ 653297 w 903272"/>
                <a:gd name="connsiteY38" fmla="*/ 695006 h 794987"/>
                <a:gd name="connsiteX39" fmla="*/ 688684 w 903272"/>
                <a:gd name="connsiteY39" fmla="*/ 713880 h 794987"/>
                <a:gd name="connsiteX40" fmla="*/ 703216 w 903272"/>
                <a:gd name="connsiteY40" fmla="*/ 682173 h 794987"/>
                <a:gd name="connsiteX41" fmla="*/ 725015 w 903272"/>
                <a:gd name="connsiteY41" fmla="*/ 671981 h 794987"/>
                <a:gd name="connsiteX42" fmla="*/ 731856 w 903272"/>
                <a:gd name="connsiteY42" fmla="*/ 641737 h 794987"/>
                <a:gd name="connsiteX43" fmla="*/ 750777 w 903272"/>
                <a:gd name="connsiteY43" fmla="*/ 591345 h 794987"/>
                <a:gd name="connsiteX44" fmla="*/ 790080 w 903272"/>
                <a:gd name="connsiteY44" fmla="*/ 562611 h 794987"/>
                <a:gd name="connsiteX45" fmla="*/ 807915 w 903272"/>
                <a:gd name="connsiteY45" fmla="*/ 525619 h 794987"/>
                <a:gd name="connsiteX46" fmla="*/ 794563 w 903272"/>
                <a:gd name="connsiteY46" fmla="*/ 451353 h 794987"/>
                <a:gd name="connsiteX47" fmla="*/ 821079 w 903272"/>
                <a:gd name="connsiteY47" fmla="*/ 328205 h 794987"/>
                <a:gd name="connsiteX48" fmla="*/ 889731 w 903272"/>
                <a:gd name="connsiteY48" fmla="*/ 293101 h 794987"/>
                <a:gd name="connsiteX49" fmla="*/ 903273 w 903272"/>
                <a:gd name="connsiteY49" fmla="*/ 269085 h 794987"/>
                <a:gd name="connsiteX50" fmla="*/ 900913 w 903272"/>
                <a:gd name="connsiteY50" fmla="*/ 265593 h 794987"/>
                <a:gd name="connsiteX51" fmla="*/ 884966 w 903272"/>
                <a:gd name="connsiteY51" fmla="*/ 262149 h 794987"/>
                <a:gd name="connsiteX52" fmla="*/ 878501 w 903272"/>
                <a:gd name="connsiteY52" fmla="*/ 249174 h 794987"/>
                <a:gd name="connsiteX53" fmla="*/ 840142 w 903272"/>
                <a:gd name="connsiteY53" fmla="*/ 233226 h 794987"/>
                <a:gd name="connsiteX54" fmla="*/ 824194 w 903272"/>
                <a:gd name="connsiteY54" fmla="*/ 161508 h 794987"/>
                <a:gd name="connsiteX55" fmla="*/ 819711 w 903272"/>
                <a:gd name="connsiteY55" fmla="*/ 111729 h 794987"/>
                <a:gd name="connsiteX56" fmla="*/ 820749 w 903272"/>
                <a:gd name="connsiteY56" fmla="*/ 98754 h 794987"/>
                <a:gd name="connsiteX57" fmla="*/ 805273 w 903272"/>
                <a:gd name="connsiteY57" fmla="*/ 85307 h 794987"/>
                <a:gd name="connsiteX58" fmla="*/ 797299 w 903272"/>
                <a:gd name="connsiteY58" fmla="*/ 48457 h 794987"/>
                <a:gd name="connsiteX59" fmla="*/ 772906 w 903272"/>
                <a:gd name="connsiteY59" fmla="*/ 31990 h 794987"/>
                <a:gd name="connsiteX60" fmla="*/ 767952 w 903272"/>
                <a:gd name="connsiteY60" fmla="*/ 23073 h 794987"/>
                <a:gd name="connsiteX61" fmla="*/ 743511 w 903272"/>
                <a:gd name="connsiteY61" fmla="*/ 12598 h 794987"/>
                <a:gd name="connsiteX62" fmla="*/ 726619 w 903272"/>
                <a:gd name="connsiteY62" fmla="*/ 0 h 79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03272" h="794987">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name="connsiteX0" fmla="*/ 113334 w 362837"/>
                <a:gd name="connsiteY0" fmla="*/ 14768 h 310606"/>
                <a:gd name="connsiteX1" fmla="*/ 103331 w 362837"/>
                <a:gd name="connsiteY1" fmla="*/ 0 h 310606"/>
                <a:gd name="connsiteX2" fmla="*/ 91063 w 362837"/>
                <a:gd name="connsiteY2" fmla="*/ 21704 h 310606"/>
                <a:gd name="connsiteX3" fmla="*/ 24535 w 362837"/>
                <a:gd name="connsiteY3" fmla="*/ 55676 h 310606"/>
                <a:gd name="connsiteX4" fmla="*/ 0 w 362837"/>
                <a:gd name="connsiteY4" fmla="*/ 169859 h 310606"/>
                <a:gd name="connsiteX5" fmla="*/ 11796 w 362837"/>
                <a:gd name="connsiteY5" fmla="*/ 235443 h 310606"/>
                <a:gd name="connsiteX6" fmla="*/ 33028 w 362837"/>
                <a:gd name="connsiteY6" fmla="*/ 227186 h 310606"/>
                <a:gd name="connsiteX7" fmla="*/ 49684 w 362837"/>
                <a:gd name="connsiteY7" fmla="*/ 231008 h 310606"/>
                <a:gd name="connsiteX8" fmla="*/ 78324 w 362837"/>
                <a:gd name="connsiteY8" fmla="*/ 181702 h 310606"/>
                <a:gd name="connsiteX9" fmla="*/ 112390 w 362837"/>
                <a:gd name="connsiteY9" fmla="*/ 210908 h 310606"/>
                <a:gd name="connsiteX10" fmla="*/ 141172 w 362837"/>
                <a:gd name="connsiteY10" fmla="*/ 193592 h 310606"/>
                <a:gd name="connsiteX11" fmla="*/ 174106 w 362837"/>
                <a:gd name="connsiteY11" fmla="*/ 207700 h 310606"/>
                <a:gd name="connsiteX12" fmla="*/ 209163 w 362837"/>
                <a:gd name="connsiteY12" fmla="*/ 201613 h 310606"/>
                <a:gd name="connsiteX13" fmla="*/ 259129 w 362837"/>
                <a:gd name="connsiteY13" fmla="*/ 232235 h 310606"/>
                <a:gd name="connsiteX14" fmla="*/ 273756 w 362837"/>
                <a:gd name="connsiteY14" fmla="*/ 252712 h 310606"/>
                <a:gd name="connsiteX15" fmla="*/ 293007 w 362837"/>
                <a:gd name="connsiteY15" fmla="*/ 260120 h 310606"/>
                <a:gd name="connsiteX16" fmla="*/ 335094 w 362837"/>
                <a:gd name="connsiteY16" fmla="*/ 310606 h 310606"/>
                <a:gd name="connsiteX17" fmla="*/ 362838 w 362837"/>
                <a:gd name="connsiteY17" fmla="*/ 290270 h 310606"/>
                <a:gd name="connsiteX18" fmla="*/ 357883 w 362837"/>
                <a:gd name="connsiteY18" fmla="*/ 290695 h 310606"/>
                <a:gd name="connsiteX19" fmla="*/ 346937 w 362837"/>
                <a:gd name="connsiteY19" fmla="*/ 276257 h 310606"/>
                <a:gd name="connsiteX20" fmla="*/ 337925 w 362837"/>
                <a:gd name="connsiteY20" fmla="*/ 273756 h 310606"/>
                <a:gd name="connsiteX21" fmla="*/ 327498 w 362837"/>
                <a:gd name="connsiteY21" fmla="*/ 252335 h 310606"/>
                <a:gd name="connsiteX22" fmla="*/ 316032 w 362837"/>
                <a:gd name="connsiteY22" fmla="*/ 248843 h 310606"/>
                <a:gd name="connsiteX23" fmla="*/ 303104 w 362837"/>
                <a:gd name="connsiteY23" fmla="*/ 234925 h 310606"/>
                <a:gd name="connsiteX24" fmla="*/ 297112 w 362837"/>
                <a:gd name="connsiteY24" fmla="*/ 232943 h 310606"/>
                <a:gd name="connsiteX25" fmla="*/ 272199 w 362837"/>
                <a:gd name="connsiteY25" fmla="*/ 200056 h 310606"/>
                <a:gd name="connsiteX26" fmla="*/ 244833 w 362837"/>
                <a:gd name="connsiteY26" fmla="*/ 185099 h 310606"/>
                <a:gd name="connsiteX27" fmla="*/ 216901 w 362837"/>
                <a:gd name="connsiteY27" fmla="*/ 173162 h 310606"/>
                <a:gd name="connsiteX28" fmla="*/ 199490 w 362837"/>
                <a:gd name="connsiteY28" fmla="*/ 156223 h 310606"/>
                <a:gd name="connsiteX29" fmla="*/ 189015 w 362837"/>
                <a:gd name="connsiteY29" fmla="*/ 149759 h 310606"/>
                <a:gd name="connsiteX30" fmla="*/ 181041 w 362837"/>
                <a:gd name="connsiteY30" fmla="*/ 157733 h 310606"/>
                <a:gd name="connsiteX31" fmla="*/ 176559 w 362837"/>
                <a:gd name="connsiteY31" fmla="*/ 156223 h 310606"/>
                <a:gd name="connsiteX32" fmla="*/ 170614 w 362837"/>
                <a:gd name="connsiteY32" fmla="*/ 140275 h 310606"/>
                <a:gd name="connsiteX33" fmla="*/ 157638 w 362837"/>
                <a:gd name="connsiteY33" fmla="*/ 132301 h 310606"/>
                <a:gd name="connsiteX34" fmla="*/ 154147 w 362837"/>
                <a:gd name="connsiteY34" fmla="*/ 124846 h 310606"/>
                <a:gd name="connsiteX35" fmla="*/ 145701 w 362837"/>
                <a:gd name="connsiteY35" fmla="*/ 115363 h 310606"/>
                <a:gd name="connsiteX36" fmla="*/ 126262 w 362837"/>
                <a:gd name="connsiteY36" fmla="*/ 54591 h 310606"/>
                <a:gd name="connsiteX37" fmla="*/ 113334 w 362837"/>
                <a:gd name="connsiteY37" fmla="*/ 14768 h 31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2837" h="310606">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name="connsiteX0" fmla="*/ 421250 w 1033167"/>
                <a:gd name="connsiteY0" fmla="*/ 122487 h 1004904"/>
                <a:gd name="connsiteX1" fmla="*/ 421250 w 1033167"/>
                <a:gd name="connsiteY1" fmla="*/ 215202 h 1004904"/>
                <a:gd name="connsiteX2" fmla="*/ 435736 w 1033167"/>
                <a:gd name="connsiteY2" fmla="*/ 247475 h 1004904"/>
                <a:gd name="connsiteX3" fmla="*/ 420873 w 1033167"/>
                <a:gd name="connsiteY3" fmla="*/ 268708 h 1004904"/>
                <a:gd name="connsiteX4" fmla="*/ 336981 w 1033167"/>
                <a:gd name="connsiteY4" fmla="*/ 265735 h 1004904"/>
                <a:gd name="connsiteX5" fmla="*/ 319429 w 1033167"/>
                <a:gd name="connsiteY5" fmla="*/ 293526 h 1004904"/>
                <a:gd name="connsiteX6" fmla="*/ 287345 w 1033167"/>
                <a:gd name="connsiteY6" fmla="*/ 298858 h 1004904"/>
                <a:gd name="connsiteX7" fmla="*/ 294658 w 1033167"/>
                <a:gd name="connsiteY7" fmla="*/ 333962 h 1004904"/>
                <a:gd name="connsiteX8" fmla="*/ 226007 w 1033167"/>
                <a:gd name="connsiteY8" fmla="*/ 356326 h 1004904"/>
                <a:gd name="connsiteX9" fmla="*/ 198829 w 1033167"/>
                <a:gd name="connsiteY9" fmla="*/ 386524 h 1004904"/>
                <a:gd name="connsiteX10" fmla="*/ 95121 w 1033167"/>
                <a:gd name="connsiteY10" fmla="*/ 413937 h 1004904"/>
                <a:gd name="connsiteX11" fmla="*/ 23403 w 1033167"/>
                <a:gd name="connsiteY11" fmla="*/ 442671 h 1004904"/>
                <a:gd name="connsiteX12" fmla="*/ 3492 w 1033167"/>
                <a:gd name="connsiteY12" fmla="*/ 505142 h 1004904"/>
                <a:gd name="connsiteX13" fmla="*/ 0 w 1033167"/>
                <a:gd name="connsiteY13" fmla="*/ 527837 h 1004904"/>
                <a:gd name="connsiteX14" fmla="*/ 461120 w 1033167"/>
                <a:gd name="connsiteY14" fmla="*/ 870292 h 1004904"/>
                <a:gd name="connsiteX15" fmla="*/ 463857 w 1033167"/>
                <a:gd name="connsiteY15" fmla="*/ 892279 h 1004904"/>
                <a:gd name="connsiteX16" fmla="*/ 491176 w 1033167"/>
                <a:gd name="connsiteY16" fmla="*/ 913794 h 1004904"/>
                <a:gd name="connsiteX17" fmla="*/ 510379 w 1033167"/>
                <a:gd name="connsiteY17" fmla="*/ 922948 h 1004904"/>
                <a:gd name="connsiteX18" fmla="*/ 527224 w 1033167"/>
                <a:gd name="connsiteY18" fmla="*/ 936442 h 1004904"/>
                <a:gd name="connsiteX19" fmla="*/ 547795 w 1033167"/>
                <a:gd name="connsiteY19" fmla="*/ 935546 h 1004904"/>
                <a:gd name="connsiteX20" fmla="*/ 577143 w 1033167"/>
                <a:gd name="connsiteY20" fmla="*/ 954325 h 1004904"/>
                <a:gd name="connsiteX21" fmla="*/ 562328 w 1033167"/>
                <a:gd name="connsiteY21" fmla="*/ 993203 h 1004904"/>
                <a:gd name="connsiteX22" fmla="*/ 577143 w 1033167"/>
                <a:gd name="connsiteY22" fmla="*/ 1004905 h 1004904"/>
                <a:gd name="connsiteX23" fmla="*/ 604038 w 1033167"/>
                <a:gd name="connsiteY23" fmla="*/ 993581 h 1004904"/>
                <a:gd name="connsiteX24" fmla="*/ 604085 w 1033167"/>
                <a:gd name="connsiteY24" fmla="*/ 992590 h 1004904"/>
                <a:gd name="connsiteX25" fmla="*/ 705670 w 1033167"/>
                <a:gd name="connsiteY25" fmla="*/ 970792 h 1004904"/>
                <a:gd name="connsiteX26" fmla="*/ 1033168 w 1033167"/>
                <a:gd name="connsiteY26" fmla="*/ 745351 h 1004904"/>
                <a:gd name="connsiteX27" fmla="*/ 1027222 w 1033167"/>
                <a:gd name="connsiteY27" fmla="*/ 715767 h 1004904"/>
                <a:gd name="connsiteX28" fmla="*/ 992968 w 1033167"/>
                <a:gd name="connsiteY28" fmla="*/ 701235 h 1004904"/>
                <a:gd name="connsiteX29" fmla="*/ 959090 w 1033167"/>
                <a:gd name="connsiteY29" fmla="*/ 702792 h 1004904"/>
                <a:gd name="connsiteX30" fmla="*/ 943284 w 1033167"/>
                <a:gd name="connsiteY30" fmla="*/ 691468 h 1004904"/>
                <a:gd name="connsiteX31" fmla="*/ 949370 w 1033167"/>
                <a:gd name="connsiteY31" fmla="*/ 648626 h 1004904"/>
                <a:gd name="connsiteX32" fmla="*/ 911671 w 1033167"/>
                <a:gd name="connsiteY32" fmla="*/ 609369 h 1004904"/>
                <a:gd name="connsiteX33" fmla="*/ 916012 w 1033167"/>
                <a:gd name="connsiteY33" fmla="*/ 587571 h 1004904"/>
                <a:gd name="connsiteX34" fmla="*/ 939556 w 1033167"/>
                <a:gd name="connsiteY34" fmla="*/ 575822 h 1004904"/>
                <a:gd name="connsiteX35" fmla="*/ 945265 w 1033167"/>
                <a:gd name="connsiteY35" fmla="*/ 493252 h 1004904"/>
                <a:gd name="connsiteX36" fmla="*/ 938046 w 1033167"/>
                <a:gd name="connsiteY36" fmla="*/ 431300 h 1004904"/>
                <a:gd name="connsiteX37" fmla="*/ 922759 w 1033167"/>
                <a:gd name="connsiteY37" fmla="*/ 412946 h 1004904"/>
                <a:gd name="connsiteX38" fmla="*/ 922759 w 1033167"/>
                <a:gd name="connsiteY38" fmla="*/ 386146 h 1004904"/>
                <a:gd name="connsiteX39" fmla="*/ 937386 w 1033167"/>
                <a:gd name="connsiteY39" fmla="*/ 374445 h 1004904"/>
                <a:gd name="connsiteX40" fmla="*/ 926203 w 1033167"/>
                <a:gd name="connsiteY40" fmla="*/ 278050 h 1004904"/>
                <a:gd name="connsiteX41" fmla="*/ 888646 w 1033167"/>
                <a:gd name="connsiteY41" fmla="*/ 257006 h 1004904"/>
                <a:gd name="connsiteX42" fmla="*/ 884211 w 1033167"/>
                <a:gd name="connsiteY42" fmla="*/ 217136 h 1004904"/>
                <a:gd name="connsiteX43" fmla="*/ 855854 w 1033167"/>
                <a:gd name="connsiteY43" fmla="*/ 206709 h 1004904"/>
                <a:gd name="connsiteX44" fmla="*/ 851702 w 1033167"/>
                <a:gd name="connsiteY44" fmla="*/ 179673 h 1004904"/>
                <a:gd name="connsiteX45" fmla="*/ 906575 w 1033167"/>
                <a:gd name="connsiteY45" fmla="*/ 126356 h 1004904"/>
                <a:gd name="connsiteX46" fmla="*/ 916956 w 1033167"/>
                <a:gd name="connsiteY46" fmla="*/ 35576 h 1004904"/>
                <a:gd name="connsiteX47" fmla="*/ 935310 w 1033167"/>
                <a:gd name="connsiteY47" fmla="*/ 7455 h 1004904"/>
                <a:gd name="connsiteX48" fmla="*/ 923892 w 1033167"/>
                <a:gd name="connsiteY48" fmla="*/ 8163 h 1004904"/>
                <a:gd name="connsiteX49" fmla="*/ 900583 w 1033167"/>
                <a:gd name="connsiteY49" fmla="*/ 11371 h 1004904"/>
                <a:gd name="connsiteX50" fmla="*/ 895959 w 1033167"/>
                <a:gd name="connsiteY50" fmla="*/ 6134 h 1004904"/>
                <a:gd name="connsiteX51" fmla="*/ 879681 w 1033167"/>
                <a:gd name="connsiteY51" fmla="*/ 283 h 1004904"/>
                <a:gd name="connsiteX52" fmla="*/ 871801 w 1033167"/>
                <a:gd name="connsiteY52" fmla="*/ 7880 h 1004904"/>
                <a:gd name="connsiteX53" fmla="*/ 853778 w 1033167"/>
                <a:gd name="connsiteY53" fmla="*/ 9012 h 1004904"/>
                <a:gd name="connsiteX54" fmla="*/ 833394 w 1033167"/>
                <a:gd name="connsiteY54" fmla="*/ 0 h 1004904"/>
                <a:gd name="connsiteX55" fmla="*/ 822354 w 1033167"/>
                <a:gd name="connsiteY55" fmla="*/ 8446 h 1004904"/>
                <a:gd name="connsiteX56" fmla="*/ 780738 w 1033167"/>
                <a:gd name="connsiteY56" fmla="*/ 18920 h 1004904"/>
                <a:gd name="connsiteX57" fmla="*/ 773755 w 1033167"/>
                <a:gd name="connsiteY57" fmla="*/ 18637 h 1004904"/>
                <a:gd name="connsiteX58" fmla="*/ 765309 w 1033167"/>
                <a:gd name="connsiteY58" fmla="*/ 11937 h 1004904"/>
                <a:gd name="connsiteX59" fmla="*/ 709161 w 1033167"/>
                <a:gd name="connsiteY59" fmla="*/ 9012 h 1004904"/>
                <a:gd name="connsiteX60" fmla="*/ 694063 w 1033167"/>
                <a:gd name="connsiteY60" fmla="*/ 14863 h 1004904"/>
                <a:gd name="connsiteX61" fmla="*/ 666130 w 1033167"/>
                <a:gd name="connsiteY61" fmla="*/ 15146 h 1004904"/>
                <a:gd name="connsiteX62" fmla="*/ 651268 w 1033167"/>
                <a:gd name="connsiteY62" fmla="*/ 23875 h 1004904"/>
                <a:gd name="connsiteX63" fmla="*/ 606774 w 1033167"/>
                <a:gd name="connsiteY63" fmla="*/ 26470 h 1004904"/>
                <a:gd name="connsiteX64" fmla="*/ 570396 w 1033167"/>
                <a:gd name="connsiteY64" fmla="*/ 30858 h 1004904"/>
                <a:gd name="connsiteX65" fmla="*/ 547418 w 1033167"/>
                <a:gd name="connsiteY65" fmla="*/ 43361 h 1004904"/>
                <a:gd name="connsiteX66" fmla="*/ 533735 w 1033167"/>
                <a:gd name="connsiteY66" fmla="*/ 46853 h 1004904"/>
                <a:gd name="connsiteX67" fmla="*/ 514814 w 1033167"/>
                <a:gd name="connsiteY67" fmla="*/ 64027 h 1004904"/>
                <a:gd name="connsiteX68" fmla="*/ 506652 w 1033167"/>
                <a:gd name="connsiteY68" fmla="*/ 64877 h 1004904"/>
                <a:gd name="connsiteX69" fmla="*/ 497357 w 1033167"/>
                <a:gd name="connsiteY69" fmla="*/ 62565 h 1004904"/>
                <a:gd name="connsiteX70" fmla="*/ 488345 w 1033167"/>
                <a:gd name="connsiteY70" fmla="*/ 68982 h 1004904"/>
                <a:gd name="connsiteX71" fmla="*/ 475558 w 1033167"/>
                <a:gd name="connsiteY71" fmla="*/ 69548 h 1004904"/>
                <a:gd name="connsiteX72" fmla="*/ 464187 w 1033167"/>
                <a:gd name="connsiteY72" fmla="*/ 73889 h 1004904"/>
                <a:gd name="connsiteX73" fmla="*/ 438000 w 1033167"/>
                <a:gd name="connsiteY73" fmla="*/ 98613 h 1004904"/>
                <a:gd name="connsiteX74" fmla="*/ 415022 w 1033167"/>
                <a:gd name="connsiteY74" fmla="*/ 103378 h 1004904"/>
                <a:gd name="connsiteX75" fmla="*/ 421250 w 1033167"/>
                <a:gd name="connsiteY75" fmla="*/ 122487 h 100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33167" h="1004904">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name="connsiteX0" fmla="*/ 215155 w 643388"/>
                <a:gd name="connsiteY0" fmla="*/ 437670 h 437670"/>
                <a:gd name="connsiteX1" fmla="*/ 235632 w 643388"/>
                <a:gd name="connsiteY1" fmla="*/ 373265 h 437670"/>
                <a:gd name="connsiteX2" fmla="*/ 314522 w 643388"/>
                <a:gd name="connsiteY2" fmla="*/ 341747 h 437670"/>
                <a:gd name="connsiteX3" fmla="*/ 414692 w 643388"/>
                <a:gd name="connsiteY3" fmla="*/ 315230 h 437670"/>
                <a:gd name="connsiteX4" fmla="*/ 441586 w 643388"/>
                <a:gd name="connsiteY4" fmla="*/ 285363 h 437670"/>
                <a:gd name="connsiteX5" fmla="*/ 502075 w 643388"/>
                <a:gd name="connsiteY5" fmla="*/ 265641 h 437670"/>
                <a:gd name="connsiteX6" fmla="*/ 494384 w 643388"/>
                <a:gd name="connsiteY6" fmla="*/ 228649 h 437670"/>
                <a:gd name="connsiteX7" fmla="*/ 534443 w 643388"/>
                <a:gd name="connsiteY7" fmla="*/ 221949 h 437670"/>
                <a:gd name="connsiteX8" fmla="*/ 552938 w 643388"/>
                <a:gd name="connsiteY8" fmla="*/ 192696 h 437670"/>
                <a:gd name="connsiteX9" fmla="*/ 637255 w 643388"/>
                <a:gd name="connsiteY9" fmla="*/ 195715 h 437670"/>
                <a:gd name="connsiteX10" fmla="*/ 643388 w 643388"/>
                <a:gd name="connsiteY10" fmla="*/ 186939 h 437670"/>
                <a:gd name="connsiteX11" fmla="*/ 630885 w 643388"/>
                <a:gd name="connsiteY11" fmla="*/ 159101 h 437670"/>
                <a:gd name="connsiteX12" fmla="*/ 630885 w 643388"/>
                <a:gd name="connsiteY12" fmla="*/ 65584 h 437670"/>
                <a:gd name="connsiteX13" fmla="*/ 624043 w 643388"/>
                <a:gd name="connsiteY13" fmla="*/ 44635 h 437670"/>
                <a:gd name="connsiteX14" fmla="*/ 601395 w 643388"/>
                <a:gd name="connsiteY14" fmla="*/ 41615 h 437670"/>
                <a:gd name="connsiteX15" fmla="*/ 588326 w 643388"/>
                <a:gd name="connsiteY15" fmla="*/ 33453 h 437670"/>
                <a:gd name="connsiteX16" fmla="*/ 544351 w 643388"/>
                <a:gd name="connsiteY16" fmla="*/ 34349 h 437670"/>
                <a:gd name="connsiteX17" fmla="*/ 524298 w 643388"/>
                <a:gd name="connsiteY17" fmla="*/ 39539 h 437670"/>
                <a:gd name="connsiteX18" fmla="*/ 508586 w 643388"/>
                <a:gd name="connsiteY18" fmla="*/ 35482 h 437670"/>
                <a:gd name="connsiteX19" fmla="*/ 489666 w 643388"/>
                <a:gd name="connsiteY19" fmla="*/ 20666 h 437670"/>
                <a:gd name="connsiteX20" fmla="*/ 480937 w 643388"/>
                <a:gd name="connsiteY20" fmla="*/ 0 h 437670"/>
                <a:gd name="connsiteX21" fmla="*/ 453901 w 643388"/>
                <a:gd name="connsiteY21" fmla="*/ 6087 h 437670"/>
                <a:gd name="connsiteX22" fmla="*/ 417806 w 643388"/>
                <a:gd name="connsiteY22" fmla="*/ 66056 h 437670"/>
                <a:gd name="connsiteX23" fmla="*/ 403840 w 643388"/>
                <a:gd name="connsiteY23" fmla="*/ 80589 h 437670"/>
                <a:gd name="connsiteX24" fmla="*/ 385250 w 643388"/>
                <a:gd name="connsiteY24" fmla="*/ 102387 h 437670"/>
                <a:gd name="connsiteX25" fmla="*/ 354392 w 643388"/>
                <a:gd name="connsiteY25" fmla="*/ 118996 h 437670"/>
                <a:gd name="connsiteX26" fmla="*/ 296215 w 643388"/>
                <a:gd name="connsiteY26" fmla="*/ 142823 h 437670"/>
                <a:gd name="connsiteX27" fmla="*/ 262149 w 643388"/>
                <a:gd name="connsiteY27" fmla="*/ 171935 h 437670"/>
                <a:gd name="connsiteX28" fmla="*/ 228696 w 643388"/>
                <a:gd name="connsiteY28" fmla="*/ 211522 h 437670"/>
                <a:gd name="connsiteX29" fmla="*/ 202227 w 643388"/>
                <a:gd name="connsiteY29" fmla="*/ 242332 h 437670"/>
                <a:gd name="connsiteX30" fmla="*/ 192318 w 643388"/>
                <a:gd name="connsiteY30" fmla="*/ 279890 h 437670"/>
                <a:gd name="connsiteX31" fmla="*/ 192318 w 643388"/>
                <a:gd name="connsiteY31" fmla="*/ 285977 h 437670"/>
                <a:gd name="connsiteX32" fmla="*/ 196140 w 643388"/>
                <a:gd name="connsiteY32" fmla="*/ 298480 h 437670"/>
                <a:gd name="connsiteX33" fmla="*/ 196706 w 643388"/>
                <a:gd name="connsiteY33" fmla="*/ 315938 h 437670"/>
                <a:gd name="connsiteX34" fmla="*/ 155987 w 643388"/>
                <a:gd name="connsiteY34" fmla="*/ 365433 h 437670"/>
                <a:gd name="connsiteX35" fmla="*/ 137633 w 643388"/>
                <a:gd name="connsiteY35" fmla="*/ 379399 h 437670"/>
                <a:gd name="connsiteX36" fmla="*/ 110880 w 643388"/>
                <a:gd name="connsiteY36" fmla="*/ 390157 h 437670"/>
                <a:gd name="connsiteX37" fmla="*/ 77711 w 643388"/>
                <a:gd name="connsiteY37" fmla="*/ 414598 h 437670"/>
                <a:gd name="connsiteX38" fmla="*/ 48882 w 643388"/>
                <a:gd name="connsiteY38" fmla="*/ 427667 h 437670"/>
                <a:gd name="connsiteX39" fmla="*/ 2076 w 643388"/>
                <a:gd name="connsiteY39" fmla="*/ 433801 h 437670"/>
                <a:gd name="connsiteX40" fmla="*/ 0 w 643388"/>
                <a:gd name="connsiteY40" fmla="*/ 437670 h 437670"/>
                <a:gd name="connsiteX41" fmla="*/ 215155 w 643388"/>
                <a:gd name="connsiteY41" fmla="*/ 437670 h 43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3388" h="437670">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name="connsiteX0" fmla="*/ 71435 w 396573"/>
                <a:gd name="connsiteY0" fmla="*/ 167925 h 307161"/>
                <a:gd name="connsiteX1" fmla="*/ 81910 w 396573"/>
                <a:gd name="connsiteY1" fmla="*/ 187411 h 307161"/>
                <a:gd name="connsiteX2" fmla="*/ 92384 w 396573"/>
                <a:gd name="connsiteY2" fmla="*/ 202840 h 307161"/>
                <a:gd name="connsiteX3" fmla="*/ 92432 w 396573"/>
                <a:gd name="connsiteY3" fmla="*/ 203737 h 307161"/>
                <a:gd name="connsiteX4" fmla="*/ 137020 w 396573"/>
                <a:gd name="connsiteY4" fmla="*/ 175568 h 307161"/>
                <a:gd name="connsiteX5" fmla="*/ 146881 w 396573"/>
                <a:gd name="connsiteY5" fmla="*/ 148013 h 307161"/>
                <a:gd name="connsiteX6" fmla="*/ 213267 w 396573"/>
                <a:gd name="connsiteY6" fmla="*/ 143861 h 307161"/>
                <a:gd name="connsiteX7" fmla="*/ 252996 w 396573"/>
                <a:gd name="connsiteY7" fmla="*/ 191563 h 307161"/>
                <a:gd name="connsiteX8" fmla="*/ 258988 w 396573"/>
                <a:gd name="connsiteY8" fmla="*/ 215579 h 307161"/>
                <a:gd name="connsiteX9" fmla="*/ 233934 w 396573"/>
                <a:gd name="connsiteY9" fmla="*/ 235632 h 307161"/>
                <a:gd name="connsiteX10" fmla="*/ 233084 w 396573"/>
                <a:gd name="connsiteY10" fmla="*/ 237284 h 307161"/>
                <a:gd name="connsiteX11" fmla="*/ 233367 w 396573"/>
                <a:gd name="connsiteY11" fmla="*/ 237472 h 307161"/>
                <a:gd name="connsiteX12" fmla="*/ 256393 w 396573"/>
                <a:gd name="connsiteY12" fmla="*/ 228508 h 307161"/>
                <a:gd name="connsiteX13" fmla="*/ 269698 w 396573"/>
                <a:gd name="connsiteY13" fmla="*/ 238133 h 307161"/>
                <a:gd name="connsiteX14" fmla="*/ 280220 w 396573"/>
                <a:gd name="connsiteY14" fmla="*/ 232282 h 307161"/>
                <a:gd name="connsiteX15" fmla="*/ 312399 w 396573"/>
                <a:gd name="connsiteY15" fmla="*/ 238227 h 307161"/>
                <a:gd name="connsiteX16" fmla="*/ 317919 w 396573"/>
                <a:gd name="connsiteY16" fmla="*/ 295932 h 307161"/>
                <a:gd name="connsiteX17" fmla="*/ 304944 w 396573"/>
                <a:gd name="connsiteY17" fmla="*/ 301122 h 307161"/>
                <a:gd name="connsiteX18" fmla="*/ 306077 w 396573"/>
                <a:gd name="connsiteY18" fmla="*/ 305982 h 307161"/>
                <a:gd name="connsiteX19" fmla="*/ 324808 w 396573"/>
                <a:gd name="connsiteY19" fmla="*/ 307162 h 307161"/>
                <a:gd name="connsiteX20" fmla="*/ 339765 w 396573"/>
                <a:gd name="connsiteY20" fmla="*/ 277200 h 307161"/>
                <a:gd name="connsiteX21" fmla="*/ 356421 w 396573"/>
                <a:gd name="connsiteY21" fmla="*/ 293809 h 307161"/>
                <a:gd name="connsiteX22" fmla="*/ 365244 w 396573"/>
                <a:gd name="connsiteY22" fmla="*/ 291214 h 307161"/>
                <a:gd name="connsiteX23" fmla="*/ 375955 w 396573"/>
                <a:gd name="connsiteY23" fmla="*/ 271303 h 307161"/>
                <a:gd name="connsiteX24" fmla="*/ 368594 w 396573"/>
                <a:gd name="connsiteY24" fmla="*/ 256582 h 307161"/>
                <a:gd name="connsiteX25" fmla="*/ 368594 w 396573"/>
                <a:gd name="connsiteY25" fmla="*/ 236434 h 307161"/>
                <a:gd name="connsiteX26" fmla="*/ 392280 w 396573"/>
                <a:gd name="connsiteY26" fmla="*/ 238841 h 307161"/>
                <a:gd name="connsiteX27" fmla="*/ 386854 w 396573"/>
                <a:gd name="connsiteY27" fmla="*/ 225252 h 307161"/>
                <a:gd name="connsiteX28" fmla="*/ 386854 w 396573"/>
                <a:gd name="connsiteY28" fmla="*/ 192224 h 307161"/>
                <a:gd name="connsiteX29" fmla="*/ 374209 w 396573"/>
                <a:gd name="connsiteY29" fmla="*/ 180522 h 307161"/>
                <a:gd name="connsiteX30" fmla="*/ 372982 w 396573"/>
                <a:gd name="connsiteY30" fmla="*/ 156884 h 307161"/>
                <a:gd name="connsiteX31" fmla="*/ 396574 w 396573"/>
                <a:gd name="connsiteY31" fmla="*/ 137916 h 307161"/>
                <a:gd name="connsiteX32" fmla="*/ 377276 w 396573"/>
                <a:gd name="connsiteY32" fmla="*/ 138954 h 307161"/>
                <a:gd name="connsiteX33" fmla="*/ 375200 w 396573"/>
                <a:gd name="connsiteY33" fmla="*/ 107955 h 307161"/>
                <a:gd name="connsiteX34" fmla="*/ 349107 w 396573"/>
                <a:gd name="connsiteY34" fmla="*/ 88421 h 307161"/>
                <a:gd name="connsiteX35" fmla="*/ 366943 w 396573"/>
                <a:gd name="connsiteY35" fmla="*/ 72426 h 307161"/>
                <a:gd name="connsiteX36" fmla="*/ 355241 w 396573"/>
                <a:gd name="connsiteY36" fmla="*/ 62140 h 307161"/>
                <a:gd name="connsiteX37" fmla="*/ 349155 w 396573"/>
                <a:gd name="connsiteY37" fmla="*/ 10994 h 307161"/>
                <a:gd name="connsiteX38" fmla="*/ 337029 w 396573"/>
                <a:gd name="connsiteY38" fmla="*/ 9390 h 307161"/>
                <a:gd name="connsiteX39" fmla="*/ 309757 w 396573"/>
                <a:gd name="connsiteY39" fmla="*/ 39445 h 307161"/>
                <a:gd name="connsiteX40" fmla="*/ 282343 w 396573"/>
                <a:gd name="connsiteY40" fmla="*/ 28499 h 307161"/>
                <a:gd name="connsiteX41" fmla="*/ 260215 w 396573"/>
                <a:gd name="connsiteY41" fmla="*/ 52562 h 307161"/>
                <a:gd name="connsiteX42" fmla="*/ 240870 w 396573"/>
                <a:gd name="connsiteY42" fmla="*/ 37086 h 307161"/>
                <a:gd name="connsiteX43" fmla="*/ 225393 w 396573"/>
                <a:gd name="connsiteY43" fmla="*/ 47419 h 307161"/>
                <a:gd name="connsiteX44" fmla="*/ 199160 w 396573"/>
                <a:gd name="connsiteY44" fmla="*/ 34963 h 307161"/>
                <a:gd name="connsiteX45" fmla="*/ 204633 w 396573"/>
                <a:gd name="connsiteY45" fmla="*/ 17505 h 307161"/>
                <a:gd name="connsiteX46" fmla="*/ 155610 w 396573"/>
                <a:gd name="connsiteY46" fmla="*/ 22270 h 307161"/>
                <a:gd name="connsiteX47" fmla="*/ 124280 w 396573"/>
                <a:gd name="connsiteY47" fmla="*/ 18449 h 307161"/>
                <a:gd name="connsiteX48" fmla="*/ 109087 w 396573"/>
                <a:gd name="connsiteY48" fmla="*/ 1887 h 307161"/>
                <a:gd name="connsiteX49" fmla="*/ 97763 w 396573"/>
                <a:gd name="connsiteY49" fmla="*/ 0 h 307161"/>
                <a:gd name="connsiteX50" fmla="*/ 94979 w 396573"/>
                <a:gd name="connsiteY50" fmla="*/ 18166 h 307161"/>
                <a:gd name="connsiteX51" fmla="*/ 84694 w 396573"/>
                <a:gd name="connsiteY51" fmla="*/ 27272 h 307161"/>
                <a:gd name="connsiteX52" fmla="*/ 88185 w 396573"/>
                <a:gd name="connsiteY52" fmla="*/ 40059 h 307161"/>
                <a:gd name="connsiteX53" fmla="*/ 81579 w 396573"/>
                <a:gd name="connsiteY53" fmla="*/ 62612 h 307161"/>
                <a:gd name="connsiteX54" fmla="*/ 38973 w 396573"/>
                <a:gd name="connsiteY54" fmla="*/ 68415 h 307161"/>
                <a:gd name="connsiteX55" fmla="*/ 19298 w 396573"/>
                <a:gd name="connsiteY55" fmla="*/ 86770 h 307161"/>
                <a:gd name="connsiteX56" fmla="*/ 0 w 396573"/>
                <a:gd name="connsiteY56" fmla="*/ 96442 h 307161"/>
                <a:gd name="connsiteX57" fmla="*/ 142 w 396573"/>
                <a:gd name="connsiteY57" fmla="*/ 106256 h 307161"/>
                <a:gd name="connsiteX58" fmla="*/ 10333 w 396573"/>
                <a:gd name="connsiteY58" fmla="*/ 105973 h 307161"/>
                <a:gd name="connsiteX59" fmla="*/ 17599 w 396573"/>
                <a:gd name="connsiteY59" fmla="*/ 98094 h 307161"/>
                <a:gd name="connsiteX60" fmla="*/ 24299 w 396573"/>
                <a:gd name="connsiteY60" fmla="*/ 112060 h 307161"/>
                <a:gd name="connsiteX61" fmla="*/ 30999 w 396573"/>
                <a:gd name="connsiteY61" fmla="*/ 114985 h 307161"/>
                <a:gd name="connsiteX62" fmla="*/ 33311 w 396573"/>
                <a:gd name="connsiteY62" fmla="*/ 137397 h 307161"/>
                <a:gd name="connsiteX63" fmla="*/ 39445 w 396573"/>
                <a:gd name="connsiteY63" fmla="*/ 144663 h 307161"/>
                <a:gd name="connsiteX64" fmla="*/ 53977 w 396573"/>
                <a:gd name="connsiteY64" fmla="*/ 153109 h 307161"/>
                <a:gd name="connsiteX65" fmla="*/ 71435 w 396573"/>
                <a:gd name="connsiteY65" fmla="*/ 167925 h 3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96573" h="307161">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name="connsiteX0" fmla="*/ 81815 w 162781"/>
                <a:gd name="connsiteY0" fmla="*/ 164150 h 172076"/>
                <a:gd name="connsiteX1" fmla="*/ 92668 w 162781"/>
                <a:gd name="connsiteY1" fmla="*/ 172077 h 172076"/>
                <a:gd name="connsiteX2" fmla="*/ 110833 w 162781"/>
                <a:gd name="connsiteY2" fmla="*/ 144711 h 172076"/>
                <a:gd name="connsiteX3" fmla="*/ 141549 w 162781"/>
                <a:gd name="connsiteY3" fmla="*/ 128480 h 172076"/>
                <a:gd name="connsiteX4" fmla="*/ 141549 w 162781"/>
                <a:gd name="connsiteY4" fmla="*/ 99368 h 172076"/>
                <a:gd name="connsiteX5" fmla="*/ 162782 w 162781"/>
                <a:gd name="connsiteY5" fmla="*/ 87525 h 172076"/>
                <a:gd name="connsiteX6" fmla="*/ 160658 w 162781"/>
                <a:gd name="connsiteY6" fmla="*/ 86015 h 172076"/>
                <a:gd name="connsiteX7" fmla="*/ 138954 w 162781"/>
                <a:gd name="connsiteY7" fmla="*/ 94460 h 172076"/>
                <a:gd name="connsiteX8" fmla="*/ 120977 w 162781"/>
                <a:gd name="connsiteY8" fmla="*/ 85449 h 172076"/>
                <a:gd name="connsiteX9" fmla="*/ 129282 w 162781"/>
                <a:gd name="connsiteY9" fmla="*/ 68840 h 172076"/>
                <a:gd name="connsiteX10" fmla="*/ 149853 w 162781"/>
                <a:gd name="connsiteY10" fmla="*/ 52420 h 172076"/>
                <a:gd name="connsiteX11" fmla="*/ 146739 w 162781"/>
                <a:gd name="connsiteY11" fmla="*/ 39917 h 172076"/>
                <a:gd name="connsiteX12" fmla="*/ 113428 w 162781"/>
                <a:gd name="connsiteY12" fmla="*/ 0 h 172076"/>
                <a:gd name="connsiteX13" fmla="*/ 62989 w 162781"/>
                <a:gd name="connsiteY13" fmla="*/ 3161 h 172076"/>
                <a:gd name="connsiteX14" fmla="*/ 54591 w 162781"/>
                <a:gd name="connsiteY14" fmla="*/ 26658 h 172076"/>
                <a:gd name="connsiteX15" fmla="*/ 0 w 162781"/>
                <a:gd name="connsiteY15" fmla="*/ 61149 h 172076"/>
                <a:gd name="connsiteX16" fmla="*/ 1557 w 162781"/>
                <a:gd name="connsiteY16" fmla="*/ 79503 h 172076"/>
                <a:gd name="connsiteX17" fmla="*/ 13730 w 162781"/>
                <a:gd name="connsiteY17" fmla="*/ 115834 h 172076"/>
                <a:gd name="connsiteX18" fmla="*/ 31518 w 162781"/>
                <a:gd name="connsiteY18" fmla="*/ 125460 h 172076"/>
                <a:gd name="connsiteX19" fmla="*/ 42276 w 162781"/>
                <a:gd name="connsiteY19" fmla="*/ 136784 h 172076"/>
                <a:gd name="connsiteX20" fmla="*/ 58837 w 162781"/>
                <a:gd name="connsiteY20" fmla="*/ 152213 h 172076"/>
                <a:gd name="connsiteX21" fmla="*/ 81815 w 162781"/>
                <a:gd name="connsiteY21" fmla="*/ 164150 h 17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781" h="172076">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name="connsiteX0" fmla="*/ 60435 w 163677"/>
                <a:gd name="connsiteY0" fmla="*/ 82979 h 89742"/>
                <a:gd name="connsiteX1" fmla="*/ 84261 w 163677"/>
                <a:gd name="connsiteY1" fmla="*/ 71042 h 89742"/>
                <a:gd name="connsiteX2" fmla="*/ 105682 w 163677"/>
                <a:gd name="connsiteY2" fmla="*/ 51084 h 89742"/>
                <a:gd name="connsiteX3" fmla="*/ 143807 w 163677"/>
                <a:gd name="connsiteY3" fmla="*/ 45893 h 89742"/>
                <a:gd name="connsiteX4" fmla="*/ 146827 w 163677"/>
                <a:gd name="connsiteY4" fmla="*/ 35607 h 89742"/>
                <a:gd name="connsiteX5" fmla="*/ 142109 w 163677"/>
                <a:gd name="connsiteY5" fmla="*/ 18291 h 89742"/>
                <a:gd name="connsiteX6" fmla="*/ 155084 w 163677"/>
                <a:gd name="connsiteY6" fmla="*/ 6873 h 89742"/>
                <a:gd name="connsiteX7" fmla="*/ 156971 w 163677"/>
                <a:gd name="connsiteY7" fmla="*/ -5536 h 89742"/>
                <a:gd name="connsiteX8" fmla="*/ 84782 w 163677"/>
                <a:gd name="connsiteY8" fmla="*/ -6764 h 89742"/>
                <a:gd name="connsiteX9" fmla="*/ 59916 w 163677"/>
                <a:gd name="connsiteY9" fmla="*/ 3995 h 89742"/>
                <a:gd name="connsiteX10" fmla="*/ 26888 w 163677"/>
                <a:gd name="connsiteY10" fmla="*/ 8147 h 89742"/>
                <a:gd name="connsiteX11" fmla="*/ -6707 w 163677"/>
                <a:gd name="connsiteY11" fmla="*/ 18434 h 89742"/>
                <a:gd name="connsiteX12" fmla="*/ 12166 w 163677"/>
                <a:gd name="connsiteY12" fmla="*/ 23152 h 89742"/>
                <a:gd name="connsiteX13" fmla="*/ 14477 w 163677"/>
                <a:gd name="connsiteY13" fmla="*/ 37307 h 89742"/>
                <a:gd name="connsiteX14" fmla="*/ 46185 w 163677"/>
                <a:gd name="connsiteY14" fmla="*/ 42025 h 89742"/>
                <a:gd name="connsiteX15" fmla="*/ 87235 w 163677"/>
                <a:gd name="connsiteY15" fmla="*/ 37307 h 89742"/>
                <a:gd name="connsiteX16" fmla="*/ 87235 w 163677"/>
                <a:gd name="connsiteY16" fmla="*/ 39947 h 89742"/>
                <a:gd name="connsiteX17" fmla="*/ 57557 w 163677"/>
                <a:gd name="connsiteY17" fmla="*/ 45186 h 89742"/>
                <a:gd name="connsiteX18" fmla="*/ 60151 w 163677"/>
                <a:gd name="connsiteY18" fmla="*/ 58820 h 89742"/>
                <a:gd name="connsiteX19" fmla="*/ 57274 w 163677"/>
                <a:gd name="connsiteY19" fmla="*/ 72975 h 8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677" h="89742">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name="connsiteX0" fmla="*/ 16366 w 313437"/>
                <a:gd name="connsiteY0" fmla="*/ 129643 h 237472"/>
                <a:gd name="connsiteX1" fmla="*/ 16931 w 313437"/>
                <a:gd name="connsiteY1" fmla="*/ 147950 h 237472"/>
                <a:gd name="connsiteX2" fmla="*/ 21649 w 313437"/>
                <a:gd name="connsiteY2" fmla="*/ 155405 h 237472"/>
                <a:gd name="connsiteX3" fmla="*/ 69070 w 313437"/>
                <a:gd name="connsiteY3" fmla="*/ 154698 h 237472"/>
                <a:gd name="connsiteX4" fmla="*/ 86809 w 313437"/>
                <a:gd name="connsiteY4" fmla="*/ 145261 h 237472"/>
                <a:gd name="connsiteX5" fmla="*/ 121962 w 313437"/>
                <a:gd name="connsiteY5" fmla="*/ 143798 h 237472"/>
                <a:gd name="connsiteX6" fmla="*/ 152725 w 313437"/>
                <a:gd name="connsiteY6" fmla="*/ 155405 h 237472"/>
                <a:gd name="connsiteX7" fmla="*/ 187216 w 313437"/>
                <a:gd name="connsiteY7" fmla="*/ 153753 h 237472"/>
                <a:gd name="connsiteX8" fmla="*/ 187216 w 313437"/>
                <a:gd name="connsiteY8" fmla="*/ 184093 h 237472"/>
                <a:gd name="connsiteX9" fmla="*/ 154895 w 313437"/>
                <a:gd name="connsiteY9" fmla="*/ 192822 h 237472"/>
                <a:gd name="connsiteX10" fmla="*/ 110117 w 313437"/>
                <a:gd name="connsiteY10" fmla="*/ 178384 h 237472"/>
                <a:gd name="connsiteX11" fmla="*/ 94407 w 313437"/>
                <a:gd name="connsiteY11" fmla="*/ 181404 h 237472"/>
                <a:gd name="connsiteX12" fmla="*/ 66756 w 313437"/>
                <a:gd name="connsiteY12" fmla="*/ 189707 h 237472"/>
                <a:gd name="connsiteX13" fmla="*/ 42223 w 313437"/>
                <a:gd name="connsiteY13" fmla="*/ 192396 h 237472"/>
                <a:gd name="connsiteX14" fmla="*/ 8817 w 313437"/>
                <a:gd name="connsiteY14" fmla="*/ 203768 h 237472"/>
                <a:gd name="connsiteX15" fmla="*/ 8344 w 313437"/>
                <a:gd name="connsiteY15" fmla="*/ 213960 h 237472"/>
                <a:gd name="connsiteX16" fmla="*/ 6787 w 313437"/>
                <a:gd name="connsiteY16" fmla="*/ 230709 h 237472"/>
                <a:gd name="connsiteX17" fmla="*/ 43497 w 313437"/>
                <a:gd name="connsiteY17" fmla="*/ 219526 h 237472"/>
                <a:gd name="connsiteX18" fmla="*/ 44110 w 313437"/>
                <a:gd name="connsiteY18" fmla="*/ 219526 h 237472"/>
                <a:gd name="connsiteX19" fmla="*/ 76571 w 313437"/>
                <a:gd name="connsiteY19" fmla="*/ 215469 h 237472"/>
                <a:gd name="connsiteX20" fmla="*/ 102381 w 313437"/>
                <a:gd name="connsiteY20" fmla="*/ 204335 h 237472"/>
                <a:gd name="connsiteX21" fmla="*/ 179289 w 313437"/>
                <a:gd name="connsiteY21" fmla="*/ 205609 h 237472"/>
                <a:gd name="connsiteX22" fmla="*/ 179289 w 313437"/>
                <a:gd name="connsiteY22" fmla="*/ 204664 h 237472"/>
                <a:gd name="connsiteX23" fmla="*/ 208967 w 313437"/>
                <a:gd name="connsiteY23" fmla="*/ 209382 h 237472"/>
                <a:gd name="connsiteX24" fmla="*/ 223924 w 313437"/>
                <a:gd name="connsiteY24" fmla="*/ 225707 h 237472"/>
                <a:gd name="connsiteX25" fmla="*/ 248743 w 313437"/>
                <a:gd name="connsiteY25" fmla="*/ 228728 h 237472"/>
                <a:gd name="connsiteX26" fmla="*/ 302013 w 313437"/>
                <a:gd name="connsiteY26" fmla="*/ 223586 h 237472"/>
                <a:gd name="connsiteX27" fmla="*/ 306731 w 313437"/>
                <a:gd name="connsiteY27" fmla="*/ 208486 h 237472"/>
                <a:gd name="connsiteX28" fmla="*/ 295500 w 313437"/>
                <a:gd name="connsiteY28" fmla="*/ 187726 h 237472"/>
                <a:gd name="connsiteX29" fmla="*/ 276627 w 313437"/>
                <a:gd name="connsiteY29" fmla="*/ 162059 h 237472"/>
                <a:gd name="connsiteX30" fmla="*/ 280354 w 313437"/>
                <a:gd name="connsiteY30" fmla="*/ 138702 h 237472"/>
                <a:gd name="connsiteX31" fmla="*/ 273466 w 313437"/>
                <a:gd name="connsiteY31" fmla="*/ 125775 h 237472"/>
                <a:gd name="connsiteX32" fmla="*/ 271768 w 313437"/>
                <a:gd name="connsiteY32" fmla="*/ 104400 h 237472"/>
                <a:gd name="connsiteX33" fmla="*/ 239164 w 313437"/>
                <a:gd name="connsiteY33" fmla="*/ 77224 h 237472"/>
                <a:gd name="connsiteX34" fmla="*/ 235768 w 313437"/>
                <a:gd name="connsiteY34" fmla="*/ 56982 h 237472"/>
                <a:gd name="connsiteX35" fmla="*/ 219300 w 313437"/>
                <a:gd name="connsiteY35" fmla="*/ 51745 h 237472"/>
                <a:gd name="connsiteX36" fmla="*/ 207269 w 313437"/>
                <a:gd name="connsiteY36" fmla="*/ 20793 h 237472"/>
                <a:gd name="connsiteX37" fmla="*/ 185140 w 313437"/>
                <a:gd name="connsiteY37" fmla="*/ 23435 h 237472"/>
                <a:gd name="connsiteX38" fmla="*/ 168626 w 313437"/>
                <a:gd name="connsiteY38" fmla="*/ -6764 h 237472"/>
                <a:gd name="connsiteX39" fmla="*/ 79543 w 313437"/>
                <a:gd name="connsiteY39" fmla="*/ 1777 h 237472"/>
                <a:gd name="connsiteX40" fmla="*/ 44439 w 313437"/>
                <a:gd name="connsiteY40" fmla="*/ 20178 h 237472"/>
                <a:gd name="connsiteX41" fmla="*/ 41138 w 313437"/>
                <a:gd name="connsiteY41" fmla="*/ 33248 h 237472"/>
                <a:gd name="connsiteX42" fmla="*/ 38258 w 313437"/>
                <a:gd name="connsiteY42" fmla="*/ 44290 h 237472"/>
                <a:gd name="connsiteX43" fmla="*/ 16885 w 313437"/>
                <a:gd name="connsiteY43" fmla="*/ 70853 h 237472"/>
                <a:gd name="connsiteX44" fmla="*/ -6707 w 313437"/>
                <a:gd name="connsiteY44" fmla="*/ 90056 h 237472"/>
                <a:gd name="connsiteX45" fmla="*/ -6140 w 313437"/>
                <a:gd name="connsiteY45" fmla="*/ 97039 h 23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3437" h="237472">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name="connsiteX0" fmla="*/ 22506 w 504481"/>
                <a:gd name="connsiteY0" fmla="*/ 342266 h 366046"/>
                <a:gd name="connsiteX1" fmla="*/ 218222 w 504481"/>
                <a:gd name="connsiteY1" fmla="*/ 335094 h 366046"/>
                <a:gd name="connsiteX2" fmla="*/ 223459 w 504481"/>
                <a:gd name="connsiteY2" fmla="*/ 263895 h 366046"/>
                <a:gd name="connsiteX3" fmla="*/ 244550 w 504481"/>
                <a:gd name="connsiteY3" fmla="*/ 241766 h 366046"/>
                <a:gd name="connsiteX4" fmla="*/ 295366 w 504481"/>
                <a:gd name="connsiteY4" fmla="*/ 224214 h 366046"/>
                <a:gd name="connsiteX5" fmla="*/ 324006 w 504481"/>
                <a:gd name="connsiteY5" fmla="*/ 82004 h 366046"/>
                <a:gd name="connsiteX6" fmla="*/ 491648 w 504481"/>
                <a:gd name="connsiteY6" fmla="*/ 82901 h 366046"/>
                <a:gd name="connsiteX7" fmla="*/ 504481 w 504481"/>
                <a:gd name="connsiteY7" fmla="*/ 0 h 366046"/>
                <a:gd name="connsiteX8" fmla="*/ 283570 w 504481"/>
                <a:gd name="connsiteY8" fmla="*/ 0 h 366046"/>
                <a:gd name="connsiteX9" fmla="*/ 269085 w 504481"/>
                <a:gd name="connsiteY9" fmla="*/ 13258 h 366046"/>
                <a:gd name="connsiteX10" fmla="*/ 259224 w 504481"/>
                <a:gd name="connsiteY10" fmla="*/ 30999 h 366046"/>
                <a:gd name="connsiteX11" fmla="*/ 241766 w 504481"/>
                <a:gd name="connsiteY11" fmla="*/ 51665 h 366046"/>
                <a:gd name="connsiteX12" fmla="*/ 214683 w 504481"/>
                <a:gd name="connsiteY12" fmla="*/ 62753 h 366046"/>
                <a:gd name="connsiteX13" fmla="*/ 190525 w 504481"/>
                <a:gd name="connsiteY13" fmla="*/ 83703 h 366046"/>
                <a:gd name="connsiteX14" fmla="*/ 173964 w 504481"/>
                <a:gd name="connsiteY14" fmla="*/ 115693 h 366046"/>
                <a:gd name="connsiteX15" fmla="*/ 163772 w 504481"/>
                <a:gd name="connsiteY15" fmla="*/ 134896 h 366046"/>
                <a:gd name="connsiteX16" fmla="*/ 137869 w 504481"/>
                <a:gd name="connsiteY16" fmla="*/ 170944 h 366046"/>
                <a:gd name="connsiteX17" fmla="*/ 101538 w 504481"/>
                <a:gd name="connsiteY17" fmla="*/ 204114 h 366046"/>
                <a:gd name="connsiteX18" fmla="*/ 93375 w 504481"/>
                <a:gd name="connsiteY18" fmla="*/ 219543 h 366046"/>
                <a:gd name="connsiteX19" fmla="*/ 71246 w 504481"/>
                <a:gd name="connsiteY19" fmla="*/ 244833 h 366046"/>
                <a:gd name="connsiteX20" fmla="*/ 70680 w 504481"/>
                <a:gd name="connsiteY20" fmla="*/ 255024 h 366046"/>
                <a:gd name="connsiteX21" fmla="*/ 49448 w 504481"/>
                <a:gd name="connsiteY21" fmla="*/ 283570 h 366046"/>
                <a:gd name="connsiteX22" fmla="*/ 41285 w 504481"/>
                <a:gd name="connsiteY22" fmla="*/ 294328 h 366046"/>
                <a:gd name="connsiteX23" fmla="*/ 29065 w 504481"/>
                <a:gd name="connsiteY23" fmla="*/ 298386 h 366046"/>
                <a:gd name="connsiteX24" fmla="*/ 15665 w 504481"/>
                <a:gd name="connsiteY24" fmla="*/ 318769 h 366046"/>
                <a:gd name="connsiteX25" fmla="*/ 6370 w 504481"/>
                <a:gd name="connsiteY25" fmla="*/ 349296 h 366046"/>
                <a:gd name="connsiteX26" fmla="*/ 0 w 504481"/>
                <a:gd name="connsiteY26" fmla="*/ 364159 h 366046"/>
                <a:gd name="connsiteX27" fmla="*/ 1132 w 504481"/>
                <a:gd name="connsiteY27" fmla="*/ 366046 h 366046"/>
                <a:gd name="connsiteX28" fmla="*/ 22506 w 504481"/>
                <a:gd name="connsiteY28" fmla="*/ 342266 h 36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4481" h="366046">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name="connsiteX0" fmla="*/ 9484 w 40152"/>
                <a:gd name="connsiteY0" fmla="*/ 51524 h 54071"/>
                <a:gd name="connsiteX1" fmla="*/ 17127 w 40152"/>
                <a:gd name="connsiteY1" fmla="*/ 35246 h 54071"/>
                <a:gd name="connsiteX2" fmla="*/ 38785 w 40152"/>
                <a:gd name="connsiteY2" fmla="*/ 14249 h 54071"/>
                <a:gd name="connsiteX3" fmla="*/ 40153 w 40152"/>
                <a:gd name="connsiteY3" fmla="*/ 0 h 54071"/>
                <a:gd name="connsiteX4" fmla="*/ 31943 w 40152"/>
                <a:gd name="connsiteY4" fmla="*/ 283 h 54071"/>
                <a:gd name="connsiteX5" fmla="*/ 0 w 40152"/>
                <a:gd name="connsiteY5" fmla="*/ 48080 h 54071"/>
                <a:gd name="connsiteX6" fmla="*/ 4954 w 40152"/>
                <a:gd name="connsiteY6" fmla="*/ 54072 h 54071"/>
                <a:gd name="connsiteX7" fmla="*/ 9484 w 40152"/>
                <a:gd name="connsiteY7" fmla="*/ 51524 h 5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52" h="54071">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name="connsiteX0" fmla="*/ 16278 w 102104"/>
                <a:gd name="connsiteY0" fmla="*/ 39351 h 84835"/>
                <a:gd name="connsiteX1" fmla="*/ 34727 w 102104"/>
                <a:gd name="connsiteY1" fmla="*/ 51996 h 84835"/>
                <a:gd name="connsiteX2" fmla="*/ 40341 w 102104"/>
                <a:gd name="connsiteY2" fmla="*/ 73653 h 84835"/>
                <a:gd name="connsiteX3" fmla="*/ 51571 w 102104"/>
                <a:gd name="connsiteY3" fmla="*/ 84835 h 84835"/>
                <a:gd name="connsiteX4" fmla="*/ 61951 w 102104"/>
                <a:gd name="connsiteY4" fmla="*/ 74455 h 84835"/>
                <a:gd name="connsiteX5" fmla="*/ 83561 w 102104"/>
                <a:gd name="connsiteY5" fmla="*/ 70680 h 84835"/>
                <a:gd name="connsiteX6" fmla="*/ 102104 w 102104"/>
                <a:gd name="connsiteY6" fmla="*/ 57894 h 84835"/>
                <a:gd name="connsiteX7" fmla="*/ 99132 w 102104"/>
                <a:gd name="connsiteY7" fmla="*/ 47042 h 84835"/>
                <a:gd name="connsiteX8" fmla="*/ 50769 w 102104"/>
                <a:gd name="connsiteY8" fmla="*/ 42465 h 84835"/>
                <a:gd name="connsiteX9" fmla="*/ 43078 w 102104"/>
                <a:gd name="connsiteY9" fmla="*/ 14580 h 84835"/>
                <a:gd name="connsiteX10" fmla="*/ 14108 w 102104"/>
                <a:gd name="connsiteY10" fmla="*/ 1699 h 84835"/>
                <a:gd name="connsiteX11" fmla="*/ 0 w 102104"/>
                <a:gd name="connsiteY11" fmla="*/ 0 h 84835"/>
                <a:gd name="connsiteX12" fmla="*/ 0 w 102104"/>
                <a:gd name="connsiteY12" fmla="*/ 10097 h 84835"/>
                <a:gd name="connsiteX13" fmla="*/ 6464 w 102104"/>
                <a:gd name="connsiteY13" fmla="*/ 25479 h 84835"/>
                <a:gd name="connsiteX14" fmla="*/ 16278 w 102104"/>
                <a:gd name="connsiteY14" fmla="*/ 39351 h 8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104" h="84835">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name="connsiteX0" fmla="*/ 165613 w 165612"/>
                <a:gd name="connsiteY0" fmla="*/ 32037 h 156883"/>
                <a:gd name="connsiteX1" fmla="*/ 130367 w 165612"/>
                <a:gd name="connsiteY1" fmla="*/ 29206 h 156883"/>
                <a:gd name="connsiteX2" fmla="*/ 122818 w 165612"/>
                <a:gd name="connsiteY2" fmla="*/ 3539 h 156883"/>
                <a:gd name="connsiteX3" fmla="*/ 91252 w 165612"/>
                <a:gd name="connsiteY3" fmla="*/ 0 h 156883"/>
                <a:gd name="connsiteX4" fmla="*/ 85166 w 165612"/>
                <a:gd name="connsiteY4" fmla="*/ 10711 h 156883"/>
                <a:gd name="connsiteX5" fmla="*/ 52326 w 165612"/>
                <a:gd name="connsiteY5" fmla="*/ 5756 h 156883"/>
                <a:gd name="connsiteX6" fmla="*/ 15901 w 165612"/>
                <a:gd name="connsiteY6" fmla="*/ 20053 h 156883"/>
                <a:gd name="connsiteX7" fmla="*/ 11230 w 165612"/>
                <a:gd name="connsiteY7" fmla="*/ 71435 h 156883"/>
                <a:gd name="connsiteX8" fmla="*/ 10522 w 165612"/>
                <a:gd name="connsiteY8" fmla="*/ 71435 h 156883"/>
                <a:gd name="connsiteX9" fmla="*/ 0 w 165612"/>
                <a:gd name="connsiteY9" fmla="*/ 119986 h 156883"/>
                <a:gd name="connsiteX10" fmla="*/ 10711 w 165612"/>
                <a:gd name="connsiteY10" fmla="*/ 152118 h 156883"/>
                <a:gd name="connsiteX11" fmla="*/ 18166 w 165612"/>
                <a:gd name="connsiteY11" fmla="*/ 149429 h 156883"/>
                <a:gd name="connsiteX12" fmla="*/ 32698 w 165612"/>
                <a:gd name="connsiteY12" fmla="*/ 122157 h 156883"/>
                <a:gd name="connsiteX13" fmla="*/ 65301 w 165612"/>
                <a:gd name="connsiteY13" fmla="*/ 146598 h 156883"/>
                <a:gd name="connsiteX14" fmla="*/ 67047 w 165612"/>
                <a:gd name="connsiteY14" fmla="*/ 156884 h 156883"/>
                <a:gd name="connsiteX15" fmla="*/ 86439 w 165612"/>
                <a:gd name="connsiteY15" fmla="*/ 143955 h 156883"/>
                <a:gd name="connsiteX16" fmla="*/ 102812 w 165612"/>
                <a:gd name="connsiteY16" fmla="*/ 140983 h 156883"/>
                <a:gd name="connsiteX17" fmla="*/ 109795 w 165612"/>
                <a:gd name="connsiteY17" fmla="*/ 135887 h 156883"/>
                <a:gd name="connsiteX18" fmla="*/ 83844 w 165612"/>
                <a:gd name="connsiteY18" fmla="*/ 120081 h 156883"/>
                <a:gd name="connsiteX19" fmla="*/ 117344 w 165612"/>
                <a:gd name="connsiteY19" fmla="*/ 88468 h 156883"/>
                <a:gd name="connsiteX20" fmla="*/ 129234 w 165612"/>
                <a:gd name="connsiteY20" fmla="*/ 76531 h 156883"/>
                <a:gd name="connsiteX21" fmla="*/ 131735 w 165612"/>
                <a:gd name="connsiteY21" fmla="*/ 61621 h 156883"/>
                <a:gd name="connsiteX22" fmla="*/ 129659 w 165612"/>
                <a:gd name="connsiteY22" fmla="*/ 43172 h 156883"/>
                <a:gd name="connsiteX23" fmla="*/ 165377 w 165612"/>
                <a:gd name="connsiteY23" fmla="*/ 33830 h 156883"/>
                <a:gd name="connsiteX24" fmla="*/ 165613 w 165612"/>
                <a:gd name="connsiteY24" fmla="*/ 32037 h 15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612" h="156883">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name="connsiteX0" fmla="*/ 29206 w 94601"/>
                <a:gd name="connsiteY0" fmla="*/ 65868 h 261771"/>
                <a:gd name="connsiteX1" fmla="*/ 14957 w 94601"/>
                <a:gd name="connsiteY1" fmla="*/ 58224 h 261771"/>
                <a:gd name="connsiteX2" fmla="*/ 18260 w 94601"/>
                <a:gd name="connsiteY2" fmla="*/ 16797 h 261771"/>
                <a:gd name="connsiteX3" fmla="*/ 6417 w 94601"/>
                <a:gd name="connsiteY3" fmla="*/ 0 h 261771"/>
                <a:gd name="connsiteX4" fmla="*/ 4247 w 94601"/>
                <a:gd name="connsiteY4" fmla="*/ 21421 h 261771"/>
                <a:gd name="connsiteX5" fmla="*/ 0 w 94601"/>
                <a:gd name="connsiteY5" fmla="*/ 69925 h 261771"/>
                <a:gd name="connsiteX6" fmla="*/ 11371 w 94601"/>
                <a:gd name="connsiteY6" fmla="*/ 95640 h 261771"/>
                <a:gd name="connsiteX7" fmla="*/ 7455 w 94601"/>
                <a:gd name="connsiteY7" fmla="*/ 128904 h 261771"/>
                <a:gd name="connsiteX8" fmla="*/ 33972 w 94601"/>
                <a:gd name="connsiteY8" fmla="*/ 177361 h 261771"/>
                <a:gd name="connsiteX9" fmla="*/ 52751 w 94601"/>
                <a:gd name="connsiteY9" fmla="*/ 180758 h 261771"/>
                <a:gd name="connsiteX10" fmla="*/ 67896 w 94601"/>
                <a:gd name="connsiteY10" fmla="*/ 202321 h 261771"/>
                <a:gd name="connsiteX11" fmla="*/ 81862 w 94601"/>
                <a:gd name="connsiteY11" fmla="*/ 256723 h 261771"/>
                <a:gd name="connsiteX12" fmla="*/ 89459 w 94601"/>
                <a:gd name="connsiteY12" fmla="*/ 261772 h 261771"/>
                <a:gd name="connsiteX13" fmla="*/ 94602 w 94601"/>
                <a:gd name="connsiteY13" fmla="*/ 255732 h 261771"/>
                <a:gd name="connsiteX14" fmla="*/ 68557 w 94601"/>
                <a:gd name="connsiteY14" fmla="*/ 191799 h 261771"/>
                <a:gd name="connsiteX15" fmla="*/ 68557 w 94601"/>
                <a:gd name="connsiteY15" fmla="*/ 167358 h 261771"/>
                <a:gd name="connsiteX16" fmla="*/ 32462 w 94601"/>
                <a:gd name="connsiteY16" fmla="*/ 141691 h 261771"/>
                <a:gd name="connsiteX17" fmla="*/ 22223 w 94601"/>
                <a:gd name="connsiteY17" fmla="*/ 119326 h 261771"/>
                <a:gd name="connsiteX18" fmla="*/ 30527 w 94601"/>
                <a:gd name="connsiteY18" fmla="*/ 106634 h 261771"/>
                <a:gd name="connsiteX19" fmla="*/ 29206 w 94601"/>
                <a:gd name="connsiteY19" fmla="*/ 65868 h 2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601" h="26177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name="connsiteX0" fmla="*/ 32462 w 57704"/>
                <a:gd name="connsiteY0" fmla="*/ 84552 h 257949"/>
                <a:gd name="connsiteX1" fmla="*/ 24252 w 57704"/>
                <a:gd name="connsiteY1" fmla="*/ 12173 h 257949"/>
                <a:gd name="connsiteX2" fmla="*/ 10899 w 57704"/>
                <a:gd name="connsiteY2" fmla="*/ 4294 h 257949"/>
                <a:gd name="connsiteX3" fmla="*/ 0 w 57704"/>
                <a:gd name="connsiteY3" fmla="*/ 0 h 257949"/>
                <a:gd name="connsiteX4" fmla="*/ 2925 w 57704"/>
                <a:gd name="connsiteY4" fmla="*/ 11890 h 257949"/>
                <a:gd name="connsiteX5" fmla="*/ 18732 w 57704"/>
                <a:gd name="connsiteY5" fmla="*/ 35151 h 257949"/>
                <a:gd name="connsiteX6" fmla="*/ 25479 w 57704"/>
                <a:gd name="connsiteY6" fmla="*/ 110172 h 257949"/>
                <a:gd name="connsiteX7" fmla="*/ 5709 w 57704"/>
                <a:gd name="connsiteY7" fmla="*/ 146126 h 257949"/>
                <a:gd name="connsiteX8" fmla="*/ 26894 w 57704"/>
                <a:gd name="connsiteY8" fmla="*/ 224686 h 257949"/>
                <a:gd name="connsiteX9" fmla="*/ 33453 w 57704"/>
                <a:gd name="connsiteY9" fmla="*/ 248372 h 257949"/>
                <a:gd name="connsiteX10" fmla="*/ 50391 w 57704"/>
                <a:gd name="connsiteY10" fmla="*/ 257950 h 257949"/>
                <a:gd name="connsiteX11" fmla="*/ 57705 w 57704"/>
                <a:gd name="connsiteY11" fmla="*/ 257950 h 257949"/>
                <a:gd name="connsiteX12" fmla="*/ 43880 w 57704"/>
                <a:gd name="connsiteY12" fmla="*/ 237236 h 257949"/>
                <a:gd name="connsiteX13" fmla="*/ 40908 w 57704"/>
                <a:gd name="connsiteY13" fmla="*/ 218410 h 257949"/>
                <a:gd name="connsiteX14" fmla="*/ 33405 w 57704"/>
                <a:gd name="connsiteY14" fmla="*/ 165046 h 257949"/>
                <a:gd name="connsiteX15" fmla="*/ 46994 w 57704"/>
                <a:gd name="connsiteY15" fmla="*/ 104699 h 257949"/>
                <a:gd name="connsiteX16" fmla="*/ 32462 w 57704"/>
                <a:gd name="connsiteY16" fmla="*/ 84552 h 25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704" h="257949">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name="connsiteX0" fmla="*/ 64452 w 64452"/>
                <a:gd name="connsiteY0" fmla="*/ 0 h 47702"/>
                <a:gd name="connsiteX1" fmla="*/ 54166 w 64452"/>
                <a:gd name="connsiteY1" fmla="*/ 2642 h 47702"/>
                <a:gd name="connsiteX2" fmla="*/ 8540 w 64452"/>
                <a:gd name="connsiteY2" fmla="*/ 28498 h 47702"/>
                <a:gd name="connsiteX3" fmla="*/ 0 w 64452"/>
                <a:gd name="connsiteY3" fmla="*/ 47702 h 47702"/>
                <a:gd name="connsiteX4" fmla="*/ 8776 w 64452"/>
                <a:gd name="connsiteY4" fmla="*/ 43314 h 47702"/>
                <a:gd name="connsiteX5" fmla="*/ 62470 w 64452"/>
                <a:gd name="connsiteY5" fmla="*/ 4577 h 47702"/>
                <a:gd name="connsiteX6" fmla="*/ 64452 w 64452"/>
                <a:gd name="connsiteY6" fmla="*/ 0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52" h="47702">
                  <a:moveTo>
                    <a:pt x="64452" y="0"/>
                  </a:moveTo>
                  <a:lnTo>
                    <a:pt x="54166" y="2642"/>
                  </a:lnTo>
                  <a:lnTo>
                    <a:pt x="8540" y="28498"/>
                  </a:lnTo>
                  <a:lnTo>
                    <a:pt x="0" y="47702"/>
                  </a:lnTo>
                  <a:lnTo>
                    <a:pt x="8776" y="43314"/>
                  </a:lnTo>
                  <a:lnTo>
                    <a:pt x="62470" y="4577"/>
                  </a:lnTo>
                  <a:lnTo>
                    <a:pt x="64452"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name="connsiteX0" fmla="*/ 958335 w 1068507"/>
                <a:gd name="connsiteY0" fmla="*/ 766159 h 1046142"/>
                <a:gd name="connsiteX1" fmla="*/ 1034253 w 1068507"/>
                <a:gd name="connsiteY1" fmla="*/ 758892 h 1046142"/>
                <a:gd name="connsiteX2" fmla="*/ 1028355 w 1068507"/>
                <a:gd name="connsiteY2" fmla="*/ 735914 h 1046142"/>
                <a:gd name="connsiteX3" fmla="*/ 1017880 w 1068507"/>
                <a:gd name="connsiteY3" fmla="*/ 720957 h 1046142"/>
                <a:gd name="connsiteX4" fmla="*/ 998205 w 1068507"/>
                <a:gd name="connsiteY4" fmla="*/ 717418 h 1046142"/>
                <a:gd name="connsiteX5" fmla="*/ 966450 w 1068507"/>
                <a:gd name="connsiteY5" fmla="*/ 659383 h 1046142"/>
                <a:gd name="connsiteX6" fmla="*/ 970461 w 1068507"/>
                <a:gd name="connsiteY6" fmla="*/ 625506 h 1046142"/>
                <a:gd name="connsiteX7" fmla="*/ 959137 w 1068507"/>
                <a:gd name="connsiteY7" fmla="*/ 599980 h 1046142"/>
                <a:gd name="connsiteX8" fmla="*/ 963761 w 1068507"/>
                <a:gd name="connsiteY8" fmla="*/ 547890 h 1046142"/>
                <a:gd name="connsiteX9" fmla="*/ 968668 w 1068507"/>
                <a:gd name="connsiteY9" fmla="*/ 498489 h 1046142"/>
                <a:gd name="connsiteX10" fmla="*/ 971027 w 1068507"/>
                <a:gd name="connsiteY10" fmla="*/ 498725 h 1046142"/>
                <a:gd name="connsiteX11" fmla="*/ 970603 w 1068507"/>
                <a:gd name="connsiteY11" fmla="*/ 495658 h 1046142"/>
                <a:gd name="connsiteX12" fmla="*/ 966215 w 1068507"/>
                <a:gd name="connsiteY12" fmla="*/ 472255 h 1046142"/>
                <a:gd name="connsiteX13" fmla="*/ 953758 w 1068507"/>
                <a:gd name="connsiteY13" fmla="*/ 434886 h 1046142"/>
                <a:gd name="connsiteX14" fmla="*/ 967866 w 1068507"/>
                <a:gd name="connsiteY14" fmla="*/ 429602 h 1046142"/>
                <a:gd name="connsiteX15" fmla="*/ 979143 w 1068507"/>
                <a:gd name="connsiteY15" fmla="*/ 382419 h 1046142"/>
                <a:gd name="connsiteX16" fmla="*/ 978860 w 1068507"/>
                <a:gd name="connsiteY16" fmla="*/ 382419 h 1046142"/>
                <a:gd name="connsiteX17" fmla="*/ 979332 w 1068507"/>
                <a:gd name="connsiteY17" fmla="*/ 381522 h 1046142"/>
                <a:gd name="connsiteX18" fmla="*/ 979426 w 1068507"/>
                <a:gd name="connsiteY18" fmla="*/ 381098 h 1046142"/>
                <a:gd name="connsiteX19" fmla="*/ 979567 w 1068507"/>
                <a:gd name="connsiteY19" fmla="*/ 381098 h 1046142"/>
                <a:gd name="connsiteX20" fmla="*/ 996270 w 1068507"/>
                <a:gd name="connsiteY20" fmla="*/ 349768 h 1046142"/>
                <a:gd name="connsiteX21" fmla="*/ 1006839 w 1068507"/>
                <a:gd name="connsiteY21" fmla="*/ 262291 h 1046142"/>
                <a:gd name="connsiteX22" fmla="*/ 1068507 w 1068507"/>
                <a:gd name="connsiteY22" fmla="*/ 169859 h 1046142"/>
                <a:gd name="connsiteX23" fmla="*/ 1058505 w 1068507"/>
                <a:gd name="connsiteY23" fmla="*/ 120317 h 1046142"/>
                <a:gd name="connsiteX24" fmla="*/ 1060345 w 1068507"/>
                <a:gd name="connsiteY24" fmla="*/ 87949 h 1046142"/>
                <a:gd name="connsiteX25" fmla="*/ 994477 w 1068507"/>
                <a:gd name="connsiteY25" fmla="*/ 35435 h 1046142"/>
                <a:gd name="connsiteX26" fmla="*/ 971405 w 1068507"/>
                <a:gd name="connsiteY26" fmla="*/ 46287 h 1046142"/>
                <a:gd name="connsiteX27" fmla="*/ 937480 w 1068507"/>
                <a:gd name="connsiteY27" fmla="*/ 46287 h 1046142"/>
                <a:gd name="connsiteX28" fmla="*/ 911907 w 1068507"/>
                <a:gd name="connsiteY28" fmla="*/ 51382 h 1046142"/>
                <a:gd name="connsiteX29" fmla="*/ 864724 w 1068507"/>
                <a:gd name="connsiteY29" fmla="*/ 1180 h 1046142"/>
                <a:gd name="connsiteX30" fmla="*/ 850569 w 1068507"/>
                <a:gd name="connsiteY30" fmla="*/ 896 h 1046142"/>
                <a:gd name="connsiteX31" fmla="*/ 838018 w 1068507"/>
                <a:gd name="connsiteY31" fmla="*/ 13494 h 1046142"/>
                <a:gd name="connsiteX32" fmla="*/ 825373 w 1068507"/>
                <a:gd name="connsiteY32" fmla="*/ 10333 h 1046142"/>
                <a:gd name="connsiteX33" fmla="*/ 816078 w 1068507"/>
                <a:gd name="connsiteY33" fmla="*/ 13777 h 1046142"/>
                <a:gd name="connsiteX34" fmla="*/ 801357 w 1068507"/>
                <a:gd name="connsiteY34" fmla="*/ 0 h 1046142"/>
                <a:gd name="connsiteX35" fmla="*/ 787580 w 1068507"/>
                <a:gd name="connsiteY35" fmla="*/ 4577 h 1046142"/>
                <a:gd name="connsiteX36" fmla="*/ 746294 w 1068507"/>
                <a:gd name="connsiteY36" fmla="*/ 2831 h 1046142"/>
                <a:gd name="connsiteX37" fmla="*/ 735961 w 1068507"/>
                <a:gd name="connsiteY37" fmla="*/ 17882 h 1046142"/>
                <a:gd name="connsiteX38" fmla="*/ 702980 w 1068507"/>
                <a:gd name="connsiteY38" fmla="*/ 12881 h 1046142"/>
                <a:gd name="connsiteX39" fmla="*/ 632914 w 1068507"/>
                <a:gd name="connsiteY39" fmla="*/ 31094 h 1046142"/>
                <a:gd name="connsiteX40" fmla="*/ 599508 w 1068507"/>
                <a:gd name="connsiteY40" fmla="*/ 27838 h 1046142"/>
                <a:gd name="connsiteX41" fmla="*/ 590590 w 1068507"/>
                <a:gd name="connsiteY41" fmla="*/ 51901 h 1046142"/>
                <a:gd name="connsiteX42" fmla="*/ 533404 w 1068507"/>
                <a:gd name="connsiteY42" fmla="*/ 52939 h 1046142"/>
                <a:gd name="connsiteX43" fmla="*/ 492072 w 1068507"/>
                <a:gd name="connsiteY43" fmla="*/ 36237 h 1046142"/>
                <a:gd name="connsiteX44" fmla="*/ 479521 w 1068507"/>
                <a:gd name="connsiteY44" fmla="*/ 42465 h 1046142"/>
                <a:gd name="connsiteX45" fmla="*/ 463998 w 1068507"/>
                <a:gd name="connsiteY45" fmla="*/ 37322 h 1046142"/>
                <a:gd name="connsiteX46" fmla="*/ 436491 w 1068507"/>
                <a:gd name="connsiteY46" fmla="*/ 3586 h 1046142"/>
                <a:gd name="connsiteX47" fmla="*/ 411719 w 1068507"/>
                <a:gd name="connsiteY47" fmla="*/ 3586 h 1046142"/>
                <a:gd name="connsiteX48" fmla="*/ 382230 w 1068507"/>
                <a:gd name="connsiteY48" fmla="*/ 35576 h 1046142"/>
                <a:gd name="connsiteX49" fmla="*/ 366943 w 1068507"/>
                <a:gd name="connsiteY49" fmla="*/ 114702 h 1046142"/>
                <a:gd name="connsiteX50" fmla="*/ 335991 w 1068507"/>
                <a:gd name="connsiteY50" fmla="*/ 188402 h 1046142"/>
                <a:gd name="connsiteX51" fmla="*/ 323346 w 1068507"/>
                <a:gd name="connsiteY51" fmla="*/ 295130 h 1046142"/>
                <a:gd name="connsiteX52" fmla="*/ 318438 w 1068507"/>
                <a:gd name="connsiteY52" fmla="*/ 341464 h 1046142"/>
                <a:gd name="connsiteX53" fmla="*/ 262196 w 1068507"/>
                <a:gd name="connsiteY53" fmla="*/ 373312 h 1046142"/>
                <a:gd name="connsiteX54" fmla="*/ 227470 w 1068507"/>
                <a:gd name="connsiteY54" fmla="*/ 432338 h 1046142"/>
                <a:gd name="connsiteX55" fmla="*/ 224733 w 1068507"/>
                <a:gd name="connsiteY55" fmla="*/ 492167 h 1046142"/>
                <a:gd name="connsiteX56" fmla="*/ 208879 w 1068507"/>
                <a:gd name="connsiteY56" fmla="*/ 527884 h 1046142"/>
                <a:gd name="connsiteX57" fmla="*/ 140653 w 1068507"/>
                <a:gd name="connsiteY57" fmla="*/ 577851 h 1046142"/>
                <a:gd name="connsiteX58" fmla="*/ 112956 w 1068507"/>
                <a:gd name="connsiteY58" fmla="*/ 576530 h 1046142"/>
                <a:gd name="connsiteX59" fmla="*/ 111210 w 1068507"/>
                <a:gd name="connsiteY59" fmla="*/ 550721 h 1046142"/>
                <a:gd name="connsiteX60" fmla="*/ 87525 w 1068507"/>
                <a:gd name="connsiteY60" fmla="*/ 551995 h 1046142"/>
                <a:gd name="connsiteX61" fmla="*/ 70633 w 1068507"/>
                <a:gd name="connsiteY61" fmla="*/ 576388 h 1046142"/>
                <a:gd name="connsiteX62" fmla="*/ 41615 w 1068507"/>
                <a:gd name="connsiteY62" fmla="*/ 572519 h 1046142"/>
                <a:gd name="connsiteX63" fmla="*/ 24016 w 1068507"/>
                <a:gd name="connsiteY63" fmla="*/ 584268 h 1046142"/>
                <a:gd name="connsiteX64" fmla="*/ 13117 w 1068507"/>
                <a:gd name="connsiteY64" fmla="*/ 625270 h 1046142"/>
                <a:gd name="connsiteX65" fmla="*/ 0 w 1068507"/>
                <a:gd name="connsiteY65" fmla="*/ 634471 h 1046142"/>
                <a:gd name="connsiteX66" fmla="*/ 283 w 1068507"/>
                <a:gd name="connsiteY66" fmla="*/ 643435 h 1046142"/>
                <a:gd name="connsiteX67" fmla="*/ 46900 w 1068507"/>
                <a:gd name="connsiteY67" fmla="*/ 625176 h 1046142"/>
                <a:gd name="connsiteX68" fmla="*/ 243700 w 1068507"/>
                <a:gd name="connsiteY68" fmla="*/ 626119 h 1046142"/>
                <a:gd name="connsiteX69" fmla="*/ 269981 w 1068507"/>
                <a:gd name="connsiteY69" fmla="*/ 696139 h 1046142"/>
                <a:gd name="connsiteX70" fmla="*/ 287722 w 1068507"/>
                <a:gd name="connsiteY70" fmla="*/ 737802 h 1046142"/>
                <a:gd name="connsiteX71" fmla="*/ 303576 w 1068507"/>
                <a:gd name="connsiteY71" fmla="*/ 755212 h 1046142"/>
                <a:gd name="connsiteX72" fmla="*/ 365574 w 1068507"/>
                <a:gd name="connsiteY72" fmla="*/ 744690 h 1046142"/>
                <a:gd name="connsiteX73" fmla="*/ 391525 w 1068507"/>
                <a:gd name="connsiteY73" fmla="*/ 747002 h 1046142"/>
                <a:gd name="connsiteX74" fmla="*/ 406057 w 1068507"/>
                <a:gd name="connsiteY74" fmla="*/ 683494 h 1046142"/>
                <a:gd name="connsiteX75" fmla="*/ 452438 w 1068507"/>
                <a:gd name="connsiteY75" fmla="*/ 684485 h 1046142"/>
                <a:gd name="connsiteX76" fmla="*/ 462771 w 1068507"/>
                <a:gd name="connsiteY76" fmla="*/ 677926 h 1046142"/>
                <a:gd name="connsiteX77" fmla="*/ 487118 w 1068507"/>
                <a:gd name="connsiteY77" fmla="*/ 680474 h 1046142"/>
                <a:gd name="connsiteX78" fmla="*/ 493440 w 1068507"/>
                <a:gd name="connsiteY78" fmla="*/ 703169 h 1046142"/>
                <a:gd name="connsiteX79" fmla="*/ 543502 w 1068507"/>
                <a:gd name="connsiteY79" fmla="*/ 706849 h 1046142"/>
                <a:gd name="connsiteX80" fmla="*/ 556147 w 1068507"/>
                <a:gd name="connsiteY80" fmla="*/ 802584 h 1046142"/>
                <a:gd name="connsiteX81" fmla="*/ 557043 w 1068507"/>
                <a:gd name="connsiteY81" fmla="*/ 854061 h 1046142"/>
                <a:gd name="connsiteX82" fmla="*/ 580069 w 1068507"/>
                <a:gd name="connsiteY82" fmla="*/ 902093 h 1046142"/>
                <a:gd name="connsiteX83" fmla="*/ 562328 w 1068507"/>
                <a:gd name="connsiteY83" fmla="*/ 925779 h 1046142"/>
                <a:gd name="connsiteX84" fmla="*/ 568886 w 1068507"/>
                <a:gd name="connsiteY84" fmla="*/ 931347 h 1046142"/>
                <a:gd name="connsiteX85" fmla="*/ 580257 w 1068507"/>
                <a:gd name="connsiteY85" fmla="*/ 914691 h 1046142"/>
                <a:gd name="connsiteX86" fmla="*/ 658817 w 1068507"/>
                <a:gd name="connsiteY86" fmla="*/ 910963 h 1046142"/>
                <a:gd name="connsiteX87" fmla="*/ 678115 w 1068507"/>
                <a:gd name="connsiteY87" fmla="*/ 900819 h 1046142"/>
                <a:gd name="connsiteX88" fmla="*/ 698498 w 1068507"/>
                <a:gd name="connsiteY88" fmla="*/ 912284 h 1046142"/>
                <a:gd name="connsiteX89" fmla="*/ 702886 w 1068507"/>
                <a:gd name="connsiteY89" fmla="*/ 929082 h 1046142"/>
                <a:gd name="connsiteX90" fmla="*/ 729309 w 1068507"/>
                <a:gd name="connsiteY90" fmla="*/ 920494 h 1046142"/>
                <a:gd name="connsiteX91" fmla="*/ 746153 w 1068507"/>
                <a:gd name="connsiteY91" fmla="*/ 927005 h 1046142"/>
                <a:gd name="connsiteX92" fmla="*/ 757099 w 1068507"/>
                <a:gd name="connsiteY92" fmla="*/ 953428 h 1046142"/>
                <a:gd name="connsiteX93" fmla="*/ 800602 w 1068507"/>
                <a:gd name="connsiteY93" fmla="*/ 969848 h 1046142"/>
                <a:gd name="connsiteX94" fmla="*/ 842972 w 1068507"/>
                <a:gd name="connsiteY94" fmla="*/ 957628 h 1046142"/>
                <a:gd name="connsiteX95" fmla="*/ 881474 w 1068507"/>
                <a:gd name="connsiteY95" fmla="*/ 989523 h 1046142"/>
                <a:gd name="connsiteX96" fmla="*/ 910633 w 1068507"/>
                <a:gd name="connsiteY96" fmla="*/ 991505 h 1046142"/>
                <a:gd name="connsiteX97" fmla="*/ 929317 w 1068507"/>
                <a:gd name="connsiteY97" fmla="*/ 1030714 h 1046142"/>
                <a:gd name="connsiteX98" fmla="*/ 980039 w 1068507"/>
                <a:gd name="connsiteY98" fmla="*/ 1046143 h 1046142"/>
                <a:gd name="connsiteX99" fmla="*/ 977256 w 1068507"/>
                <a:gd name="connsiteY99" fmla="*/ 994572 h 1046142"/>
                <a:gd name="connsiteX100" fmla="*/ 940264 w 1068507"/>
                <a:gd name="connsiteY100" fmla="*/ 992873 h 1046142"/>
                <a:gd name="connsiteX101" fmla="*/ 914172 w 1068507"/>
                <a:gd name="connsiteY101" fmla="*/ 961355 h 1046142"/>
                <a:gd name="connsiteX102" fmla="*/ 934932 w 1068507"/>
                <a:gd name="connsiteY102" fmla="*/ 885862 h 1046142"/>
                <a:gd name="connsiteX103" fmla="*/ 934036 w 1068507"/>
                <a:gd name="connsiteY103" fmla="*/ 848493 h 1046142"/>
                <a:gd name="connsiteX104" fmla="*/ 924033 w 1068507"/>
                <a:gd name="connsiteY104" fmla="*/ 813389 h 1046142"/>
                <a:gd name="connsiteX105" fmla="*/ 944416 w 1068507"/>
                <a:gd name="connsiteY105" fmla="*/ 794044 h 1046142"/>
                <a:gd name="connsiteX106" fmla="*/ 958335 w 1068507"/>
                <a:gd name="connsiteY106" fmla="*/ 766159 h 104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68507" h="1046142">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name="connsiteX0" fmla="*/ 54780 w 164338"/>
                <a:gd name="connsiteY0" fmla="*/ 18543 h 31471"/>
                <a:gd name="connsiteX1" fmla="*/ 82240 w 164338"/>
                <a:gd name="connsiteY1" fmla="*/ 10333 h 31471"/>
                <a:gd name="connsiteX2" fmla="*/ 101774 w 164338"/>
                <a:gd name="connsiteY2" fmla="*/ 6559 h 31471"/>
                <a:gd name="connsiteX3" fmla="*/ 145984 w 164338"/>
                <a:gd name="connsiteY3" fmla="*/ 20855 h 31471"/>
                <a:gd name="connsiteX4" fmla="*/ 164339 w 164338"/>
                <a:gd name="connsiteY4" fmla="*/ 15901 h 31471"/>
                <a:gd name="connsiteX5" fmla="*/ 164339 w 164338"/>
                <a:gd name="connsiteY5" fmla="*/ 10522 h 31471"/>
                <a:gd name="connsiteX6" fmla="*/ 141313 w 164338"/>
                <a:gd name="connsiteY6" fmla="*/ 11654 h 31471"/>
                <a:gd name="connsiteX7" fmla="*/ 110503 w 164338"/>
                <a:gd name="connsiteY7" fmla="*/ 0 h 31471"/>
                <a:gd name="connsiteX8" fmla="*/ 81296 w 164338"/>
                <a:gd name="connsiteY8" fmla="*/ 1227 h 31471"/>
                <a:gd name="connsiteX9" fmla="*/ 63414 w 164338"/>
                <a:gd name="connsiteY9" fmla="*/ 10852 h 31471"/>
                <a:gd name="connsiteX10" fmla="*/ 13872 w 164338"/>
                <a:gd name="connsiteY10" fmla="*/ 11654 h 31471"/>
                <a:gd name="connsiteX11" fmla="*/ 12787 w 164338"/>
                <a:gd name="connsiteY11" fmla="*/ 16420 h 31471"/>
                <a:gd name="connsiteX12" fmla="*/ 0 w 164338"/>
                <a:gd name="connsiteY12" fmla="*/ 21374 h 31471"/>
                <a:gd name="connsiteX13" fmla="*/ 0 w 164338"/>
                <a:gd name="connsiteY13" fmla="*/ 31471 h 31471"/>
                <a:gd name="connsiteX14" fmla="*/ 30008 w 164338"/>
                <a:gd name="connsiteY14" fmla="*/ 21280 h 31471"/>
                <a:gd name="connsiteX15" fmla="*/ 54780 w 164338"/>
                <a:gd name="connsiteY15" fmla="*/ 18543 h 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338" h="31471">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w="4714" cap="flat">
              <a:solidFill>
                <a:srgbClr val="FFFFFF"/>
              </a:solidFill>
              <a:prstDash val="solid"/>
              <a:miter/>
            </a:ln>
          </p:spPr>
          <p:txBody>
            <a:bodyPr rtlCol="0" anchor="ctr"/>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name="connsiteX0" fmla="*/ 390015 w 433470"/>
                <a:gd name="connsiteY0" fmla="*/ 312729 h 517314"/>
                <a:gd name="connsiteX1" fmla="*/ 397706 w 433470"/>
                <a:gd name="connsiteY1" fmla="*/ 88987 h 517314"/>
                <a:gd name="connsiteX2" fmla="*/ 424081 w 433470"/>
                <a:gd name="connsiteY2" fmla="*/ 65773 h 517314"/>
                <a:gd name="connsiteX3" fmla="*/ 433471 w 433470"/>
                <a:gd name="connsiteY3" fmla="*/ 36661 h 517314"/>
                <a:gd name="connsiteX4" fmla="*/ 420684 w 433470"/>
                <a:gd name="connsiteY4" fmla="*/ 40908 h 517314"/>
                <a:gd name="connsiteX5" fmla="*/ 387892 w 433470"/>
                <a:gd name="connsiteY5" fmla="*/ 26847 h 517314"/>
                <a:gd name="connsiteX6" fmla="*/ 358969 w 433470"/>
                <a:gd name="connsiteY6" fmla="*/ 25526 h 517314"/>
                <a:gd name="connsiteX7" fmla="*/ 318014 w 433470"/>
                <a:gd name="connsiteY7" fmla="*/ 63461 h 517314"/>
                <a:gd name="connsiteX8" fmla="*/ 216335 w 433470"/>
                <a:gd name="connsiteY8" fmla="*/ 46239 h 517314"/>
                <a:gd name="connsiteX9" fmla="*/ 215674 w 433470"/>
                <a:gd name="connsiteY9" fmla="*/ 45956 h 517314"/>
                <a:gd name="connsiteX10" fmla="*/ 108616 w 433470"/>
                <a:gd name="connsiteY10" fmla="*/ 2831 h 517314"/>
                <a:gd name="connsiteX11" fmla="*/ 20383 w 433470"/>
                <a:gd name="connsiteY11" fmla="*/ 0 h 517314"/>
                <a:gd name="connsiteX12" fmla="*/ 0 w 433470"/>
                <a:gd name="connsiteY12" fmla="*/ 28263 h 517314"/>
                <a:gd name="connsiteX13" fmla="*/ 15099 w 433470"/>
                <a:gd name="connsiteY13" fmla="*/ 36378 h 517314"/>
                <a:gd name="connsiteX14" fmla="*/ 30008 w 433470"/>
                <a:gd name="connsiteY14" fmla="*/ 82665 h 517314"/>
                <a:gd name="connsiteX15" fmla="*/ 54827 w 433470"/>
                <a:gd name="connsiteY15" fmla="*/ 93517 h 517314"/>
                <a:gd name="connsiteX16" fmla="*/ 64641 w 433470"/>
                <a:gd name="connsiteY16" fmla="*/ 176984 h 517314"/>
                <a:gd name="connsiteX17" fmla="*/ 3539 w 433470"/>
                <a:gd name="connsiteY17" fmla="*/ 248513 h 517314"/>
                <a:gd name="connsiteX18" fmla="*/ 8682 w 433470"/>
                <a:gd name="connsiteY18" fmla="*/ 265971 h 517314"/>
                <a:gd name="connsiteX19" fmla="*/ 48552 w 433470"/>
                <a:gd name="connsiteY19" fmla="*/ 269179 h 517314"/>
                <a:gd name="connsiteX20" fmla="*/ 45768 w 433470"/>
                <a:gd name="connsiteY20" fmla="*/ 294375 h 517314"/>
                <a:gd name="connsiteX21" fmla="*/ 12362 w 433470"/>
                <a:gd name="connsiteY21" fmla="*/ 303104 h 517314"/>
                <a:gd name="connsiteX22" fmla="*/ 12834 w 433470"/>
                <a:gd name="connsiteY22" fmla="*/ 307256 h 517314"/>
                <a:gd name="connsiteX23" fmla="*/ 218505 w 433470"/>
                <a:gd name="connsiteY23" fmla="*/ 424364 h 517314"/>
                <a:gd name="connsiteX24" fmla="*/ 224497 w 433470"/>
                <a:gd name="connsiteY24" fmla="*/ 464895 h 517314"/>
                <a:gd name="connsiteX25" fmla="*/ 315985 w 433470"/>
                <a:gd name="connsiteY25" fmla="*/ 517315 h 517314"/>
                <a:gd name="connsiteX26" fmla="*/ 357412 w 433470"/>
                <a:gd name="connsiteY26" fmla="*/ 426205 h 517314"/>
                <a:gd name="connsiteX27" fmla="*/ 367367 w 433470"/>
                <a:gd name="connsiteY27" fmla="*/ 408794 h 517314"/>
                <a:gd name="connsiteX28" fmla="*/ 389779 w 433470"/>
                <a:gd name="connsiteY28" fmla="*/ 400301 h 517314"/>
                <a:gd name="connsiteX29" fmla="*/ 400207 w 433470"/>
                <a:gd name="connsiteY29" fmla="*/ 375388 h 517314"/>
                <a:gd name="connsiteX30" fmla="*/ 413654 w 433470"/>
                <a:gd name="connsiteY30" fmla="*/ 372416 h 517314"/>
                <a:gd name="connsiteX31" fmla="*/ 430734 w 433470"/>
                <a:gd name="connsiteY31" fmla="*/ 353401 h 517314"/>
                <a:gd name="connsiteX32" fmla="*/ 390015 w 433470"/>
                <a:gd name="connsiteY32" fmla="*/ 312729 h 5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3470" h="517314">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name="connsiteX0" fmla="*/ 286543 w 294752"/>
                <a:gd name="connsiteY0" fmla="*/ 66670 h 295790"/>
                <a:gd name="connsiteX1" fmla="*/ 263281 w 294752"/>
                <a:gd name="connsiteY1" fmla="*/ 56478 h 295790"/>
                <a:gd name="connsiteX2" fmla="*/ 248136 w 294752"/>
                <a:gd name="connsiteY2" fmla="*/ 9625 h 295790"/>
                <a:gd name="connsiteX3" fmla="*/ 230301 w 294752"/>
                <a:gd name="connsiteY3" fmla="*/ 0 h 295790"/>
                <a:gd name="connsiteX4" fmla="*/ 190337 w 294752"/>
                <a:gd name="connsiteY4" fmla="*/ 15570 h 295790"/>
                <a:gd name="connsiteX5" fmla="*/ 117722 w 294752"/>
                <a:gd name="connsiteY5" fmla="*/ 18354 h 295790"/>
                <a:gd name="connsiteX6" fmla="*/ 75493 w 294752"/>
                <a:gd name="connsiteY6" fmla="*/ 18354 h 295790"/>
                <a:gd name="connsiteX7" fmla="*/ 71058 w 294752"/>
                <a:gd name="connsiteY7" fmla="*/ 18590 h 295790"/>
                <a:gd name="connsiteX8" fmla="*/ 69312 w 294752"/>
                <a:gd name="connsiteY8" fmla="*/ 48693 h 295790"/>
                <a:gd name="connsiteX9" fmla="*/ 78418 w 294752"/>
                <a:gd name="connsiteY9" fmla="*/ 93611 h 295790"/>
                <a:gd name="connsiteX10" fmla="*/ 99934 w 294752"/>
                <a:gd name="connsiteY10" fmla="*/ 92903 h 295790"/>
                <a:gd name="connsiteX11" fmla="*/ 96584 w 294752"/>
                <a:gd name="connsiteY11" fmla="*/ 127725 h 295790"/>
                <a:gd name="connsiteX12" fmla="*/ 73134 w 294752"/>
                <a:gd name="connsiteY12" fmla="*/ 150467 h 295790"/>
                <a:gd name="connsiteX13" fmla="*/ 64641 w 294752"/>
                <a:gd name="connsiteY13" fmla="*/ 168491 h 295790"/>
                <a:gd name="connsiteX14" fmla="*/ 46334 w 294752"/>
                <a:gd name="connsiteY14" fmla="*/ 178729 h 295790"/>
                <a:gd name="connsiteX15" fmla="*/ 36756 w 294752"/>
                <a:gd name="connsiteY15" fmla="*/ 167122 h 295790"/>
                <a:gd name="connsiteX16" fmla="*/ 17080 w 294752"/>
                <a:gd name="connsiteY16" fmla="*/ 196565 h 295790"/>
                <a:gd name="connsiteX17" fmla="*/ 6606 w 294752"/>
                <a:gd name="connsiteY17" fmla="*/ 283334 h 295790"/>
                <a:gd name="connsiteX18" fmla="*/ 0 w 294752"/>
                <a:gd name="connsiteY18" fmla="*/ 295791 h 295790"/>
                <a:gd name="connsiteX19" fmla="*/ 16656 w 294752"/>
                <a:gd name="connsiteY19" fmla="*/ 294186 h 295790"/>
                <a:gd name="connsiteX20" fmla="*/ 39351 w 294752"/>
                <a:gd name="connsiteY20" fmla="*/ 274511 h 295790"/>
                <a:gd name="connsiteX21" fmla="*/ 110880 w 294752"/>
                <a:gd name="connsiteY21" fmla="*/ 271633 h 295790"/>
                <a:gd name="connsiteX22" fmla="*/ 115174 w 294752"/>
                <a:gd name="connsiteY22" fmla="*/ 223884 h 295790"/>
                <a:gd name="connsiteX23" fmla="*/ 162876 w 294752"/>
                <a:gd name="connsiteY23" fmla="*/ 205152 h 295790"/>
                <a:gd name="connsiteX24" fmla="*/ 190101 w 294752"/>
                <a:gd name="connsiteY24" fmla="*/ 209210 h 295790"/>
                <a:gd name="connsiteX25" fmla="*/ 196046 w 294752"/>
                <a:gd name="connsiteY25" fmla="*/ 198877 h 295790"/>
                <a:gd name="connsiteX26" fmla="*/ 237425 w 294752"/>
                <a:gd name="connsiteY26" fmla="*/ 203453 h 295790"/>
                <a:gd name="connsiteX27" fmla="*/ 294753 w 294752"/>
                <a:gd name="connsiteY27" fmla="*/ 136406 h 295790"/>
                <a:gd name="connsiteX28" fmla="*/ 286543 w 294752"/>
                <a:gd name="connsiteY28" fmla="*/ 66670 h 29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752" h="295790">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name="connsiteX0" fmla="*/ 210436 w 240397"/>
                <a:gd name="connsiteY0" fmla="*/ 237378 h 359062"/>
                <a:gd name="connsiteX1" fmla="*/ 201236 w 240397"/>
                <a:gd name="connsiteY1" fmla="*/ 100170 h 359062"/>
                <a:gd name="connsiteX2" fmla="*/ 196659 w 240397"/>
                <a:gd name="connsiteY2" fmla="*/ 75398 h 359062"/>
                <a:gd name="connsiteX3" fmla="*/ 195763 w 240397"/>
                <a:gd name="connsiteY3" fmla="*/ 46664 h 359062"/>
                <a:gd name="connsiteX4" fmla="*/ 165188 w 240397"/>
                <a:gd name="connsiteY4" fmla="*/ 0 h 359062"/>
                <a:gd name="connsiteX5" fmla="*/ 148060 w 240397"/>
                <a:gd name="connsiteY5" fmla="*/ 6700 h 359062"/>
                <a:gd name="connsiteX6" fmla="*/ 37369 w 240397"/>
                <a:gd name="connsiteY6" fmla="*/ 3114 h 359062"/>
                <a:gd name="connsiteX7" fmla="*/ 32604 w 240397"/>
                <a:gd name="connsiteY7" fmla="*/ 7832 h 359062"/>
                <a:gd name="connsiteX8" fmla="*/ 47136 w 240397"/>
                <a:gd name="connsiteY8" fmla="*/ 152401 h 359062"/>
                <a:gd name="connsiteX9" fmla="*/ 22034 w 240397"/>
                <a:gd name="connsiteY9" fmla="*/ 185901 h 359062"/>
                <a:gd name="connsiteX10" fmla="*/ 19298 w 240397"/>
                <a:gd name="connsiteY10" fmla="*/ 212371 h 359062"/>
                <a:gd name="connsiteX11" fmla="*/ 0 w 240397"/>
                <a:gd name="connsiteY11" fmla="*/ 237803 h 359062"/>
                <a:gd name="connsiteX12" fmla="*/ 13164 w 240397"/>
                <a:gd name="connsiteY12" fmla="*/ 294422 h 359062"/>
                <a:gd name="connsiteX13" fmla="*/ 31424 w 240397"/>
                <a:gd name="connsiteY13" fmla="*/ 303104 h 359062"/>
                <a:gd name="connsiteX14" fmla="*/ 31424 w 240397"/>
                <a:gd name="connsiteY14" fmla="*/ 348636 h 359062"/>
                <a:gd name="connsiteX15" fmla="*/ 61668 w 240397"/>
                <a:gd name="connsiteY15" fmla="*/ 359063 h 359062"/>
                <a:gd name="connsiteX16" fmla="*/ 81155 w 240397"/>
                <a:gd name="connsiteY16" fmla="*/ 350617 h 359062"/>
                <a:gd name="connsiteX17" fmla="*/ 91346 w 240397"/>
                <a:gd name="connsiteY17" fmla="*/ 341605 h 359062"/>
                <a:gd name="connsiteX18" fmla="*/ 125979 w 240397"/>
                <a:gd name="connsiteY18" fmla="*/ 332310 h 359062"/>
                <a:gd name="connsiteX19" fmla="*/ 177503 w 240397"/>
                <a:gd name="connsiteY19" fmla="*/ 305557 h 359062"/>
                <a:gd name="connsiteX20" fmla="*/ 200481 w 240397"/>
                <a:gd name="connsiteY20" fmla="*/ 298858 h 359062"/>
                <a:gd name="connsiteX21" fmla="*/ 214117 w 240397"/>
                <a:gd name="connsiteY21" fmla="*/ 296215 h 359062"/>
                <a:gd name="connsiteX22" fmla="*/ 222279 w 240397"/>
                <a:gd name="connsiteY22" fmla="*/ 299424 h 359062"/>
                <a:gd name="connsiteX23" fmla="*/ 232754 w 240397"/>
                <a:gd name="connsiteY23" fmla="*/ 297961 h 359062"/>
                <a:gd name="connsiteX24" fmla="*/ 240398 w 240397"/>
                <a:gd name="connsiteY24" fmla="*/ 289185 h 359062"/>
                <a:gd name="connsiteX25" fmla="*/ 210436 w 240397"/>
                <a:gd name="connsiteY25" fmla="*/ 237378 h 3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0397" h="359062">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name="connsiteX0" fmla="*/ 37221 w 82521"/>
                <a:gd name="connsiteY0" fmla="*/ 8617 h 84268"/>
                <a:gd name="connsiteX1" fmla="*/ 5230 w 82521"/>
                <a:gd name="connsiteY1" fmla="*/ 11826 h 84268"/>
                <a:gd name="connsiteX2" fmla="*/ 4663 w 82521"/>
                <a:gd name="connsiteY2" fmla="*/ 14893 h 84268"/>
                <a:gd name="connsiteX3" fmla="*/ -6707 w 82521"/>
                <a:gd name="connsiteY3" fmla="*/ 62594 h 84268"/>
                <a:gd name="connsiteX4" fmla="*/ 7070 w 82521"/>
                <a:gd name="connsiteY4" fmla="*/ 77505 h 84268"/>
                <a:gd name="connsiteX5" fmla="*/ 15562 w 82521"/>
                <a:gd name="connsiteY5" fmla="*/ 76749 h 84268"/>
                <a:gd name="connsiteX6" fmla="*/ 21649 w 82521"/>
                <a:gd name="connsiteY6" fmla="*/ 55471 h 84268"/>
                <a:gd name="connsiteX7" fmla="*/ 26605 w 82521"/>
                <a:gd name="connsiteY7" fmla="*/ 55471 h 84268"/>
                <a:gd name="connsiteX8" fmla="*/ 43308 w 82521"/>
                <a:gd name="connsiteY8" fmla="*/ 54809 h 84268"/>
                <a:gd name="connsiteX9" fmla="*/ 54915 w 82521"/>
                <a:gd name="connsiteY9" fmla="*/ 54432 h 84268"/>
                <a:gd name="connsiteX10" fmla="*/ 56942 w 82521"/>
                <a:gd name="connsiteY10" fmla="*/ 54432 h 84268"/>
                <a:gd name="connsiteX11" fmla="*/ 75815 w 82521"/>
                <a:gd name="connsiteY11" fmla="*/ 27490 h 84268"/>
                <a:gd name="connsiteX12" fmla="*/ 55290 w 82521"/>
                <a:gd name="connsiteY12" fmla="*/ -6764 h 8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521" h="84268">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w="14142" cap="flat">
              <a:solidFill>
                <a:srgbClr val="FFFFFF"/>
              </a:solidFill>
              <a:prstDash val="solid"/>
              <a:miter/>
            </a:ln>
          </p:spPr>
          <p:txBody>
            <a:bodyPr rtlCol="0" anchor="ctr"/>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387450" y="3256598"/>
            <a:ext cx="212984" cy="228743"/>
          </a:xfrm>
          <a:custGeom>
            <a:avLst/>
            <a:gdLst>
              <a:gd name="connsiteX0" fmla="*/ 194866 w 212984"/>
              <a:gd name="connsiteY0" fmla="*/ 228743 h 228743"/>
              <a:gd name="connsiteX1" fmla="*/ 212984 w 212984"/>
              <a:gd name="connsiteY1" fmla="*/ 157167 h 228743"/>
              <a:gd name="connsiteX2" fmla="*/ 184203 w 212984"/>
              <a:gd name="connsiteY2" fmla="*/ 148108 h 228743"/>
              <a:gd name="connsiteX3" fmla="*/ 176748 w 212984"/>
              <a:gd name="connsiteY3" fmla="*/ 130414 h 228743"/>
              <a:gd name="connsiteX4" fmla="*/ 140936 w 212984"/>
              <a:gd name="connsiteY4" fmla="*/ 115693 h 228743"/>
              <a:gd name="connsiteX5" fmla="*/ 156459 w 212984"/>
              <a:gd name="connsiteY5" fmla="*/ 90120 h 228743"/>
              <a:gd name="connsiteX6" fmla="*/ 150089 w 212984"/>
              <a:gd name="connsiteY6" fmla="*/ 58271 h 228743"/>
              <a:gd name="connsiteX7" fmla="*/ 145513 w 212984"/>
              <a:gd name="connsiteY7" fmla="*/ 53647 h 228743"/>
              <a:gd name="connsiteX8" fmla="*/ 134944 w 212984"/>
              <a:gd name="connsiteY8" fmla="*/ 74785 h 228743"/>
              <a:gd name="connsiteX9" fmla="*/ 97056 w 212984"/>
              <a:gd name="connsiteY9" fmla="*/ 72332 h 228743"/>
              <a:gd name="connsiteX10" fmla="*/ 90875 w 212984"/>
              <a:gd name="connsiteY10" fmla="*/ 46145 h 228743"/>
              <a:gd name="connsiteX11" fmla="*/ 105265 w 212984"/>
              <a:gd name="connsiteY11" fmla="*/ 40389 h 228743"/>
              <a:gd name="connsiteX12" fmla="*/ 101727 w 212984"/>
              <a:gd name="connsiteY12" fmla="*/ 3161 h 228743"/>
              <a:gd name="connsiteX13" fmla="*/ 84552 w 212984"/>
              <a:gd name="connsiteY13" fmla="*/ 0 h 228743"/>
              <a:gd name="connsiteX14" fmla="*/ 51005 w 212984"/>
              <a:gd name="connsiteY14" fmla="*/ 18732 h 228743"/>
              <a:gd name="connsiteX15" fmla="*/ 51005 w 212984"/>
              <a:gd name="connsiteY15" fmla="*/ 48080 h 228743"/>
              <a:gd name="connsiteX16" fmla="*/ 16042 w 212984"/>
              <a:gd name="connsiteY16" fmla="*/ 66528 h 228743"/>
              <a:gd name="connsiteX17" fmla="*/ 0 w 212984"/>
              <a:gd name="connsiteY17" fmla="*/ 90686 h 228743"/>
              <a:gd name="connsiteX18" fmla="*/ 2312 w 212984"/>
              <a:gd name="connsiteY18" fmla="*/ 97339 h 228743"/>
              <a:gd name="connsiteX19" fmla="*/ 14202 w 212984"/>
              <a:gd name="connsiteY19" fmla="*/ 102576 h 228743"/>
              <a:gd name="connsiteX20" fmla="*/ 26706 w 212984"/>
              <a:gd name="connsiteY20" fmla="*/ 119703 h 228743"/>
              <a:gd name="connsiteX21" fmla="*/ 50580 w 212984"/>
              <a:gd name="connsiteY21" fmla="*/ 131641 h 228743"/>
              <a:gd name="connsiteX22" fmla="*/ 79692 w 212984"/>
              <a:gd name="connsiteY22" fmla="*/ 158110 h 228743"/>
              <a:gd name="connsiteX23" fmla="*/ 108191 w 212984"/>
              <a:gd name="connsiteY23" fmla="*/ 193309 h 228743"/>
              <a:gd name="connsiteX24" fmla="*/ 135557 w 212984"/>
              <a:gd name="connsiteY24" fmla="*/ 202934 h 228743"/>
              <a:gd name="connsiteX25" fmla="*/ 162027 w 212984"/>
              <a:gd name="connsiteY25" fmla="*/ 213975 h 228743"/>
              <a:gd name="connsiteX26" fmla="*/ 185005 w 212984"/>
              <a:gd name="connsiteY26" fmla="*/ 225913 h 228743"/>
              <a:gd name="connsiteX27" fmla="*/ 194866 w 212984"/>
              <a:gd name="connsiteY27" fmla="*/ 228743 h 22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2984" h="228743">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w="14142" cap="flat">
            <a:solidFill>
              <a:srgbClr val="FFFFFF"/>
            </a:solidFill>
            <a:prstDash val="solid"/>
            <a:miter/>
          </a:ln>
        </p:spPr>
        <p:txBody>
          <a:bodyPr rtlCol="0" anchor="ctr"/>
          <a:lstStyle/>
          <a:p>
            <a:endParaRPr lang="en-GB"/>
          </a:p>
        </p:txBody>
      </p:sp>
      <p:grpSp>
        <p:nvGrpSpPr>
          <p:cNvPr id="124" name="Graphic 12" descr="Doctor female outline">
            <a:extLst>
              <a:ext uri="{FF2B5EF4-FFF2-40B4-BE49-F238E27FC236}">
                <a16:creationId xmlns:a16="http://schemas.microsoft.com/office/drawing/2014/main" id="{014BA196-82E8-48A7-929A-61A9E6B78435}"/>
              </a:ext>
            </a:extLst>
          </p:cNvPr>
          <p:cNvGrpSpPr/>
          <p:nvPr/>
        </p:nvGrpSpPr>
        <p:grpSpPr>
          <a:xfrm>
            <a:off x="4214378" y="2102669"/>
            <a:ext cx="1073420" cy="1414598"/>
            <a:chOff x="4772520" y="2090794"/>
            <a:chExt cx="1073420" cy="1414598"/>
          </a:xfrm>
          <a:solidFill>
            <a:schemeClr val="tx2"/>
          </a:solidFill>
        </p:grpSpPr>
        <p:sp>
          <p:nvSpPr>
            <p:cNvPr id="125" name="Graphic 12" descr="Doctor female outline">
              <a:extLst>
                <a:ext uri="{FF2B5EF4-FFF2-40B4-BE49-F238E27FC236}">
                  <a16:creationId xmlns:a16="http://schemas.microsoft.com/office/drawing/2014/main" id="{7CE6F5B4-9174-4818-A6E7-03740840C817}"/>
                </a:ext>
              </a:extLst>
            </p:cNvPr>
            <p:cNvSpPr/>
            <p:nvPr/>
          </p:nvSpPr>
          <p:spPr>
            <a:xfrm>
              <a:off x="4772520" y="2090794"/>
              <a:ext cx="1073420" cy="1414598"/>
            </a:xfrm>
            <a:custGeom>
              <a:avLst/>
              <a:gdLst>
                <a:gd name="connsiteX0" fmla="*/ 1013381 w 1073420"/>
                <a:gd name="connsiteY0" fmla="*/ 900037 h 1414598"/>
                <a:gd name="connsiteX1" fmla="*/ 808930 w 1073420"/>
                <a:gd name="connsiteY1" fmla="*/ 786344 h 1414598"/>
                <a:gd name="connsiteX2" fmla="*/ 904160 w 1073420"/>
                <a:gd name="connsiteY2" fmla="*/ 745750 h 1414598"/>
                <a:gd name="connsiteX3" fmla="*/ 909710 w 1073420"/>
                <a:gd name="connsiteY3" fmla="*/ 721065 h 1414598"/>
                <a:gd name="connsiteX4" fmla="*/ 906915 w 1073420"/>
                <a:gd name="connsiteY4" fmla="*/ 717663 h 1414598"/>
                <a:gd name="connsiteX5" fmla="*/ 846893 w 1073420"/>
                <a:gd name="connsiteY5" fmla="*/ 606045 h 1414598"/>
                <a:gd name="connsiteX6" fmla="*/ 864783 w 1073420"/>
                <a:gd name="connsiteY6" fmla="*/ 481939 h 1414598"/>
                <a:gd name="connsiteX7" fmla="*/ 892460 w 1073420"/>
                <a:gd name="connsiteY7" fmla="*/ 279904 h 1414598"/>
                <a:gd name="connsiteX8" fmla="*/ 811470 w 1073420"/>
                <a:gd name="connsiteY8" fmla="*/ 110804 h 1414598"/>
                <a:gd name="connsiteX9" fmla="*/ 721160 w 1073420"/>
                <a:gd name="connsiteY9" fmla="*/ 105276 h 1414598"/>
                <a:gd name="connsiteX10" fmla="*/ 577035 w 1073420"/>
                <a:gd name="connsiteY10" fmla="*/ 12980 h 1414598"/>
                <a:gd name="connsiteX11" fmla="*/ 298769 w 1073420"/>
                <a:gd name="connsiteY11" fmla="*/ 48921 h 1414598"/>
                <a:gd name="connsiteX12" fmla="*/ 189781 w 1073420"/>
                <a:gd name="connsiteY12" fmla="*/ 318278 h 1414598"/>
                <a:gd name="connsiteX13" fmla="*/ 197331 w 1073420"/>
                <a:gd name="connsiteY13" fmla="*/ 502549 h 1414598"/>
                <a:gd name="connsiteX14" fmla="*/ 199603 w 1073420"/>
                <a:gd name="connsiteY14" fmla="*/ 644008 h 1414598"/>
                <a:gd name="connsiteX15" fmla="*/ 160512 w 1073420"/>
                <a:gd name="connsiteY15" fmla="*/ 728093 h 1414598"/>
                <a:gd name="connsiteX16" fmla="*/ 164292 w 1073420"/>
                <a:gd name="connsiteY16" fmla="*/ 753109 h 1414598"/>
                <a:gd name="connsiteX17" fmla="*/ 166362 w 1073420"/>
                <a:gd name="connsiteY17" fmla="*/ 754427 h 1414598"/>
                <a:gd name="connsiteX18" fmla="*/ 259321 w 1073420"/>
                <a:gd name="connsiteY18" fmla="*/ 788437 h 1414598"/>
                <a:gd name="connsiteX19" fmla="*/ 60058 w 1073420"/>
                <a:gd name="connsiteY19" fmla="*/ 900019 h 1414598"/>
                <a:gd name="connsiteX20" fmla="*/ 0 w 1073420"/>
                <a:gd name="connsiteY20" fmla="*/ 1021011 h 1414598"/>
                <a:gd name="connsiteX21" fmla="*/ 0 w 1073420"/>
                <a:gd name="connsiteY21" fmla="*/ 1325755 h 1414598"/>
                <a:gd name="connsiteX22" fmla="*/ 7961 w 1073420"/>
                <a:gd name="connsiteY22" fmla="*/ 1331122 h 1414598"/>
                <a:gd name="connsiteX23" fmla="*/ 542543 w 1073420"/>
                <a:gd name="connsiteY23" fmla="*/ 1414599 h 1414598"/>
                <a:gd name="connsiteX24" fmla="*/ 1066193 w 1073420"/>
                <a:gd name="connsiteY24" fmla="*/ 1330514 h 1414598"/>
                <a:gd name="connsiteX25" fmla="*/ 1073421 w 1073420"/>
                <a:gd name="connsiteY25" fmla="*/ 1325147 h 1414598"/>
                <a:gd name="connsiteX26" fmla="*/ 1073421 w 1073420"/>
                <a:gd name="connsiteY26" fmla="*/ 1020635 h 1414598"/>
                <a:gd name="connsiteX27" fmla="*/ 1013381 w 1073420"/>
                <a:gd name="connsiteY27" fmla="*/ 900037 h 1414598"/>
                <a:gd name="connsiteX28" fmla="*/ 796210 w 1073420"/>
                <a:gd name="connsiteY28" fmla="*/ 967340 h 1414598"/>
                <a:gd name="connsiteX29" fmla="*/ 831990 w 1073420"/>
                <a:gd name="connsiteY29" fmla="*/ 1003121 h 1414598"/>
                <a:gd name="connsiteX30" fmla="*/ 796210 w 1073420"/>
                <a:gd name="connsiteY30" fmla="*/ 1038902 h 1414598"/>
                <a:gd name="connsiteX31" fmla="*/ 760429 w 1073420"/>
                <a:gd name="connsiteY31" fmla="*/ 1003121 h 1414598"/>
                <a:gd name="connsiteX32" fmla="*/ 796210 w 1073420"/>
                <a:gd name="connsiteY32" fmla="*/ 967340 h 1414598"/>
                <a:gd name="connsiteX33" fmla="*/ 700013 w 1073420"/>
                <a:gd name="connsiteY33" fmla="*/ 780726 h 1414598"/>
                <a:gd name="connsiteX34" fmla="*/ 706329 w 1073420"/>
                <a:gd name="connsiteY34" fmla="*/ 783893 h 1414598"/>
                <a:gd name="connsiteX35" fmla="*/ 718852 w 1073420"/>
                <a:gd name="connsiteY35" fmla="*/ 789027 h 1414598"/>
                <a:gd name="connsiteX36" fmla="*/ 536710 w 1073420"/>
                <a:gd name="connsiteY36" fmla="*/ 824217 h 1414598"/>
                <a:gd name="connsiteX37" fmla="*/ 354515 w 1073420"/>
                <a:gd name="connsiteY37" fmla="*/ 788991 h 1414598"/>
                <a:gd name="connsiteX38" fmla="*/ 367038 w 1073420"/>
                <a:gd name="connsiteY38" fmla="*/ 783893 h 1414598"/>
                <a:gd name="connsiteX39" fmla="*/ 374910 w 1073420"/>
                <a:gd name="connsiteY39" fmla="*/ 780171 h 1414598"/>
                <a:gd name="connsiteX40" fmla="*/ 411478 w 1073420"/>
                <a:gd name="connsiteY40" fmla="*/ 717680 h 1414598"/>
                <a:gd name="connsiteX41" fmla="*/ 411478 w 1073420"/>
                <a:gd name="connsiteY41" fmla="*/ 685621 h 1414598"/>
                <a:gd name="connsiteX42" fmla="*/ 662032 w 1073420"/>
                <a:gd name="connsiteY42" fmla="*/ 685621 h 1414598"/>
                <a:gd name="connsiteX43" fmla="*/ 662032 w 1073420"/>
                <a:gd name="connsiteY43" fmla="*/ 717609 h 1414598"/>
                <a:gd name="connsiteX44" fmla="*/ 700013 w 1073420"/>
                <a:gd name="connsiteY44" fmla="*/ 780726 h 1414598"/>
                <a:gd name="connsiteX45" fmla="*/ 536710 w 1073420"/>
                <a:gd name="connsiteY45" fmla="*/ 681095 h 1414598"/>
                <a:gd name="connsiteX46" fmla="*/ 304136 w 1073420"/>
                <a:gd name="connsiteY46" fmla="*/ 448520 h 1414598"/>
                <a:gd name="connsiteX47" fmla="*/ 304136 w 1073420"/>
                <a:gd name="connsiteY47" fmla="*/ 376315 h 1414598"/>
                <a:gd name="connsiteX48" fmla="*/ 530037 w 1073420"/>
                <a:gd name="connsiteY48" fmla="*/ 321892 h 1414598"/>
                <a:gd name="connsiteX49" fmla="*/ 548500 w 1073420"/>
                <a:gd name="connsiteY49" fmla="*/ 312661 h 1414598"/>
                <a:gd name="connsiteX50" fmla="*/ 683000 w 1073420"/>
                <a:gd name="connsiteY50" fmla="*/ 224891 h 1414598"/>
                <a:gd name="connsiteX51" fmla="*/ 714129 w 1073420"/>
                <a:gd name="connsiteY51" fmla="*/ 347064 h 1414598"/>
                <a:gd name="connsiteX52" fmla="*/ 764759 w 1073420"/>
                <a:gd name="connsiteY52" fmla="*/ 400163 h 1414598"/>
                <a:gd name="connsiteX53" fmla="*/ 769321 w 1073420"/>
                <a:gd name="connsiteY53" fmla="*/ 403276 h 1414598"/>
                <a:gd name="connsiteX54" fmla="*/ 769321 w 1073420"/>
                <a:gd name="connsiteY54" fmla="*/ 448520 h 1414598"/>
                <a:gd name="connsiteX55" fmla="*/ 536710 w 1073420"/>
                <a:gd name="connsiteY55" fmla="*/ 681095 h 1414598"/>
                <a:gd name="connsiteX56" fmla="*/ 268355 w 1073420"/>
                <a:gd name="connsiteY56" fmla="*/ 359068 h 1414598"/>
                <a:gd name="connsiteX57" fmla="*/ 268355 w 1073420"/>
                <a:gd name="connsiteY57" fmla="*/ 448520 h 1414598"/>
                <a:gd name="connsiteX58" fmla="*/ 375572 w 1073420"/>
                <a:gd name="connsiteY58" fmla="*/ 662596 h 1414598"/>
                <a:gd name="connsiteX59" fmla="*/ 375572 w 1073420"/>
                <a:gd name="connsiteY59" fmla="*/ 717680 h 1414598"/>
                <a:gd name="connsiteX60" fmla="*/ 354444 w 1073420"/>
                <a:gd name="connsiteY60" fmla="*/ 750134 h 1414598"/>
                <a:gd name="connsiteX61" fmla="*/ 201642 w 1073420"/>
                <a:gd name="connsiteY61" fmla="*/ 731617 h 1414598"/>
                <a:gd name="connsiteX62" fmla="*/ 235043 w 1073420"/>
                <a:gd name="connsiteY62" fmla="*/ 648892 h 1414598"/>
                <a:gd name="connsiteX63" fmla="*/ 233040 w 1073420"/>
                <a:gd name="connsiteY63" fmla="*/ 500170 h 1414598"/>
                <a:gd name="connsiteX64" fmla="*/ 225561 w 1073420"/>
                <a:gd name="connsiteY64" fmla="*/ 318314 h 1414598"/>
                <a:gd name="connsiteX65" fmla="*/ 317357 w 1073420"/>
                <a:gd name="connsiteY65" fmla="*/ 79514 h 1414598"/>
                <a:gd name="connsiteX66" fmla="*/ 566981 w 1073420"/>
                <a:gd name="connsiteY66" fmla="*/ 47311 h 1414598"/>
                <a:gd name="connsiteX67" fmla="*/ 697044 w 1073420"/>
                <a:gd name="connsiteY67" fmla="*/ 133507 h 1414598"/>
                <a:gd name="connsiteX68" fmla="*/ 716723 w 1073420"/>
                <a:gd name="connsiteY68" fmla="*/ 142613 h 1414598"/>
                <a:gd name="connsiteX69" fmla="*/ 793651 w 1073420"/>
                <a:gd name="connsiteY69" fmla="*/ 141933 h 1414598"/>
                <a:gd name="connsiteX70" fmla="*/ 856500 w 1073420"/>
                <a:gd name="connsiteY70" fmla="*/ 279814 h 1414598"/>
                <a:gd name="connsiteX71" fmla="*/ 829486 w 1073420"/>
                <a:gd name="connsiteY71" fmla="*/ 475123 h 1414598"/>
                <a:gd name="connsiteX72" fmla="*/ 811077 w 1073420"/>
                <a:gd name="connsiteY72" fmla="*/ 608657 h 1414598"/>
                <a:gd name="connsiteX73" fmla="*/ 865928 w 1073420"/>
                <a:gd name="connsiteY73" fmla="*/ 726089 h 1414598"/>
                <a:gd name="connsiteX74" fmla="*/ 717957 w 1073420"/>
                <a:gd name="connsiteY74" fmla="*/ 749704 h 1414598"/>
                <a:gd name="connsiteX75" fmla="*/ 697723 w 1073420"/>
                <a:gd name="connsiteY75" fmla="*/ 717680 h 1414598"/>
                <a:gd name="connsiteX76" fmla="*/ 697723 w 1073420"/>
                <a:gd name="connsiteY76" fmla="*/ 662721 h 1414598"/>
                <a:gd name="connsiteX77" fmla="*/ 805066 w 1073420"/>
                <a:gd name="connsiteY77" fmla="*/ 448520 h 1414598"/>
                <a:gd name="connsiteX78" fmla="*/ 804869 w 1073420"/>
                <a:gd name="connsiteY78" fmla="*/ 394849 h 1414598"/>
                <a:gd name="connsiteX79" fmla="*/ 800396 w 1073420"/>
                <a:gd name="connsiteY79" fmla="*/ 382845 h 1414598"/>
                <a:gd name="connsiteX80" fmla="*/ 784527 w 1073420"/>
                <a:gd name="connsiteY80" fmla="*/ 370321 h 1414598"/>
                <a:gd name="connsiteX81" fmla="*/ 745330 w 1073420"/>
                <a:gd name="connsiteY81" fmla="*/ 329532 h 1414598"/>
                <a:gd name="connsiteX82" fmla="*/ 718387 w 1073420"/>
                <a:gd name="connsiteY82" fmla="*/ 219524 h 1414598"/>
                <a:gd name="connsiteX83" fmla="*/ 678284 w 1073420"/>
                <a:gd name="connsiteY83" fmla="*/ 190098 h 1414598"/>
                <a:gd name="connsiteX84" fmla="*/ 659474 w 1073420"/>
                <a:gd name="connsiteY84" fmla="*/ 199290 h 1414598"/>
                <a:gd name="connsiteX85" fmla="*/ 532542 w 1073420"/>
                <a:gd name="connsiteY85" fmla="*/ 280637 h 1414598"/>
                <a:gd name="connsiteX86" fmla="*/ 514652 w 1073420"/>
                <a:gd name="connsiteY86" fmla="*/ 289582 h 1414598"/>
                <a:gd name="connsiteX87" fmla="*/ 286246 w 1073420"/>
                <a:gd name="connsiteY87" fmla="*/ 341178 h 1414598"/>
                <a:gd name="connsiteX88" fmla="*/ 268355 w 1073420"/>
                <a:gd name="connsiteY88" fmla="*/ 359068 h 1414598"/>
                <a:gd name="connsiteX89" fmla="*/ 778230 w 1073420"/>
                <a:gd name="connsiteY89" fmla="*/ 812929 h 1414598"/>
                <a:gd name="connsiteX90" fmla="*/ 778230 w 1073420"/>
                <a:gd name="connsiteY90" fmla="*/ 932901 h 1414598"/>
                <a:gd name="connsiteX91" fmla="*/ 778463 w 1073420"/>
                <a:gd name="connsiteY91" fmla="*/ 934028 h 1414598"/>
                <a:gd name="connsiteX92" fmla="*/ 726783 w 1073420"/>
                <a:gd name="connsiteY92" fmla="*/ 1021042 h 1414598"/>
                <a:gd name="connsiteX93" fmla="*/ 813796 w 1073420"/>
                <a:gd name="connsiteY93" fmla="*/ 1072722 h 1414598"/>
                <a:gd name="connsiteX94" fmla="*/ 865476 w 1073420"/>
                <a:gd name="connsiteY94" fmla="*/ 985708 h 1414598"/>
                <a:gd name="connsiteX95" fmla="*/ 813796 w 1073420"/>
                <a:gd name="connsiteY95" fmla="*/ 934028 h 1414598"/>
                <a:gd name="connsiteX96" fmla="*/ 814011 w 1073420"/>
                <a:gd name="connsiteY96" fmla="*/ 932901 h 1414598"/>
                <a:gd name="connsiteX97" fmla="*/ 814011 w 1073420"/>
                <a:gd name="connsiteY97" fmla="*/ 827098 h 1414598"/>
                <a:gd name="connsiteX98" fmla="*/ 990141 w 1073420"/>
                <a:gd name="connsiteY98" fmla="*/ 927284 h 1414598"/>
                <a:gd name="connsiteX99" fmla="*/ 1037640 w 1073420"/>
                <a:gd name="connsiteY99" fmla="*/ 1021011 h 1414598"/>
                <a:gd name="connsiteX100" fmla="*/ 1037640 w 1073420"/>
                <a:gd name="connsiteY100" fmla="*/ 1306827 h 1414598"/>
                <a:gd name="connsiteX101" fmla="*/ 35781 w 1073420"/>
                <a:gd name="connsiteY101" fmla="*/ 1306237 h 1414598"/>
                <a:gd name="connsiteX102" fmla="*/ 35781 w 1073420"/>
                <a:gd name="connsiteY102" fmla="*/ 1021387 h 1414598"/>
                <a:gd name="connsiteX103" fmla="*/ 83136 w 1073420"/>
                <a:gd name="connsiteY103" fmla="*/ 927302 h 1414598"/>
                <a:gd name="connsiteX104" fmla="*/ 259410 w 1073420"/>
                <a:gd name="connsiteY104" fmla="*/ 827116 h 1414598"/>
                <a:gd name="connsiteX105" fmla="*/ 259410 w 1073420"/>
                <a:gd name="connsiteY105" fmla="*/ 932025 h 1414598"/>
                <a:gd name="connsiteX106" fmla="*/ 143123 w 1073420"/>
                <a:gd name="connsiteY106" fmla="*/ 1056792 h 1414598"/>
                <a:gd name="connsiteX107" fmla="*/ 143123 w 1073420"/>
                <a:gd name="connsiteY107" fmla="*/ 1190970 h 1414598"/>
                <a:gd name="connsiteX108" fmla="*/ 184628 w 1073420"/>
                <a:gd name="connsiteY108" fmla="*/ 1243120 h 1414598"/>
                <a:gd name="connsiteX109" fmla="*/ 222261 w 1073420"/>
                <a:gd name="connsiteY109" fmla="*/ 1248033 h 1414598"/>
                <a:gd name="connsiteX110" fmla="*/ 227173 w 1073420"/>
                <a:gd name="connsiteY110" fmla="*/ 1210400 h 1414598"/>
                <a:gd name="connsiteX111" fmla="*/ 189541 w 1073420"/>
                <a:gd name="connsiteY111" fmla="*/ 1205488 h 1414598"/>
                <a:gd name="connsiteX112" fmla="*/ 188367 w 1073420"/>
                <a:gd name="connsiteY112" fmla="*/ 1206445 h 1414598"/>
                <a:gd name="connsiteX113" fmla="*/ 178903 w 1073420"/>
                <a:gd name="connsiteY113" fmla="*/ 1190970 h 1414598"/>
                <a:gd name="connsiteX114" fmla="*/ 178903 w 1073420"/>
                <a:gd name="connsiteY114" fmla="*/ 1056792 h 1414598"/>
                <a:gd name="connsiteX115" fmla="*/ 268355 w 1073420"/>
                <a:gd name="connsiteY115" fmla="*/ 967340 h 1414598"/>
                <a:gd name="connsiteX116" fmla="*/ 286246 w 1073420"/>
                <a:gd name="connsiteY116" fmla="*/ 967340 h 1414598"/>
                <a:gd name="connsiteX117" fmla="*/ 375697 w 1073420"/>
                <a:gd name="connsiteY117" fmla="*/ 1056792 h 1414598"/>
                <a:gd name="connsiteX118" fmla="*/ 375697 w 1073420"/>
                <a:gd name="connsiteY118" fmla="*/ 1190970 h 1414598"/>
                <a:gd name="connsiteX119" fmla="*/ 366251 w 1073420"/>
                <a:gd name="connsiteY119" fmla="*/ 1206445 h 1414598"/>
                <a:gd name="connsiteX120" fmla="*/ 328402 w 1073420"/>
                <a:gd name="connsiteY120" fmla="*/ 1209227 h 1414598"/>
                <a:gd name="connsiteX121" fmla="*/ 331184 w 1073420"/>
                <a:gd name="connsiteY121" fmla="*/ 1247075 h 1414598"/>
                <a:gd name="connsiteX122" fmla="*/ 369033 w 1073420"/>
                <a:gd name="connsiteY122" fmla="*/ 1244293 h 1414598"/>
                <a:gd name="connsiteX123" fmla="*/ 369990 w 1073420"/>
                <a:gd name="connsiteY123" fmla="*/ 1243120 h 1414598"/>
                <a:gd name="connsiteX124" fmla="*/ 411478 w 1073420"/>
                <a:gd name="connsiteY124" fmla="*/ 1190970 h 1414598"/>
                <a:gd name="connsiteX125" fmla="*/ 411478 w 1073420"/>
                <a:gd name="connsiteY125" fmla="*/ 1056792 h 1414598"/>
                <a:gd name="connsiteX126" fmla="*/ 295191 w 1073420"/>
                <a:gd name="connsiteY126" fmla="*/ 932007 h 1414598"/>
                <a:gd name="connsiteX127" fmla="*/ 295191 w 1073420"/>
                <a:gd name="connsiteY127" fmla="*/ 812857 h 1414598"/>
                <a:gd name="connsiteX128" fmla="*/ 312509 w 1073420"/>
                <a:gd name="connsiteY128" fmla="*/ 806327 h 1414598"/>
                <a:gd name="connsiteX129" fmla="*/ 536710 w 1073420"/>
                <a:gd name="connsiteY129" fmla="*/ 859998 h 1414598"/>
                <a:gd name="connsiteX130" fmla="*/ 760894 w 1073420"/>
                <a:gd name="connsiteY130" fmla="*/ 806327 h 141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073420" h="1414598">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w="17859" cap="flat">
              <a:noFill/>
              <a:prstDash val="solid"/>
              <a:miter/>
            </a:ln>
          </p:spPr>
          <p:txBody>
            <a:bodyPr rtlCol="0" anchor="ctr"/>
            <a:lstStyle/>
            <a:p>
              <a:endParaRPr lang="en-GB"/>
            </a:p>
          </p:txBody>
        </p:sp>
        <p:sp>
          <p:nvSpPr>
            <p:cNvPr id="126" name="Graphic 12" descr="Doctor female outline">
              <a:extLst>
                <a:ext uri="{FF2B5EF4-FFF2-40B4-BE49-F238E27FC236}">
                  <a16:creationId xmlns:a16="http://schemas.microsoft.com/office/drawing/2014/main" id="{AB32F484-5503-486A-902C-8C957F692198}"/>
                </a:ext>
              </a:extLst>
            </p:cNvPr>
            <p:cNvSpPr/>
            <p:nvPr/>
          </p:nvSpPr>
          <p:spPr>
            <a:xfrm>
              <a:off x="5550839" y="3076024"/>
              <a:ext cx="35780" cy="35780"/>
            </a:xfrm>
            <a:custGeom>
              <a:avLst/>
              <a:gdLst>
                <a:gd name="connsiteX0" fmla="*/ 35781 w 35780"/>
                <a:gd name="connsiteY0" fmla="*/ 17890 h 35780"/>
                <a:gd name="connsiteX1" fmla="*/ 17890 w 35780"/>
                <a:gd name="connsiteY1" fmla="*/ 35781 h 35780"/>
                <a:gd name="connsiteX2" fmla="*/ 0 w 35780"/>
                <a:gd name="connsiteY2" fmla="*/ 17890 h 35780"/>
                <a:gd name="connsiteX3" fmla="*/ 17890 w 35780"/>
                <a:gd name="connsiteY3" fmla="*/ 0 h 35780"/>
                <a:gd name="connsiteX4" fmla="*/ 35781 w 35780"/>
                <a:gd name="connsiteY4" fmla="*/ 17890 h 3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0" h="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w="17859" cap="flat">
              <a:noFill/>
              <a:prstDash val="solid"/>
              <a:miter/>
            </a:ln>
          </p:spPr>
          <p:txBody>
            <a:bodyPr rtlCol="0" anchor="ctr"/>
            <a:lstStyle/>
            <a:p>
              <a:endParaRPr lang="en-GB"/>
            </a:p>
          </p:txBody>
        </p:sp>
      </p:grpSp>
      <p:grpSp>
        <p:nvGrpSpPr>
          <p:cNvPr id="127" name="Graphic 18" descr="Doctor male outline">
            <a:extLst>
              <a:ext uri="{FF2B5EF4-FFF2-40B4-BE49-F238E27FC236}">
                <a16:creationId xmlns:a16="http://schemas.microsoft.com/office/drawing/2014/main" id="{8EA83C53-B3A4-44CF-9B70-9B8C096F7E10}"/>
              </a:ext>
            </a:extLst>
          </p:cNvPr>
          <p:cNvGrpSpPr/>
          <p:nvPr/>
        </p:nvGrpSpPr>
        <p:grpSpPr>
          <a:xfrm>
            <a:off x="4196487" y="4012336"/>
            <a:ext cx="1109201" cy="1395624"/>
            <a:chOff x="4754629" y="4000461"/>
            <a:chExt cx="1109201" cy="1395624"/>
          </a:xfrm>
          <a:solidFill>
            <a:schemeClr val="tx2"/>
          </a:solidFill>
        </p:grpSpPr>
        <p:sp>
          <p:nvSpPr>
            <p:cNvPr id="128" name="Graphic 18" descr="Doctor male outline">
              <a:extLst>
                <a:ext uri="{FF2B5EF4-FFF2-40B4-BE49-F238E27FC236}">
                  <a16:creationId xmlns:a16="http://schemas.microsoft.com/office/drawing/2014/main" id="{4B27BF66-6D57-4F68-B0B4-42C8A646130E}"/>
                </a:ext>
              </a:extLst>
            </p:cNvPr>
            <p:cNvSpPr/>
            <p:nvPr/>
          </p:nvSpPr>
          <p:spPr>
            <a:xfrm>
              <a:off x="4754629" y="4000461"/>
              <a:ext cx="1109201" cy="1395624"/>
            </a:xfrm>
            <a:custGeom>
              <a:avLst/>
              <a:gdLst>
                <a:gd name="connsiteX0" fmla="*/ 1048875 w 1109201"/>
                <a:gd name="connsiteY0" fmla="*/ 880705 h 1395624"/>
                <a:gd name="connsiteX1" fmla="*/ 825944 w 1109201"/>
                <a:gd name="connsiteY1" fmla="*/ 765598 h 1395624"/>
                <a:gd name="connsiteX2" fmla="*/ 737816 w 1109201"/>
                <a:gd name="connsiteY2" fmla="*/ 729442 h 1395624"/>
                <a:gd name="connsiteX3" fmla="*/ 715614 w 1109201"/>
                <a:gd name="connsiteY3" fmla="*/ 696327 h 1395624"/>
                <a:gd name="connsiteX4" fmla="*/ 715614 w 1109201"/>
                <a:gd name="connsiteY4" fmla="*/ 643604 h 1395624"/>
                <a:gd name="connsiteX5" fmla="*/ 822956 w 1109201"/>
                <a:gd name="connsiteY5" fmla="*/ 429403 h 1395624"/>
                <a:gd name="connsiteX6" fmla="*/ 822956 w 1109201"/>
                <a:gd name="connsiteY6" fmla="*/ 417613 h 1395624"/>
                <a:gd name="connsiteX7" fmla="*/ 862315 w 1109201"/>
                <a:gd name="connsiteY7" fmla="*/ 367234 h 1395624"/>
                <a:gd name="connsiteX8" fmla="*/ 882173 w 1109201"/>
                <a:gd name="connsiteY8" fmla="*/ 296478 h 1395624"/>
                <a:gd name="connsiteX9" fmla="*/ 700443 w 1109201"/>
                <a:gd name="connsiteY9" fmla="*/ 32756 h 1395624"/>
                <a:gd name="connsiteX10" fmla="*/ 658347 w 1109201"/>
                <a:gd name="connsiteY10" fmla="*/ 36334 h 1395624"/>
                <a:gd name="connsiteX11" fmla="*/ 656128 w 1109201"/>
                <a:gd name="connsiteY11" fmla="*/ 37891 h 1395624"/>
                <a:gd name="connsiteX12" fmla="*/ 648114 w 1109201"/>
                <a:gd name="connsiteY12" fmla="*/ 26942 h 1395624"/>
                <a:gd name="connsiteX13" fmla="*/ 613066 w 1109201"/>
                <a:gd name="connsiteY13" fmla="*/ 4811 h 1395624"/>
                <a:gd name="connsiteX14" fmla="*/ 238836 w 1109201"/>
                <a:gd name="connsiteY14" fmla="*/ 264812 h 1395624"/>
                <a:gd name="connsiteX15" fmla="*/ 238138 w 1109201"/>
                <a:gd name="connsiteY15" fmla="*/ 268390 h 1395624"/>
                <a:gd name="connsiteX16" fmla="*/ 192375 w 1109201"/>
                <a:gd name="connsiteY16" fmla="*/ 380920 h 1395624"/>
                <a:gd name="connsiteX17" fmla="*/ 197329 w 1109201"/>
                <a:gd name="connsiteY17" fmla="*/ 405732 h 1395624"/>
                <a:gd name="connsiteX18" fmla="*/ 207260 w 1109201"/>
                <a:gd name="connsiteY18" fmla="*/ 408740 h 1395624"/>
                <a:gd name="connsiteX19" fmla="*/ 286246 w 1109201"/>
                <a:gd name="connsiteY19" fmla="*/ 408740 h 1395624"/>
                <a:gd name="connsiteX20" fmla="*/ 286246 w 1109201"/>
                <a:gd name="connsiteY20" fmla="*/ 429403 h 1395624"/>
                <a:gd name="connsiteX21" fmla="*/ 393462 w 1109201"/>
                <a:gd name="connsiteY21" fmla="*/ 643479 h 1395624"/>
                <a:gd name="connsiteX22" fmla="*/ 393462 w 1109201"/>
                <a:gd name="connsiteY22" fmla="*/ 696327 h 1395624"/>
                <a:gd name="connsiteX23" fmla="*/ 371260 w 1109201"/>
                <a:gd name="connsiteY23" fmla="*/ 729442 h 1395624"/>
                <a:gd name="connsiteX24" fmla="*/ 282506 w 1109201"/>
                <a:gd name="connsiteY24" fmla="*/ 765849 h 1395624"/>
                <a:gd name="connsiteX25" fmla="*/ 60559 w 1109201"/>
                <a:gd name="connsiteY25" fmla="*/ 880472 h 1395624"/>
                <a:gd name="connsiteX26" fmla="*/ 0 w 1109201"/>
                <a:gd name="connsiteY26" fmla="*/ 1001894 h 1395624"/>
                <a:gd name="connsiteX27" fmla="*/ 0 w 1109201"/>
                <a:gd name="connsiteY27" fmla="*/ 1306638 h 1395624"/>
                <a:gd name="connsiteX28" fmla="*/ 7961 w 1109201"/>
                <a:gd name="connsiteY28" fmla="*/ 1312005 h 1395624"/>
                <a:gd name="connsiteX29" fmla="*/ 560290 w 1109201"/>
                <a:gd name="connsiteY29" fmla="*/ 1395625 h 1395624"/>
                <a:gd name="connsiteX30" fmla="*/ 1101884 w 1109201"/>
                <a:gd name="connsiteY30" fmla="*/ 1311433 h 1395624"/>
                <a:gd name="connsiteX31" fmla="*/ 1109201 w 1109201"/>
                <a:gd name="connsiteY31" fmla="*/ 1306030 h 1395624"/>
                <a:gd name="connsiteX32" fmla="*/ 1109201 w 1109201"/>
                <a:gd name="connsiteY32" fmla="*/ 1001518 h 1395624"/>
                <a:gd name="connsiteX33" fmla="*/ 1048875 w 1109201"/>
                <a:gd name="connsiteY33" fmla="*/ 880705 h 1395624"/>
                <a:gd name="connsiteX34" fmla="*/ 814100 w 1109201"/>
                <a:gd name="connsiteY34" fmla="*/ 948223 h 1395624"/>
                <a:gd name="connsiteX35" fmla="*/ 849881 w 1109201"/>
                <a:gd name="connsiteY35" fmla="*/ 984004 h 1395624"/>
                <a:gd name="connsiteX36" fmla="*/ 814100 w 1109201"/>
                <a:gd name="connsiteY36" fmla="*/ 1019784 h 1395624"/>
                <a:gd name="connsiteX37" fmla="*/ 778319 w 1109201"/>
                <a:gd name="connsiteY37" fmla="*/ 984004 h 1395624"/>
                <a:gd name="connsiteX38" fmla="*/ 814100 w 1109201"/>
                <a:gd name="connsiteY38" fmla="*/ 948223 h 1395624"/>
                <a:gd name="connsiteX39" fmla="*/ 273311 w 1109201"/>
                <a:gd name="connsiteY39" fmla="*/ 275027 h 1395624"/>
                <a:gd name="connsiteX40" fmla="*/ 273991 w 1109201"/>
                <a:gd name="connsiteY40" fmla="*/ 271449 h 1395624"/>
                <a:gd name="connsiteX41" fmla="*/ 606966 w 1109201"/>
                <a:gd name="connsiteY41" fmla="*/ 40020 h 1395624"/>
                <a:gd name="connsiteX42" fmla="*/ 619238 w 1109201"/>
                <a:gd name="connsiteY42" fmla="*/ 48017 h 1395624"/>
                <a:gd name="connsiteX43" fmla="*/ 637558 w 1109201"/>
                <a:gd name="connsiteY43" fmla="*/ 73063 h 1395624"/>
                <a:gd name="connsiteX44" fmla="*/ 662211 w 1109201"/>
                <a:gd name="connsiteY44" fmla="*/ 77196 h 1395624"/>
                <a:gd name="connsiteX45" fmla="*/ 678778 w 1109201"/>
                <a:gd name="connsiteY45" fmla="*/ 65657 h 1395624"/>
                <a:gd name="connsiteX46" fmla="*/ 678778 w 1109201"/>
                <a:gd name="connsiteY46" fmla="*/ 65657 h 1395624"/>
                <a:gd name="connsiteX47" fmla="*/ 684753 w 1109201"/>
                <a:gd name="connsiteY47" fmla="*/ 64923 h 1395624"/>
                <a:gd name="connsiteX48" fmla="*/ 846482 w 1109201"/>
                <a:gd name="connsiteY48" fmla="*/ 299609 h 1395624"/>
                <a:gd name="connsiteX49" fmla="*/ 833958 w 1109201"/>
                <a:gd name="connsiteY49" fmla="*/ 345408 h 1395624"/>
                <a:gd name="connsiteX50" fmla="*/ 821185 w 1109201"/>
                <a:gd name="connsiteY50" fmla="*/ 361777 h 1395624"/>
                <a:gd name="connsiteX51" fmla="*/ 789823 w 1109201"/>
                <a:gd name="connsiteY51" fmla="*/ 295225 h 1395624"/>
                <a:gd name="connsiteX52" fmla="*/ 728996 w 1109201"/>
                <a:gd name="connsiteY52" fmla="*/ 225453 h 1395624"/>
                <a:gd name="connsiteX53" fmla="*/ 710998 w 1109201"/>
                <a:gd name="connsiteY53" fmla="*/ 219907 h 1395624"/>
                <a:gd name="connsiteX54" fmla="*/ 635054 w 1109201"/>
                <a:gd name="connsiteY54" fmla="*/ 282148 h 1395624"/>
                <a:gd name="connsiteX55" fmla="*/ 465095 w 1109201"/>
                <a:gd name="connsiteY55" fmla="*/ 372923 h 1395624"/>
                <a:gd name="connsiteX56" fmla="*/ 238854 w 1109201"/>
                <a:gd name="connsiteY56" fmla="*/ 372923 h 1395624"/>
                <a:gd name="connsiteX57" fmla="*/ 273311 w 1109201"/>
                <a:gd name="connsiteY57" fmla="*/ 275027 h 1395624"/>
                <a:gd name="connsiteX58" fmla="*/ 322026 w 1109201"/>
                <a:gd name="connsiteY58" fmla="*/ 429403 h 1395624"/>
                <a:gd name="connsiteX59" fmla="*/ 322026 w 1109201"/>
                <a:gd name="connsiteY59" fmla="*/ 408775 h 1395624"/>
                <a:gd name="connsiteX60" fmla="*/ 465149 w 1109201"/>
                <a:gd name="connsiteY60" fmla="*/ 408775 h 1395624"/>
                <a:gd name="connsiteX61" fmla="*/ 663106 w 1109201"/>
                <a:gd name="connsiteY61" fmla="*/ 304546 h 1395624"/>
                <a:gd name="connsiteX62" fmla="*/ 710247 w 1109201"/>
                <a:gd name="connsiteY62" fmla="*/ 258318 h 1395624"/>
                <a:gd name="connsiteX63" fmla="*/ 762916 w 1109201"/>
                <a:gd name="connsiteY63" fmla="*/ 318733 h 1395624"/>
                <a:gd name="connsiteX64" fmla="*/ 787175 w 1109201"/>
                <a:gd name="connsiteY64" fmla="*/ 383586 h 1395624"/>
                <a:gd name="connsiteX65" fmla="*/ 787175 w 1109201"/>
                <a:gd name="connsiteY65" fmla="*/ 429403 h 1395624"/>
                <a:gd name="connsiteX66" fmla="*/ 554601 w 1109201"/>
                <a:gd name="connsiteY66" fmla="*/ 661977 h 1395624"/>
                <a:gd name="connsiteX67" fmla="*/ 322026 w 1109201"/>
                <a:gd name="connsiteY67" fmla="*/ 429403 h 1395624"/>
                <a:gd name="connsiteX68" fmla="*/ 384857 w 1109201"/>
                <a:gd name="connsiteY68" fmla="*/ 762539 h 1395624"/>
                <a:gd name="connsiteX69" fmla="*/ 429368 w 1109201"/>
                <a:gd name="connsiteY69" fmla="*/ 696327 h 1395624"/>
                <a:gd name="connsiteX70" fmla="*/ 429368 w 1109201"/>
                <a:gd name="connsiteY70" fmla="*/ 666504 h 1395624"/>
                <a:gd name="connsiteX71" fmla="*/ 679923 w 1109201"/>
                <a:gd name="connsiteY71" fmla="*/ 666504 h 1395624"/>
                <a:gd name="connsiteX72" fmla="*/ 679923 w 1109201"/>
                <a:gd name="connsiteY72" fmla="*/ 696327 h 1395624"/>
                <a:gd name="connsiteX73" fmla="*/ 724308 w 1109201"/>
                <a:gd name="connsiteY73" fmla="*/ 762521 h 1395624"/>
                <a:gd name="connsiteX74" fmla="*/ 739265 w 1109201"/>
                <a:gd name="connsiteY74" fmla="*/ 768658 h 1395624"/>
                <a:gd name="connsiteX75" fmla="*/ 554601 w 1109201"/>
                <a:gd name="connsiteY75" fmla="*/ 805100 h 1395624"/>
                <a:gd name="connsiteX76" fmla="*/ 369937 w 1109201"/>
                <a:gd name="connsiteY76" fmla="*/ 768658 h 1395624"/>
                <a:gd name="connsiteX77" fmla="*/ 1073421 w 1109201"/>
                <a:gd name="connsiteY77" fmla="*/ 1287692 h 1395624"/>
                <a:gd name="connsiteX78" fmla="*/ 35781 w 1109201"/>
                <a:gd name="connsiteY78" fmla="*/ 1287102 h 1395624"/>
                <a:gd name="connsiteX79" fmla="*/ 35781 w 1109201"/>
                <a:gd name="connsiteY79" fmla="*/ 1002270 h 1395624"/>
                <a:gd name="connsiteX80" fmla="*/ 82886 w 1109201"/>
                <a:gd name="connsiteY80" fmla="*/ 908399 h 1395624"/>
                <a:gd name="connsiteX81" fmla="*/ 277300 w 1109201"/>
                <a:gd name="connsiteY81" fmla="*/ 805834 h 1395624"/>
                <a:gd name="connsiteX82" fmla="*/ 277300 w 1109201"/>
                <a:gd name="connsiteY82" fmla="*/ 912836 h 1395624"/>
                <a:gd name="connsiteX83" fmla="*/ 161013 w 1109201"/>
                <a:gd name="connsiteY83" fmla="*/ 1037675 h 1395624"/>
                <a:gd name="connsiteX84" fmla="*/ 161013 w 1109201"/>
                <a:gd name="connsiteY84" fmla="*/ 1171852 h 1395624"/>
                <a:gd name="connsiteX85" fmla="*/ 202519 w 1109201"/>
                <a:gd name="connsiteY85" fmla="*/ 1224003 h 1395624"/>
                <a:gd name="connsiteX86" fmla="*/ 240151 w 1109201"/>
                <a:gd name="connsiteY86" fmla="*/ 1228915 h 1395624"/>
                <a:gd name="connsiteX87" fmla="*/ 245064 w 1109201"/>
                <a:gd name="connsiteY87" fmla="*/ 1191283 h 1395624"/>
                <a:gd name="connsiteX88" fmla="*/ 207431 w 1109201"/>
                <a:gd name="connsiteY88" fmla="*/ 1186370 h 1395624"/>
                <a:gd name="connsiteX89" fmla="*/ 206258 w 1109201"/>
                <a:gd name="connsiteY89" fmla="*/ 1187327 h 1395624"/>
                <a:gd name="connsiteX90" fmla="*/ 196794 w 1109201"/>
                <a:gd name="connsiteY90" fmla="*/ 1171852 h 1395624"/>
                <a:gd name="connsiteX91" fmla="*/ 196794 w 1109201"/>
                <a:gd name="connsiteY91" fmla="*/ 1037675 h 1395624"/>
                <a:gd name="connsiteX92" fmla="*/ 286246 w 1109201"/>
                <a:gd name="connsiteY92" fmla="*/ 948223 h 1395624"/>
                <a:gd name="connsiteX93" fmla="*/ 304136 w 1109201"/>
                <a:gd name="connsiteY93" fmla="*/ 948223 h 1395624"/>
                <a:gd name="connsiteX94" fmla="*/ 393588 w 1109201"/>
                <a:gd name="connsiteY94" fmla="*/ 1037675 h 1395624"/>
                <a:gd name="connsiteX95" fmla="*/ 393588 w 1109201"/>
                <a:gd name="connsiteY95" fmla="*/ 1171852 h 1395624"/>
                <a:gd name="connsiteX96" fmla="*/ 384141 w 1109201"/>
                <a:gd name="connsiteY96" fmla="*/ 1187327 h 1395624"/>
                <a:gd name="connsiteX97" fmla="*/ 346293 w 1109201"/>
                <a:gd name="connsiteY97" fmla="*/ 1190109 h 1395624"/>
                <a:gd name="connsiteX98" fmla="*/ 349075 w 1109201"/>
                <a:gd name="connsiteY98" fmla="*/ 1227958 h 1395624"/>
                <a:gd name="connsiteX99" fmla="*/ 386923 w 1109201"/>
                <a:gd name="connsiteY99" fmla="*/ 1225176 h 1395624"/>
                <a:gd name="connsiteX100" fmla="*/ 387881 w 1109201"/>
                <a:gd name="connsiteY100" fmla="*/ 1224003 h 1395624"/>
                <a:gd name="connsiteX101" fmla="*/ 429368 w 1109201"/>
                <a:gd name="connsiteY101" fmla="*/ 1171852 h 1395624"/>
                <a:gd name="connsiteX102" fmla="*/ 429368 w 1109201"/>
                <a:gd name="connsiteY102" fmla="*/ 1037675 h 1395624"/>
                <a:gd name="connsiteX103" fmla="*/ 313081 w 1109201"/>
                <a:gd name="connsiteY103" fmla="*/ 912890 h 1395624"/>
                <a:gd name="connsiteX104" fmla="*/ 313081 w 1109201"/>
                <a:gd name="connsiteY104" fmla="*/ 793024 h 1395624"/>
                <a:gd name="connsiteX105" fmla="*/ 330131 w 1109201"/>
                <a:gd name="connsiteY105" fmla="*/ 787067 h 1395624"/>
                <a:gd name="connsiteX106" fmla="*/ 554601 w 1109201"/>
                <a:gd name="connsiteY106" fmla="*/ 840881 h 1395624"/>
                <a:gd name="connsiteX107" fmla="*/ 778946 w 1109201"/>
                <a:gd name="connsiteY107" fmla="*/ 787031 h 1395624"/>
                <a:gd name="connsiteX108" fmla="*/ 796174 w 1109201"/>
                <a:gd name="connsiteY108" fmla="*/ 793042 h 1395624"/>
                <a:gd name="connsiteX109" fmla="*/ 796174 w 1109201"/>
                <a:gd name="connsiteY109" fmla="*/ 913784 h 1395624"/>
                <a:gd name="connsiteX110" fmla="*/ 796407 w 1109201"/>
                <a:gd name="connsiteY110" fmla="*/ 914911 h 1395624"/>
                <a:gd name="connsiteX111" fmla="*/ 744727 w 1109201"/>
                <a:gd name="connsiteY111" fmla="*/ 1001924 h 1395624"/>
                <a:gd name="connsiteX112" fmla="*/ 831740 w 1109201"/>
                <a:gd name="connsiteY112" fmla="*/ 1053604 h 1395624"/>
                <a:gd name="connsiteX113" fmla="*/ 883420 w 1109201"/>
                <a:gd name="connsiteY113" fmla="*/ 966591 h 1395624"/>
                <a:gd name="connsiteX114" fmla="*/ 831740 w 1109201"/>
                <a:gd name="connsiteY114" fmla="*/ 914911 h 1395624"/>
                <a:gd name="connsiteX115" fmla="*/ 831955 w 1109201"/>
                <a:gd name="connsiteY115" fmla="*/ 913784 h 1395624"/>
                <a:gd name="connsiteX116" fmla="*/ 831955 w 1109201"/>
                <a:gd name="connsiteY116" fmla="*/ 805905 h 1395624"/>
                <a:gd name="connsiteX117" fmla="*/ 1026494 w 1109201"/>
                <a:gd name="connsiteY117" fmla="*/ 908632 h 1395624"/>
                <a:gd name="connsiteX118" fmla="*/ 1073421 w 1109201"/>
                <a:gd name="connsiteY118" fmla="*/ 1001894 h 139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109201" h="1395624">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w="17859" cap="flat">
              <a:noFill/>
              <a:prstDash val="solid"/>
              <a:miter/>
            </a:ln>
          </p:spPr>
          <p:txBody>
            <a:bodyPr rtlCol="0" anchor="ctr"/>
            <a:lstStyle/>
            <a:p>
              <a:endParaRPr lang="en-GB"/>
            </a:p>
          </p:txBody>
        </p:sp>
        <p:sp>
          <p:nvSpPr>
            <p:cNvPr id="129" name="Graphic 18" descr="Doctor male outline">
              <a:extLst>
                <a:ext uri="{FF2B5EF4-FFF2-40B4-BE49-F238E27FC236}">
                  <a16:creationId xmlns:a16="http://schemas.microsoft.com/office/drawing/2014/main" id="{BAFF1A27-FB5B-43F2-82E4-0D67703079C8}"/>
                </a:ext>
              </a:extLst>
            </p:cNvPr>
            <p:cNvSpPr/>
            <p:nvPr/>
          </p:nvSpPr>
          <p:spPr>
            <a:xfrm>
              <a:off x="5550839" y="4966574"/>
              <a:ext cx="35780" cy="35780"/>
            </a:xfrm>
            <a:custGeom>
              <a:avLst/>
              <a:gdLst>
                <a:gd name="connsiteX0" fmla="*/ 35781 w 35780"/>
                <a:gd name="connsiteY0" fmla="*/ 17890 h 35780"/>
                <a:gd name="connsiteX1" fmla="*/ 17890 w 35780"/>
                <a:gd name="connsiteY1" fmla="*/ 35781 h 35780"/>
                <a:gd name="connsiteX2" fmla="*/ 0 w 35780"/>
                <a:gd name="connsiteY2" fmla="*/ 17890 h 35780"/>
                <a:gd name="connsiteX3" fmla="*/ 17890 w 35780"/>
                <a:gd name="connsiteY3" fmla="*/ 0 h 35780"/>
                <a:gd name="connsiteX4" fmla="*/ 35781 w 35780"/>
                <a:gd name="connsiteY4" fmla="*/ 17890 h 3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0" h="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w="17859" cap="flat">
              <a:noFill/>
              <a:prstDash val="solid"/>
              <a:miter/>
            </a:ln>
          </p:spPr>
          <p:txBody>
            <a:bodyPr rtlCol="0" anchor="ctr"/>
            <a:lstStyle/>
            <a:p>
              <a:endParaRPr lang="en-GB"/>
            </a:p>
          </p:txBody>
        </p:sp>
      </p:grpSp>
      <p:cxnSp>
        <p:nvCxnSpPr>
          <p:cNvPr id="131" name="Connector: Elbow 130">
            <a:extLst>
              <a:ext uri="{FF2B5EF4-FFF2-40B4-BE49-F238E27FC236}">
                <a16:creationId xmlns:a16="http://schemas.microsoft.com/office/drawing/2014/main" id="{884F19A0-723A-4CF9-82C5-C6EF212F89E3}"/>
              </a:ext>
            </a:extLst>
          </p:cNvPr>
          <p:cNvCxnSpPr>
            <a:stCxn id="16" idx="3"/>
          </p:cNvCxnSpPr>
          <p:nvPr/>
        </p:nvCxnSpPr>
        <p:spPr>
          <a:xfrm flipV="1">
            <a:off x="3495865" y="3141801"/>
            <a:ext cx="700622" cy="477364"/>
          </a:xfrm>
          <a:prstGeom prst="bentConnector3">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10C8F7EC-093B-4767-ADFF-65BC10FF2215}"/>
              </a:ext>
            </a:extLst>
          </p:cNvPr>
          <p:cNvCxnSpPr>
            <a:cxnSpLocks/>
            <a:stCxn id="16" idx="3"/>
          </p:cNvCxnSpPr>
          <p:nvPr/>
        </p:nvCxnSpPr>
        <p:spPr>
          <a:xfrm>
            <a:off x="3495865" y="3619165"/>
            <a:ext cx="700622" cy="681641"/>
          </a:xfrm>
          <a:prstGeom prst="bentConnector3">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40766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758" advTm="5357">
        <p159:morph option="byObject"/>
      </p:transition>
    </mc:Choice>
    <mc:Fallback>
      <p:transition spd="slow" advTm="53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7"/>
                                        </p:tgtEl>
                                        <p:attrNameLst>
                                          <p:attrName>style.visibility</p:attrName>
                                        </p:attrNameLst>
                                      </p:cBhvr>
                                      <p:to>
                                        <p:strVal val="visible"/>
                                      </p:to>
                                    </p:set>
                                    <p:animEffect transition="in" filter="fade">
                                      <p:cBhvr>
                                        <p:cTn id="16" dur="500"/>
                                        <p:tgtEl>
                                          <p:spTgt spid="127"/>
                                        </p:tgtEl>
                                      </p:cBhvr>
                                    </p:animEffect>
                                  </p:childTnLst>
                                </p:cTn>
                              </p:par>
                              <p:par>
                                <p:cTn id="17" presetID="10"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132"/>
                                        </p:tgtEl>
                                        <p:attrNameLst>
                                          <p:attrName>style.visibility</p:attrName>
                                        </p:attrNameLst>
                                      </p:cBhvr>
                                      <p:to>
                                        <p:strVal val="visible"/>
                                      </p:to>
                                    </p:set>
                                    <p:animEffect transition="in" filter="wipe(left)">
                                      <p:cBhvr>
                                        <p:cTn id="29" dur="500"/>
                                        <p:tgtEl>
                                          <p:spTgt spid="132"/>
                                        </p:tgtEl>
                                      </p:cBhvr>
                                    </p:animEffect>
                                  </p:childTnLst>
                                </p:cTn>
                              </p:par>
                              <p:par>
                                <p:cTn id="30" presetID="22" presetClass="entr" presetSubtype="8" fill="hold" nodeType="with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childTnLst>
                          </p:cTn>
                        </p:par>
                        <p:par>
                          <p:cTn id="33" fill="hold">
                            <p:stCondLst>
                              <p:cond delay="2000"/>
                            </p:stCondLst>
                            <p:childTnLst>
                              <p:par>
                                <p:cTn id="34" presetID="22" presetClass="exit" presetSubtype="8" fill="hold" nodeType="afterEffect">
                                  <p:stCondLst>
                                    <p:cond delay="0"/>
                                  </p:stCondLst>
                                  <p:childTnLst>
                                    <p:animEffect transition="out" filter="wipe(left)">
                                      <p:cBhvr>
                                        <p:cTn id="35" dur="500"/>
                                        <p:tgtEl>
                                          <p:spTgt spid="132"/>
                                        </p:tgtEl>
                                      </p:cBhvr>
                                    </p:animEffect>
                                    <p:set>
                                      <p:cBhvr>
                                        <p:cTn id="36" dur="1" fill="hold">
                                          <p:stCondLst>
                                            <p:cond delay="499"/>
                                          </p:stCondLst>
                                        </p:cTn>
                                        <p:tgtEl>
                                          <p:spTgt spid="132"/>
                                        </p:tgtEl>
                                        <p:attrNameLst>
                                          <p:attrName>style.visibility</p:attrName>
                                        </p:attrNameLst>
                                      </p:cBhvr>
                                      <p:to>
                                        <p:strVal val="hidden"/>
                                      </p:to>
                                    </p:set>
                                  </p:childTnLst>
                                </p:cTn>
                              </p:par>
                              <p:par>
                                <p:cTn id="37" presetID="22" presetClass="exit" presetSubtype="8" fill="hold" nodeType="withEffect">
                                  <p:stCondLst>
                                    <p:cond delay="0"/>
                                  </p:stCondLst>
                                  <p:childTnLst>
                                    <p:animEffect transition="out" filter="wipe(left)">
                                      <p:cBhvr>
                                        <p:cTn id="38" dur="500"/>
                                        <p:tgtEl>
                                          <p:spTgt spid="131"/>
                                        </p:tgtEl>
                                      </p:cBhvr>
                                    </p:animEffect>
                                    <p:set>
                                      <p:cBhvr>
                                        <p:cTn id="39" dur="1" fill="hold">
                                          <p:stCondLst>
                                            <p:cond delay="499"/>
                                          </p:stCondLst>
                                        </p:cTn>
                                        <p:tgtEl>
                                          <p:spTgt spid="1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a:r>
              <a:rPr lang="en-GB"/>
              <a:t>Ebola response</a:t>
            </a:r>
            <a:endParaRPr lang="en-GB" dirty="0"/>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64"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dirty="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name="connsiteX0" fmla="*/ 356185 w 432621"/>
                <a:gd name="connsiteY0" fmla="*/ 13023 h 762667"/>
                <a:gd name="connsiteX1" fmla="*/ 377606 w 432621"/>
                <a:gd name="connsiteY1" fmla="*/ 0 h 762667"/>
                <a:gd name="connsiteX2" fmla="*/ 415871 w 432621"/>
                <a:gd name="connsiteY2" fmla="*/ 41002 h 762667"/>
                <a:gd name="connsiteX3" fmla="*/ 432622 w 432621"/>
                <a:gd name="connsiteY3" fmla="*/ 190195 h 762667"/>
                <a:gd name="connsiteX4" fmla="*/ 423326 w 432621"/>
                <a:gd name="connsiteY4" fmla="*/ 212560 h 762667"/>
                <a:gd name="connsiteX5" fmla="*/ 413984 w 432621"/>
                <a:gd name="connsiteY5" fmla="*/ 211663 h 762667"/>
                <a:gd name="connsiteX6" fmla="*/ 403745 w 432621"/>
                <a:gd name="connsiteY6" fmla="*/ 182740 h 762667"/>
                <a:gd name="connsiteX7" fmla="*/ 394403 w 432621"/>
                <a:gd name="connsiteY7" fmla="*/ 182740 h 762667"/>
                <a:gd name="connsiteX8" fmla="*/ 386948 w 432621"/>
                <a:gd name="connsiteY8" fmla="*/ 227470 h 762667"/>
                <a:gd name="connsiteX9" fmla="*/ 392563 w 432621"/>
                <a:gd name="connsiteY9" fmla="*/ 234924 h 762667"/>
                <a:gd name="connsiteX10" fmla="*/ 390676 w 432621"/>
                <a:gd name="connsiteY10" fmla="*/ 263848 h 762667"/>
                <a:gd name="connsiteX11" fmla="*/ 370151 w 432621"/>
                <a:gd name="connsiteY11" fmla="*/ 288100 h 762667"/>
                <a:gd name="connsiteX12" fmla="*/ 358025 w 432621"/>
                <a:gd name="connsiteY12" fmla="*/ 344012 h 762667"/>
                <a:gd name="connsiteX13" fmla="*/ 317966 w 432621"/>
                <a:gd name="connsiteY13" fmla="*/ 437293 h 762667"/>
                <a:gd name="connsiteX14" fmla="*/ 238699 w 432621"/>
                <a:gd name="connsiteY14" fmla="*/ 613474 h 762667"/>
                <a:gd name="connsiteX15" fmla="*/ 209776 w 432621"/>
                <a:gd name="connsiteY15" fmla="*/ 685287 h 762667"/>
                <a:gd name="connsiteX16" fmla="*/ 179013 w 432621"/>
                <a:gd name="connsiteY16" fmla="*/ 728176 h 762667"/>
                <a:gd name="connsiteX17" fmla="*/ 167830 w 432621"/>
                <a:gd name="connsiteY17" fmla="*/ 733791 h 762667"/>
                <a:gd name="connsiteX18" fmla="*/ 128668 w 432621"/>
                <a:gd name="connsiteY18" fmla="*/ 742190 h 762667"/>
                <a:gd name="connsiteX19" fmla="*/ 86722 w 432621"/>
                <a:gd name="connsiteY19" fmla="*/ 759883 h 762667"/>
                <a:gd name="connsiteX20" fmla="*/ 69925 w 432621"/>
                <a:gd name="connsiteY20" fmla="*/ 762667 h 762667"/>
                <a:gd name="connsiteX21" fmla="*/ 40106 w 432621"/>
                <a:gd name="connsiteY21" fmla="*/ 732847 h 762667"/>
                <a:gd name="connsiteX22" fmla="*/ 15853 w 432621"/>
                <a:gd name="connsiteY22" fmla="*/ 713266 h 762667"/>
                <a:gd name="connsiteX23" fmla="*/ 3727 w 432621"/>
                <a:gd name="connsiteY23" fmla="*/ 668490 h 762667"/>
                <a:gd name="connsiteX24" fmla="*/ 13070 w 432621"/>
                <a:gd name="connsiteY24" fmla="*/ 640557 h 762667"/>
                <a:gd name="connsiteX25" fmla="*/ 9342 w 432621"/>
                <a:gd name="connsiteY25" fmla="*/ 616305 h 762667"/>
                <a:gd name="connsiteX26" fmla="*/ 0 w 432621"/>
                <a:gd name="connsiteY26" fmla="*/ 604179 h 762667"/>
                <a:gd name="connsiteX27" fmla="*/ 0 w 432621"/>
                <a:gd name="connsiteY27" fmla="*/ 554779 h 762667"/>
                <a:gd name="connsiteX28" fmla="*/ 22365 w 432621"/>
                <a:gd name="connsiteY28" fmla="*/ 512785 h 762667"/>
                <a:gd name="connsiteX29" fmla="*/ 36378 w 432621"/>
                <a:gd name="connsiteY29" fmla="*/ 511889 h 762667"/>
                <a:gd name="connsiteX30" fmla="*/ 41946 w 432621"/>
                <a:gd name="connsiteY30" fmla="*/ 486693 h 762667"/>
                <a:gd name="connsiteX31" fmla="*/ 74596 w 432621"/>
                <a:gd name="connsiteY31" fmla="*/ 438189 h 762667"/>
                <a:gd name="connsiteX32" fmla="*/ 83939 w 432621"/>
                <a:gd name="connsiteY32" fmla="*/ 413040 h 762667"/>
                <a:gd name="connsiteX33" fmla="*/ 72709 w 432621"/>
                <a:gd name="connsiteY33" fmla="*/ 391572 h 762667"/>
                <a:gd name="connsiteX34" fmla="*/ 68085 w 432621"/>
                <a:gd name="connsiteY34" fmla="*/ 345899 h 762667"/>
                <a:gd name="connsiteX35" fmla="*/ 70869 w 432621"/>
                <a:gd name="connsiteY35" fmla="*/ 310464 h 762667"/>
                <a:gd name="connsiteX36" fmla="*/ 61527 w 432621"/>
                <a:gd name="connsiteY36" fmla="*/ 301170 h 762667"/>
                <a:gd name="connsiteX37" fmla="*/ 92290 w 432621"/>
                <a:gd name="connsiteY37" fmla="*/ 247994 h 762667"/>
                <a:gd name="connsiteX38" fmla="*/ 98848 w 432621"/>
                <a:gd name="connsiteY38" fmla="*/ 224686 h 762667"/>
                <a:gd name="connsiteX39" fmla="*/ 127724 w 432621"/>
                <a:gd name="connsiteY39" fmla="*/ 225629 h 762667"/>
                <a:gd name="connsiteX40" fmla="*/ 137067 w 432621"/>
                <a:gd name="connsiteY40" fmla="*/ 215344 h 762667"/>
                <a:gd name="connsiteX41" fmla="*/ 146409 w 432621"/>
                <a:gd name="connsiteY41" fmla="*/ 218174 h 762667"/>
                <a:gd name="connsiteX42" fmla="*/ 156648 w 432621"/>
                <a:gd name="connsiteY42" fmla="*/ 218174 h 762667"/>
                <a:gd name="connsiteX43" fmla="*/ 170614 w 432621"/>
                <a:gd name="connsiteY43" fmla="*/ 204161 h 762667"/>
                <a:gd name="connsiteX44" fmla="*/ 195810 w 432621"/>
                <a:gd name="connsiteY44" fmla="*/ 204161 h 762667"/>
                <a:gd name="connsiteX45" fmla="*/ 203264 w 432621"/>
                <a:gd name="connsiteY45" fmla="*/ 218174 h 762667"/>
                <a:gd name="connsiteX46" fmla="*/ 219118 w 432621"/>
                <a:gd name="connsiteY46" fmla="*/ 218174 h 762667"/>
                <a:gd name="connsiteX47" fmla="*/ 206992 w 432621"/>
                <a:gd name="connsiteY47" fmla="*/ 199537 h 762667"/>
                <a:gd name="connsiteX48" fmla="*/ 206992 w 432621"/>
                <a:gd name="connsiteY48" fmla="*/ 189251 h 762667"/>
                <a:gd name="connsiteX49" fmla="*/ 234028 w 432621"/>
                <a:gd name="connsiteY49" fmla="*/ 173398 h 762667"/>
                <a:gd name="connsiteX50" fmla="*/ 240586 w 432621"/>
                <a:gd name="connsiteY50" fmla="*/ 175285 h 762667"/>
                <a:gd name="connsiteX51" fmla="*/ 244314 w 432621"/>
                <a:gd name="connsiteY51" fmla="*/ 188308 h 762667"/>
                <a:gd name="connsiteX52" fmla="*/ 258280 w 432621"/>
                <a:gd name="connsiteY52" fmla="*/ 189251 h 762667"/>
                <a:gd name="connsiteX53" fmla="*/ 251769 w 432621"/>
                <a:gd name="connsiteY53" fmla="*/ 167830 h 762667"/>
                <a:gd name="connsiteX54" fmla="*/ 264791 w 432621"/>
                <a:gd name="connsiteY54" fmla="*/ 151033 h 762667"/>
                <a:gd name="connsiteX55" fmla="*/ 270406 w 432621"/>
                <a:gd name="connsiteY55" fmla="*/ 142634 h 762667"/>
                <a:gd name="connsiteX56" fmla="*/ 276021 w 432621"/>
                <a:gd name="connsiteY56" fmla="*/ 158488 h 762667"/>
                <a:gd name="connsiteX57" fmla="*/ 288100 w 432621"/>
                <a:gd name="connsiteY57" fmla="*/ 138907 h 762667"/>
                <a:gd name="connsiteX58" fmla="*/ 300226 w 432621"/>
                <a:gd name="connsiteY58" fmla="*/ 135180 h 762667"/>
                <a:gd name="connsiteX59" fmla="*/ 285316 w 432621"/>
                <a:gd name="connsiteY59" fmla="*/ 122110 h 762667"/>
                <a:gd name="connsiteX60" fmla="*/ 294658 w 432621"/>
                <a:gd name="connsiteY60" fmla="*/ 110927 h 762667"/>
                <a:gd name="connsiteX61" fmla="*/ 306784 w 432621"/>
                <a:gd name="connsiteY61" fmla="*/ 109984 h 762667"/>
                <a:gd name="connsiteX62" fmla="*/ 303057 w 432621"/>
                <a:gd name="connsiteY62" fmla="*/ 76437 h 762667"/>
                <a:gd name="connsiteX63" fmla="*/ 311408 w 432621"/>
                <a:gd name="connsiteY63" fmla="*/ 76437 h 762667"/>
                <a:gd name="connsiteX64" fmla="*/ 317966 w 432621"/>
                <a:gd name="connsiteY64" fmla="*/ 88563 h 762667"/>
                <a:gd name="connsiteX65" fmla="*/ 336604 w 432621"/>
                <a:gd name="connsiteY65" fmla="*/ 61527 h 762667"/>
                <a:gd name="connsiteX66" fmla="*/ 355241 w 432621"/>
                <a:gd name="connsiteY66" fmla="*/ 63367 h 762667"/>
                <a:gd name="connsiteX67" fmla="*/ 361752 w 432621"/>
                <a:gd name="connsiteY67" fmla="*/ 30763 h 762667"/>
                <a:gd name="connsiteX68" fmla="*/ 356185 w 432621"/>
                <a:gd name="connsiteY68" fmla="*/ 13023 h 76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2621" h="762667">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name="connsiteX0" fmla="*/ 0 w 8068"/>
                <a:gd name="connsiteY0" fmla="*/ 24582 h 26941"/>
                <a:gd name="connsiteX1" fmla="*/ 1368 w 8068"/>
                <a:gd name="connsiteY1" fmla="*/ 0 h 26941"/>
                <a:gd name="connsiteX2" fmla="*/ 8068 w 8068"/>
                <a:gd name="connsiteY2" fmla="*/ 378 h 26941"/>
                <a:gd name="connsiteX3" fmla="*/ 7738 w 8068"/>
                <a:gd name="connsiteY3" fmla="*/ 24252 h 26941"/>
                <a:gd name="connsiteX4" fmla="*/ 4388 w 8068"/>
                <a:gd name="connsiteY4" fmla="*/ 26941 h 26941"/>
                <a:gd name="connsiteX5" fmla="*/ 0 w 8068"/>
                <a:gd name="connsiteY5" fmla="*/ 24582 h 2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8" h="26941">
                  <a:moveTo>
                    <a:pt x="0" y="24582"/>
                  </a:moveTo>
                  <a:lnTo>
                    <a:pt x="1368" y="0"/>
                  </a:lnTo>
                  <a:lnTo>
                    <a:pt x="8068" y="378"/>
                  </a:lnTo>
                  <a:lnTo>
                    <a:pt x="7738" y="24252"/>
                  </a:lnTo>
                  <a:lnTo>
                    <a:pt x="4388" y="26941"/>
                  </a:lnTo>
                  <a:lnTo>
                    <a:pt x="0" y="2458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name="connsiteX0" fmla="*/ 0 w 12126"/>
                <a:gd name="connsiteY0" fmla="*/ 0 h 33311"/>
                <a:gd name="connsiteX1" fmla="*/ 661 w 12126"/>
                <a:gd name="connsiteY1" fmla="*/ 24252 h 33311"/>
                <a:gd name="connsiteX2" fmla="*/ 10097 w 12126"/>
                <a:gd name="connsiteY2" fmla="*/ 33311 h 33311"/>
                <a:gd name="connsiteX3" fmla="*/ 12126 w 12126"/>
                <a:gd name="connsiteY3" fmla="*/ 24913 h 33311"/>
                <a:gd name="connsiteX4" fmla="*/ 5049 w 12126"/>
                <a:gd name="connsiteY4" fmla="*/ 18165 h 33311"/>
                <a:gd name="connsiteX5" fmla="*/ 3350 w 12126"/>
                <a:gd name="connsiteY5" fmla="*/ 660 h 33311"/>
                <a:gd name="connsiteX6" fmla="*/ 0 w 12126"/>
                <a:gd name="connsiteY6" fmla="*/ 0 h 3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6" h="33311">
                  <a:moveTo>
                    <a:pt x="0" y="0"/>
                  </a:moveTo>
                  <a:lnTo>
                    <a:pt x="661" y="24252"/>
                  </a:lnTo>
                  <a:lnTo>
                    <a:pt x="10097" y="33311"/>
                  </a:lnTo>
                  <a:lnTo>
                    <a:pt x="12126" y="24913"/>
                  </a:lnTo>
                  <a:lnTo>
                    <a:pt x="5049" y="18165"/>
                  </a:lnTo>
                  <a:lnTo>
                    <a:pt x="3350" y="660"/>
                  </a:lnTo>
                  <a:lnTo>
                    <a:pt x="0"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name="connsiteX0" fmla="*/ 3397 w 20571"/>
                <a:gd name="connsiteY0" fmla="*/ 0 h 9106"/>
                <a:gd name="connsiteX1" fmla="*/ 0 w 20571"/>
                <a:gd name="connsiteY1" fmla="*/ 8446 h 9106"/>
                <a:gd name="connsiteX2" fmla="*/ 13164 w 20571"/>
                <a:gd name="connsiteY2" fmla="*/ 9106 h 9106"/>
                <a:gd name="connsiteX3" fmla="*/ 20572 w 20571"/>
                <a:gd name="connsiteY3" fmla="*/ 1699 h 9106"/>
                <a:gd name="connsiteX4" fmla="*/ 3397 w 20571"/>
                <a:gd name="connsiteY4" fmla="*/ 0 h 9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 h="9106">
                  <a:moveTo>
                    <a:pt x="3397" y="0"/>
                  </a:moveTo>
                  <a:lnTo>
                    <a:pt x="0" y="8446"/>
                  </a:lnTo>
                  <a:lnTo>
                    <a:pt x="13164" y="9106"/>
                  </a:lnTo>
                  <a:lnTo>
                    <a:pt x="20572" y="1699"/>
                  </a:lnTo>
                  <a:lnTo>
                    <a:pt x="3397"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name="connsiteX0" fmla="*/ 3019 w 11087"/>
                <a:gd name="connsiteY0" fmla="*/ 0 h 8729"/>
                <a:gd name="connsiteX1" fmla="*/ 0 w 11087"/>
                <a:gd name="connsiteY1" fmla="*/ 8729 h 8729"/>
                <a:gd name="connsiteX2" fmla="*/ 9059 w 11087"/>
                <a:gd name="connsiteY2" fmla="*/ 8399 h 8729"/>
                <a:gd name="connsiteX3" fmla="*/ 11088 w 11087"/>
                <a:gd name="connsiteY3" fmla="*/ 991 h 8729"/>
                <a:gd name="connsiteX4" fmla="*/ 3019 w 11087"/>
                <a:gd name="connsiteY4" fmla="*/ 0 h 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 h="8729">
                  <a:moveTo>
                    <a:pt x="3019" y="0"/>
                  </a:moveTo>
                  <a:lnTo>
                    <a:pt x="0" y="8729"/>
                  </a:lnTo>
                  <a:lnTo>
                    <a:pt x="9059" y="8399"/>
                  </a:lnTo>
                  <a:lnTo>
                    <a:pt x="11088" y="991"/>
                  </a:lnTo>
                  <a:lnTo>
                    <a:pt x="3019"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name="connsiteX0" fmla="*/ 7408 w 13117"/>
                <a:gd name="connsiteY0" fmla="*/ 29584 h 29583"/>
                <a:gd name="connsiteX1" fmla="*/ 0 w 13117"/>
                <a:gd name="connsiteY1" fmla="*/ 16137 h 29583"/>
                <a:gd name="connsiteX2" fmla="*/ 6370 w 13117"/>
                <a:gd name="connsiteY2" fmla="*/ 0 h 29583"/>
                <a:gd name="connsiteX3" fmla="*/ 11419 w 13117"/>
                <a:gd name="connsiteY3" fmla="*/ 1982 h 29583"/>
                <a:gd name="connsiteX4" fmla="*/ 9059 w 13117"/>
                <a:gd name="connsiteY4" fmla="*/ 14438 h 29583"/>
                <a:gd name="connsiteX5" fmla="*/ 13117 w 13117"/>
                <a:gd name="connsiteY5" fmla="*/ 24205 h 29583"/>
                <a:gd name="connsiteX6" fmla="*/ 13117 w 13117"/>
                <a:gd name="connsiteY6" fmla="*/ 29584 h 29583"/>
                <a:gd name="connsiteX7" fmla="*/ 7408 w 13117"/>
                <a:gd name="connsiteY7" fmla="*/ 29584 h 2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17" h="29583">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name="connsiteX0" fmla="*/ 0 w 15145"/>
                <a:gd name="connsiteY0" fmla="*/ 0 h 12456"/>
                <a:gd name="connsiteX1" fmla="*/ 3019 w 15145"/>
                <a:gd name="connsiteY1" fmla="*/ 9106 h 12456"/>
                <a:gd name="connsiteX2" fmla="*/ 15146 w 15145"/>
                <a:gd name="connsiteY2" fmla="*/ 12456 h 12456"/>
                <a:gd name="connsiteX3" fmla="*/ 10097 w 15145"/>
                <a:gd name="connsiteY3" fmla="*/ 2689 h 12456"/>
                <a:gd name="connsiteX4" fmla="*/ 0 w 15145"/>
                <a:gd name="connsiteY4" fmla="*/ 0 h 1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5" h="12456">
                  <a:moveTo>
                    <a:pt x="0" y="0"/>
                  </a:moveTo>
                  <a:lnTo>
                    <a:pt x="3019" y="9106"/>
                  </a:lnTo>
                  <a:lnTo>
                    <a:pt x="15146" y="12456"/>
                  </a:lnTo>
                  <a:lnTo>
                    <a:pt x="10097" y="2689"/>
                  </a:lnTo>
                  <a:lnTo>
                    <a:pt x="0"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name="connsiteX0" fmla="*/ 11749 w 11748"/>
                <a:gd name="connsiteY0" fmla="*/ 15476 h 15475"/>
                <a:gd name="connsiteX1" fmla="*/ 0 w 11748"/>
                <a:gd name="connsiteY1" fmla="*/ 8068 h 15475"/>
                <a:gd name="connsiteX2" fmla="*/ 11088 w 11748"/>
                <a:gd name="connsiteY2" fmla="*/ 0 h 15475"/>
                <a:gd name="connsiteX3" fmla="*/ 11749 w 11748"/>
                <a:gd name="connsiteY3" fmla="*/ 15476 h 15475"/>
              </a:gdLst>
              <a:ahLst/>
              <a:cxnLst>
                <a:cxn ang="0">
                  <a:pos x="connsiteX0" y="connsiteY0"/>
                </a:cxn>
                <a:cxn ang="0">
                  <a:pos x="connsiteX1" y="connsiteY1"/>
                </a:cxn>
                <a:cxn ang="0">
                  <a:pos x="connsiteX2" y="connsiteY2"/>
                </a:cxn>
                <a:cxn ang="0">
                  <a:pos x="connsiteX3" y="connsiteY3"/>
                </a:cxn>
              </a:cxnLst>
              <a:rect l="l" t="t" r="r" b="b"/>
              <a:pathLst>
                <a:path w="11748" h="15475">
                  <a:moveTo>
                    <a:pt x="11749" y="15476"/>
                  </a:moveTo>
                  <a:lnTo>
                    <a:pt x="0" y="8068"/>
                  </a:lnTo>
                  <a:lnTo>
                    <a:pt x="11088" y="0"/>
                  </a:lnTo>
                  <a:lnTo>
                    <a:pt x="11749" y="1547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name="connsiteX0" fmla="*/ 0 w 9106"/>
                <a:gd name="connsiteY0" fmla="*/ 15146 h 16183"/>
                <a:gd name="connsiteX1" fmla="*/ 708 w 9106"/>
                <a:gd name="connsiteY1" fmla="*/ 0 h 16183"/>
                <a:gd name="connsiteX2" fmla="*/ 9107 w 9106"/>
                <a:gd name="connsiteY2" fmla="*/ 5426 h 16183"/>
                <a:gd name="connsiteX3" fmla="*/ 6087 w 9106"/>
                <a:gd name="connsiteY3" fmla="*/ 16184 h 16183"/>
                <a:gd name="connsiteX4" fmla="*/ 0 w 9106"/>
                <a:gd name="connsiteY4" fmla="*/ 15146 h 16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 h="16183">
                  <a:moveTo>
                    <a:pt x="0" y="15146"/>
                  </a:moveTo>
                  <a:lnTo>
                    <a:pt x="708" y="0"/>
                  </a:lnTo>
                  <a:lnTo>
                    <a:pt x="9107" y="5426"/>
                  </a:lnTo>
                  <a:lnTo>
                    <a:pt x="6087" y="16184"/>
                  </a:lnTo>
                  <a:lnTo>
                    <a:pt x="0" y="1514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name="connsiteX0" fmla="*/ 330 w 5709"/>
                <a:gd name="connsiteY0" fmla="*/ 8068 h 10427"/>
                <a:gd name="connsiteX1" fmla="*/ 0 w 5709"/>
                <a:gd name="connsiteY1" fmla="*/ 0 h 10427"/>
                <a:gd name="connsiteX2" fmla="*/ 5379 w 5709"/>
                <a:gd name="connsiteY2" fmla="*/ 0 h 10427"/>
                <a:gd name="connsiteX3" fmla="*/ 5709 w 5709"/>
                <a:gd name="connsiteY3" fmla="*/ 10428 h 10427"/>
                <a:gd name="connsiteX4" fmla="*/ 330 w 5709"/>
                <a:gd name="connsiteY4" fmla="*/ 8068 h 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 h="10427">
                  <a:moveTo>
                    <a:pt x="330" y="8068"/>
                  </a:moveTo>
                  <a:lnTo>
                    <a:pt x="0" y="0"/>
                  </a:lnTo>
                  <a:lnTo>
                    <a:pt x="5379" y="0"/>
                  </a:lnTo>
                  <a:lnTo>
                    <a:pt x="5709" y="10428"/>
                  </a:lnTo>
                  <a:lnTo>
                    <a:pt x="330" y="80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name="connsiteX0" fmla="*/ 0 w 12786"/>
                <a:gd name="connsiteY0" fmla="*/ 7738 h 9766"/>
                <a:gd name="connsiteX1" fmla="*/ 991 w 12786"/>
                <a:gd name="connsiteY1" fmla="*/ 0 h 9766"/>
                <a:gd name="connsiteX2" fmla="*/ 12786 w 12786"/>
                <a:gd name="connsiteY2" fmla="*/ 3727 h 9766"/>
                <a:gd name="connsiteX3" fmla="*/ 8068 w 12786"/>
                <a:gd name="connsiteY3" fmla="*/ 9767 h 9766"/>
                <a:gd name="connsiteX4" fmla="*/ 0 w 12786"/>
                <a:gd name="connsiteY4" fmla="*/ 7738 h 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6" h="9766">
                  <a:moveTo>
                    <a:pt x="0" y="7738"/>
                  </a:moveTo>
                  <a:lnTo>
                    <a:pt x="991" y="0"/>
                  </a:lnTo>
                  <a:lnTo>
                    <a:pt x="12786" y="3727"/>
                  </a:lnTo>
                  <a:lnTo>
                    <a:pt x="8068" y="9767"/>
                  </a:lnTo>
                  <a:lnTo>
                    <a:pt x="0" y="773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name="connsiteX0" fmla="*/ 4388 w 8728"/>
                <a:gd name="connsiteY0" fmla="*/ 13494 h 13494"/>
                <a:gd name="connsiteX1" fmla="*/ 0 w 8728"/>
                <a:gd name="connsiteY1" fmla="*/ 10475 h 13494"/>
                <a:gd name="connsiteX2" fmla="*/ 1321 w 8728"/>
                <a:gd name="connsiteY2" fmla="*/ 0 h 13494"/>
                <a:gd name="connsiteX3" fmla="*/ 8398 w 8728"/>
                <a:gd name="connsiteY3" fmla="*/ 0 h 13494"/>
                <a:gd name="connsiteX4" fmla="*/ 8729 w 8728"/>
                <a:gd name="connsiteY4" fmla="*/ 10097 h 13494"/>
                <a:gd name="connsiteX5" fmla="*/ 4388 w 8728"/>
                <a:gd name="connsiteY5" fmla="*/ 13494 h 1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8" h="13494">
                  <a:moveTo>
                    <a:pt x="4388" y="13494"/>
                  </a:moveTo>
                  <a:lnTo>
                    <a:pt x="0" y="10475"/>
                  </a:lnTo>
                  <a:lnTo>
                    <a:pt x="1321" y="0"/>
                  </a:lnTo>
                  <a:lnTo>
                    <a:pt x="8398" y="0"/>
                  </a:lnTo>
                  <a:lnTo>
                    <a:pt x="8729" y="10097"/>
                  </a:lnTo>
                  <a:lnTo>
                    <a:pt x="4388" y="1349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name="connsiteX0" fmla="*/ 0 w 9059"/>
                <a:gd name="connsiteY0" fmla="*/ 10097 h 12126"/>
                <a:gd name="connsiteX1" fmla="*/ 2029 w 9059"/>
                <a:gd name="connsiteY1" fmla="*/ 0 h 12126"/>
                <a:gd name="connsiteX2" fmla="*/ 7407 w 9059"/>
                <a:gd name="connsiteY2" fmla="*/ 1368 h 12126"/>
                <a:gd name="connsiteX3" fmla="*/ 9059 w 9059"/>
                <a:gd name="connsiteY3" fmla="*/ 8446 h 12126"/>
                <a:gd name="connsiteX4" fmla="*/ 5048 w 9059"/>
                <a:gd name="connsiteY4" fmla="*/ 12126 h 12126"/>
                <a:gd name="connsiteX5" fmla="*/ 0 w 9059"/>
                <a:gd name="connsiteY5" fmla="*/ 10097 h 1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9" h="12126">
                  <a:moveTo>
                    <a:pt x="0" y="10097"/>
                  </a:moveTo>
                  <a:lnTo>
                    <a:pt x="2029" y="0"/>
                  </a:lnTo>
                  <a:lnTo>
                    <a:pt x="7407" y="1368"/>
                  </a:lnTo>
                  <a:lnTo>
                    <a:pt x="9059" y="8446"/>
                  </a:lnTo>
                  <a:lnTo>
                    <a:pt x="5048" y="12126"/>
                  </a:lnTo>
                  <a:lnTo>
                    <a:pt x="0" y="1009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name="connsiteX0" fmla="*/ 3020 w 8115"/>
                <a:gd name="connsiteY0" fmla="*/ 11465 h 11465"/>
                <a:gd name="connsiteX1" fmla="*/ 0 w 8115"/>
                <a:gd name="connsiteY1" fmla="*/ 6417 h 11465"/>
                <a:gd name="connsiteX2" fmla="*/ 0 w 8115"/>
                <a:gd name="connsiteY2" fmla="*/ 0 h 11465"/>
                <a:gd name="connsiteX3" fmla="*/ 5049 w 8115"/>
                <a:gd name="connsiteY3" fmla="*/ 0 h 11465"/>
                <a:gd name="connsiteX4" fmla="*/ 8115 w 8115"/>
                <a:gd name="connsiteY4" fmla="*/ 4388 h 11465"/>
                <a:gd name="connsiteX5" fmla="*/ 8115 w 8115"/>
                <a:gd name="connsiteY5" fmla="*/ 10427 h 11465"/>
                <a:gd name="connsiteX6" fmla="*/ 3020 w 8115"/>
                <a:gd name="connsiteY6" fmla="*/ 11465 h 1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 h="11465">
                  <a:moveTo>
                    <a:pt x="3020" y="11465"/>
                  </a:moveTo>
                  <a:lnTo>
                    <a:pt x="0" y="6417"/>
                  </a:lnTo>
                  <a:lnTo>
                    <a:pt x="0" y="0"/>
                  </a:lnTo>
                  <a:lnTo>
                    <a:pt x="5049" y="0"/>
                  </a:lnTo>
                  <a:lnTo>
                    <a:pt x="8115" y="4388"/>
                  </a:lnTo>
                  <a:lnTo>
                    <a:pt x="8115" y="10427"/>
                  </a:lnTo>
                  <a:lnTo>
                    <a:pt x="3020" y="1146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name="connsiteX0" fmla="*/ 2029 w 8115"/>
                <a:gd name="connsiteY0" fmla="*/ 11796 h 13117"/>
                <a:gd name="connsiteX1" fmla="*/ 0 w 8115"/>
                <a:gd name="connsiteY1" fmla="*/ 1038 h 13117"/>
                <a:gd name="connsiteX2" fmla="*/ 4058 w 8115"/>
                <a:gd name="connsiteY2" fmla="*/ 0 h 13117"/>
                <a:gd name="connsiteX3" fmla="*/ 8115 w 8115"/>
                <a:gd name="connsiteY3" fmla="*/ 7077 h 13117"/>
                <a:gd name="connsiteX4" fmla="*/ 7077 w 8115"/>
                <a:gd name="connsiteY4" fmla="*/ 13117 h 13117"/>
                <a:gd name="connsiteX5" fmla="*/ 2029 w 8115"/>
                <a:gd name="connsiteY5" fmla="*/ 11796 h 1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 h="13117">
                  <a:moveTo>
                    <a:pt x="2029" y="11796"/>
                  </a:moveTo>
                  <a:lnTo>
                    <a:pt x="0" y="1038"/>
                  </a:lnTo>
                  <a:lnTo>
                    <a:pt x="4058" y="0"/>
                  </a:lnTo>
                  <a:lnTo>
                    <a:pt x="8115" y="7077"/>
                  </a:lnTo>
                  <a:lnTo>
                    <a:pt x="7077" y="13117"/>
                  </a:lnTo>
                  <a:lnTo>
                    <a:pt x="2029" y="1179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name="connsiteX0" fmla="*/ 2689 w 9389"/>
                <a:gd name="connsiteY0" fmla="*/ 11135 h 12126"/>
                <a:gd name="connsiteX1" fmla="*/ 0 w 9389"/>
                <a:gd name="connsiteY1" fmla="*/ 708 h 12126"/>
                <a:gd name="connsiteX2" fmla="*/ 7738 w 9389"/>
                <a:gd name="connsiteY2" fmla="*/ 0 h 12126"/>
                <a:gd name="connsiteX3" fmla="*/ 9389 w 9389"/>
                <a:gd name="connsiteY3" fmla="*/ 12126 h 12126"/>
                <a:gd name="connsiteX4" fmla="*/ 2689 w 9389"/>
                <a:gd name="connsiteY4" fmla="*/ 11135 h 1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9" h="12126">
                  <a:moveTo>
                    <a:pt x="2689" y="11135"/>
                  </a:moveTo>
                  <a:lnTo>
                    <a:pt x="0" y="708"/>
                  </a:lnTo>
                  <a:lnTo>
                    <a:pt x="7738" y="0"/>
                  </a:lnTo>
                  <a:lnTo>
                    <a:pt x="9389" y="12126"/>
                  </a:lnTo>
                  <a:lnTo>
                    <a:pt x="2689" y="1113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name="connsiteX0" fmla="*/ 1651 w 8068"/>
                <a:gd name="connsiteY0" fmla="*/ 10428 h 10427"/>
                <a:gd name="connsiteX1" fmla="*/ 0 w 8068"/>
                <a:gd name="connsiteY1" fmla="*/ 991 h 10427"/>
                <a:gd name="connsiteX2" fmla="*/ 7738 w 8068"/>
                <a:gd name="connsiteY2" fmla="*/ 0 h 10427"/>
                <a:gd name="connsiteX3" fmla="*/ 8068 w 8068"/>
                <a:gd name="connsiteY3" fmla="*/ 8068 h 10427"/>
                <a:gd name="connsiteX4" fmla="*/ 1651 w 8068"/>
                <a:gd name="connsiteY4" fmla="*/ 10428 h 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8" h="10427">
                  <a:moveTo>
                    <a:pt x="1651" y="10428"/>
                  </a:moveTo>
                  <a:lnTo>
                    <a:pt x="0" y="991"/>
                  </a:lnTo>
                  <a:lnTo>
                    <a:pt x="7738" y="0"/>
                  </a:lnTo>
                  <a:lnTo>
                    <a:pt x="8068" y="8068"/>
                  </a:lnTo>
                  <a:lnTo>
                    <a:pt x="1651" y="1042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name="connsiteX0" fmla="*/ 5756 w 9294"/>
                <a:gd name="connsiteY0" fmla="*/ 15004 h 15004"/>
                <a:gd name="connsiteX1" fmla="*/ 0 w 9294"/>
                <a:gd name="connsiteY1" fmla="*/ 9625 h 15004"/>
                <a:gd name="connsiteX2" fmla="*/ 378 w 9294"/>
                <a:gd name="connsiteY2" fmla="*/ 0 h 15004"/>
                <a:gd name="connsiteX3" fmla="*/ 9295 w 9294"/>
                <a:gd name="connsiteY3" fmla="*/ 4294 h 15004"/>
                <a:gd name="connsiteX4" fmla="*/ 5756 w 9294"/>
                <a:gd name="connsiteY4" fmla="*/ 15004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4" h="15004">
                  <a:moveTo>
                    <a:pt x="5756" y="15004"/>
                  </a:moveTo>
                  <a:lnTo>
                    <a:pt x="0" y="9625"/>
                  </a:lnTo>
                  <a:lnTo>
                    <a:pt x="378" y="0"/>
                  </a:lnTo>
                  <a:lnTo>
                    <a:pt x="9295" y="4294"/>
                  </a:lnTo>
                  <a:lnTo>
                    <a:pt x="5756" y="1500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name="connsiteX0" fmla="*/ 2123 w 13211"/>
                <a:gd name="connsiteY0" fmla="*/ 11088 h 11087"/>
                <a:gd name="connsiteX1" fmla="*/ 0 w 13211"/>
                <a:gd name="connsiteY1" fmla="*/ 7502 h 11087"/>
                <a:gd name="connsiteX2" fmla="*/ 1038 w 13211"/>
                <a:gd name="connsiteY2" fmla="*/ 0 h 11087"/>
                <a:gd name="connsiteX3" fmla="*/ 13211 w 13211"/>
                <a:gd name="connsiteY3" fmla="*/ 708 h 11087"/>
                <a:gd name="connsiteX4" fmla="*/ 11418 w 13211"/>
                <a:gd name="connsiteY4" fmla="*/ 6794 h 11087"/>
                <a:gd name="connsiteX5" fmla="*/ 5001 w 13211"/>
                <a:gd name="connsiteY5" fmla="*/ 10003 h 11087"/>
                <a:gd name="connsiteX6" fmla="*/ 2123 w 13211"/>
                <a:gd name="connsiteY6" fmla="*/ 11088 h 1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1" h="11087">
                  <a:moveTo>
                    <a:pt x="2123" y="11088"/>
                  </a:moveTo>
                  <a:lnTo>
                    <a:pt x="0" y="7502"/>
                  </a:lnTo>
                  <a:lnTo>
                    <a:pt x="1038" y="0"/>
                  </a:lnTo>
                  <a:lnTo>
                    <a:pt x="13211" y="708"/>
                  </a:lnTo>
                  <a:lnTo>
                    <a:pt x="11418" y="6794"/>
                  </a:lnTo>
                  <a:lnTo>
                    <a:pt x="5001" y="10003"/>
                  </a:lnTo>
                  <a:lnTo>
                    <a:pt x="2123" y="1108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name="connsiteX0" fmla="*/ 6794 w 16419"/>
                <a:gd name="connsiteY0" fmla="*/ 10003 h 10002"/>
                <a:gd name="connsiteX1" fmla="*/ 0 w 16419"/>
                <a:gd name="connsiteY1" fmla="*/ 5332 h 10002"/>
                <a:gd name="connsiteX2" fmla="*/ 6417 w 16419"/>
                <a:gd name="connsiteY2" fmla="*/ 0 h 10002"/>
                <a:gd name="connsiteX3" fmla="*/ 16420 w 16419"/>
                <a:gd name="connsiteY3" fmla="*/ 1038 h 10002"/>
                <a:gd name="connsiteX4" fmla="*/ 13919 w 16419"/>
                <a:gd name="connsiteY4" fmla="*/ 10003 h 10002"/>
                <a:gd name="connsiteX5" fmla="*/ 6794 w 16419"/>
                <a:gd name="connsiteY5" fmla="*/ 1000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9" h="10002">
                  <a:moveTo>
                    <a:pt x="6794" y="10003"/>
                  </a:moveTo>
                  <a:lnTo>
                    <a:pt x="0" y="5332"/>
                  </a:lnTo>
                  <a:lnTo>
                    <a:pt x="6417" y="0"/>
                  </a:lnTo>
                  <a:lnTo>
                    <a:pt x="16420" y="1038"/>
                  </a:lnTo>
                  <a:lnTo>
                    <a:pt x="13919" y="10003"/>
                  </a:lnTo>
                  <a:lnTo>
                    <a:pt x="6794" y="1000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name="connsiteX0" fmla="*/ -6707 w 18465"/>
                <a:gd name="connsiteY0" fmla="*/ 3993 h 12171"/>
                <a:gd name="connsiteX1" fmla="*/ -5997 w 18465"/>
                <a:gd name="connsiteY1" fmla="*/ -1762 h 12171"/>
                <a:gd name="connsiteX2" fmla="*/ 3439 w 18465"/>
                <a:gd name="connsiteY2" fmla="*/ -6764 h 12171"/>
                <a:gd name="connsiteX3" fmla="*/ 11648 w 18465"/>
                <a:gd name="connsiteY3" fmla="*/ 408 h 12171"/>
                <a:gd name="connsiteX4" fmla="*/ 3769 w 18465"/>
                <a:gd name="connsiteY4" fmla="*/ 5408 h 1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5" h="12171">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w="14142" cap="flat">
              <a:solidFill>
                <a:srgbClr val="FFFFFF"/>
              </a:solidFill>
              <a:prstDash val="solid"/>
              <a:miter/>
            </a:ln>
          </p:spPr>
          <p:txBody>
            <a:bodyPr rtlCol="0" anchor="ctr"/>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name="connsiteX0" fmla="*/ 3539 w 11748"/>
                <a:gd name="connsiteY0" fmla="*/ 15004 h 15004"/>
                <a:gd name="connsiteX1" fmla="*/ 0 w 11748"/>
                <a:gd name="connsiteY1" fmla="*/ 3208 h 15004"/>
                <a:gd name="connsiteX2" fmla="*/ 5332 w 11748"/>
                <a:gd name="connsiteY2" fmla="*/ 0 h 15004"/>
                <a:gd name="connsiteX3" fmla="*/ 11749 w 11748"/>
                <a:gd name="connsiteY3" fmla="*/ 13966 h 15004"/>
                <a:gd name="connsiteX4" fmla="*/ 3539 w 11748"/>
                <a:gd name="connsiteY4" fmla="*/ 15004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8" h="15004">
                  <a:moveTo>
                    <a:pt x="3539" y="15004"/>
                  </a:moveTo>
                  <a:lnTo>
                    <a:pt x="0" y="3208"/>
                  </a:lnTo>
                  <a:lnTo>
                    <a:pt x="5332" y="0"/>
                  </a:lnTo>
                  <a:lnTo>
                    <a:pt x="11749" y="13966"/>
                  </a:lnTo>
                  <a:lnTo>
                    <a:pt x="3539" y="1500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name="connsiteX0" fmla="*/ 9672 w 18259"/>
                <a:gd name="connsiteY0" fmla="*/ 17505 h 17882"/>
                <a:gd name="connsiteX1" fmla="*/ 0 w 18259"/>
                <a:gd name="connsiteY1" fmla="*/ 2170 h 17882"/>
                <a:gd name="connsiteX2" fmla="*/ 4294 w 18259"/>
                <a:gd name="connsiteY2" fmla="*/ 0 h 17882"/>
                <a:gd name="connsiteX3" fmla="*/ 18260 w 18259"/>
                <a:gd name="connsiteY3" fmla="*/ 9295 h 17882"/>
                <a:gd name="connsiteX4" fmla="*/ 17505 w 18259"/>
                <a:gd name="connsiteY4" fmla="*/ 17882 h 17882"/>
                <a:gd name="connsiteX5" fmla="*/ 9672 w 18259"/>
                <a:gd name="connsiteY5" fmla="*/ 17505 h 1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9" h="17882">
                  <a:moveTo>
                    <a:pt x="9672" y="17505"/>
                  </a:moveTo>
                  <a:lnTo>
                    <a:pt x="0" y="2170"/>
                  </a:lnTo>
                  <a:lnTo>
                    <a:pt x="4294" y="0"/>
                  </a:lnTo>
                  <a:lnTo>
                    <a:pt x="18260" y="9295"/>
                  </a:lnTo>
                  <a:lnTo>
                    <a:pt x="17505" y="17882"/>
                  </a:lnTo>
                  <a:lnTo>
                    <a:pt x="9672" y="175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name="connsiteX0" fmla="*/ 378 w 7501"/>
                <a:gd name="connsiteY0" fmla="*/ 9625 h 9625"/>
                <a:gd name="connsiteX1" fmla="*/ 0 w 7501"/>
                <a:gd name="connsiteY1" fmla="*/ 4294 h 9625"/>
                <a:gd name="connsiteX2" fmla="*/ 5709 w 7501"/>
                <a:gd name="connsiteY2" fmla="*/ 0 h 9625"/>
                <a:gd name="connsiteX3" fmla="*/ 7502 w 7501"/>
                <a:gd name="connsiteY3" fmla="*/ 7125 h 9625"/>
                <a:gd name="connsiteX4" fmla="*/ 378 w 7501"/>
                <a:gd name="connsiteY4" fmla="*/ 9625 h 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1" h="9625">
                  <a:moveTo>
                    <a:pt x="378" y="9625"/>
                  </a:moveTo>
                  <a:lnTo>
                    <a:pt x="0" y="4294"/>
                  </a:lnTo>
                  <a:lnTo>
                    <a:pt x="5709" y="0"/>
                  </a:lnTo>
                  <a:lnTo>
                    <a:pt x="7502" y="7125"/>
                  </a:lnTo>
                  <a:lnTo>
                    <a:pt x="378" y="962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name="connsiteX0" fmla="*/ 6087 w 12126"/>
                <a:gd name="connsiteY0" fmla="*/ 13966 h 13966"/>
                <a:gd name="connsiteX1" fmla="*/ 0 w 12126"/>
                <a:gd name="connsiteY1" fmla="*/ 7879 h 13966"/>
                <a:gd name="connsiteX2" fmla="*/ 378 w 12126"/>
                <a:gd name="connsiteY2" fmla="*/ 0 h 13966"/>
                <a:gd name="connsiteX3" fmla="*/ 8587 w 12126"/>
                <a:gd name="connsiteY3" fmla="*/ 377 h 13966"/>
                <a:gd name="connsiteX4" fmla="*/ 10003 w 12126"/>
                <a:gd name="connsiteY4" fmla="*/ 6464 h 13966"/>
                <a:gd name="connsiteX5" fmla="*/ 12126 w 12126"/>
                <a:gd name="connsiteY5" fmla="*/ 12173 h 13966"/>
                <a:gd name="connsiteX6" fmla="*/ 6087 w 12126"/>
                <a:gd name="connsiteY6" fmla="*/ 13966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6" h="13966">
                  <a:moveTo>
                    <a:pt x="6087" y="13966"/>
                  </a:moveTo>
                  <a:lnTo>
                    <a:pt x="0" y="7879"/>
                  </a:lnTo>
                  <a:lnTo>
                    <a:pt x="378" y="0"/>
                  </a:lnTo>
                  <a:lnTo>
                    <a:pt x="8587" y="377"/>
                  </a:lnTo>
                  <a:lnTo>
                    <a:pt x="10003" y="6464"/>
                  </a:lnTo>
                  <a:lnTo>
                    <a:pt x="12126" y="12173"/>
                  </a:lnTo>
                  <a:lnTo>
                    <a:pt x="6087" y="1396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name="connsiteX0" fmla="*/ 0 w 30433"/>
                <a:gd name="connsiteY0" fmla="*/ 4105 h 29489"/>
                <a:gd name="connsiteX1" fmla="*/ 21563 w 30433"/>
                <a:gd name="connsiteY1" fmla="*/ 0 h 29489"/>
                <a:gd name="connsiteX2" fmla="*/ 30433 w 30433"/>
                <a:gd name="connsiteY2" fmla="*/ 12079 h 29489"/>
                <a:gd name="connsiteX3" fmla="*/ 27791 w 30433"/>
                <a:gd name="connsiteY3" fmla="*/ 29489 h 29489"/>
                <a:gd name="connsiteX4" fmla="*/ 9484 w 30433"/>
                <a:gd name="connsiteY4" fmla="*/ 26847 h 29489"/>
                <a:gd name="connsiteX5" fmla="*/ 0 w 30433"/>
                <a:gd name="connsiteY5" fmla="*/ 4105 h 2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3" h="29489">
                  <a:moveTo>
                    <a:pt x="0" y="4105"/>
                  </a:moveTo>
                  <a:lnTo>
                    <a:pt x="21563" y="0"/>
                  </a:lnTo>
                  <a:lnTo>
                    <a:pt x="30433" y="12079"/>
                  </a:lnTo>
                  <a:lnTo>
                    <a:pt x="27791" y="29489"/>
                  </a:lnTo>
                  <a:lnTo>
                    <a:pt x="9484" y="26847"/>
                  </a:lnTo>
                  <a:lnTo>
                    <a:pt x="0" y="41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name="connsiteX0" fmla="*/ 1180 w 21515"/>
                <a:gd name="connsiteY0" fmla="*/ 28310 h 28309"/>
                <a:gd name="connsiteX1" fmla="*/ 0 w 21515"/>
                <a:gd name="connsiteY1" fmla="*/ 17080 h 28309"/>
                <a:gd name="connsiteX2" fmla="*/ 15334 w 21515"/>
                <a:gd name="connsiteY2" fmla="*/ 0 h 28309"/>
                <a:gd name="connsiteX3" fmla="*/ 21515 w 21515"/>
                <a:gd name="connsiteY3" fmla="*/ 10899 h 28309"/>
                <a:gd name="connsiteX4" fmla="*/ 18590 w 21515"/>
                <a:gd name="connsiteY4" fmla="*/ 23025 h 28309"/>
                <a:gd name="connsiteX5" fmla="*/ 1180 w 21515"/>
                <a:gd name="connsiteY5" fmla="*/ 28310 h 2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15" h="28309">
                  <a:moveTo>
                    <a:pt x="1180" y="28310"/>
                  </a:moveTo>
                  <a:lnTo>
                    <a:pt x="0" y="17080"/>
                  </a:lnTo>
                  <a:lnTo>
                    <a:pt x="15334" y="0"/>
                  </a:lnTo>
                  <a:lnTo>
                    <a:pt x="21515" y="10899"/>
                  </a:lnTo>
                  <a:lnTo>
                    <a:pt x="18590" y="23025"/>
                  </a:lnTo>
                  <a:lnTo>
                    <a:pt x="1180" y="2831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name="connsiteX0" fmla="*/ 0 w 15334"/>
                <a:gd name="connsiteY0" fmla="*/ 4954 h 9955"/>
                <a:gd name="connsiteX1" fmla="*/ 1652 w 15334"/>
                <a:gd name="connsiteY1" fmla="*/ 0 h 9955"/>
                <a:gd name="connsiteX2" fmla="*/ 12456 w 15334"/>
                <a:gd name="connsiteY2" fmla="*/ 0 h 9955"/>
                <a:gd name="connsiteX3" fmla="*/ 15334 w 15334"/>
                <a:gd name="connsiteY3" fmla="*/ 9956 h 9955"/>
                <a:gd name="connsiteX4" fmla="*/ 7030 w 15334"/>
                <a:gd name="connsiteY4" fmla="*/ 9956 h 9955"/>
                <a:gd name="connsiteX5" fmla="*/ 0 w 15334"/>
                <a:gd name="connsiteY5" fmla="*/ 4954 h 9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4" h="9955">
                  <a:moveTo>
                    <a:pt x="0" y="4954"/>
                  </a:moveTo>
                  <a:lnTo>
                    <a:pt x="1652" y="0"/>
                  </a:lnTo>
                  <a:lnTo>
                    <a:pt x="12456" y="0"/>
                  </a:lnTo>
                  <a:lnTo>
                    <a:pt x="15334" y="9956"/>
                  </a:lnTo>
                  <a:lnTo>
                    <a:pt x="7030" y="9956"/>
                  </a:lnTo>
                  <a:lnTo>
                    <a:pt x="0" y="495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name="connsiteX0" fmla="*/ 4954 w 11182"/>
                <a:gd name="connsiteY0" fmla="*/ 12032 h 14107"/>
                <a:gd name="connsiteX1" fmla="*/ 0 w 11182"/>
                <a:gd name="connsiteY1" fmla="*/ 5001 h 14107"/>
                <a:gd name="connsiteX2" fmla="*/ 4152 w 11182"/>
                <a:gd name="connsiteY2" fmla="*/ 0 h 14107"/>
                <a:gd name="connsiteX3" fmla="*/ 11182 w 11182"/>
                <a:gd name="connsiteY3" fmla="*/ 4152 h 14107"/>
                <a:gd name="connsiteX4" fmla="*/ 8304 w 11182"/>
                <a:gd name="connsiteY4" fmla="*/ 14108 h 14107"/>
                <a:gd name="connsiteX5" fmla="*/ 4954 w 11182"/>
                <a:gd name="connsiteY5" fmla="*/ 12032 h 1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2" h="14107">
                  <a:moveTo>
                    <a:pt x="4954" y="12032"/>
                  </a:moveTo>
                  <a:lnTo>
                    <a:pt x="0" y="5001"/>
                  </a:lnTo>
                  <a:lnTo>
                    <a:pt x="4152" y="0"/>
                  </a:lnTo>
                  <a:lnTo>
                    <a:pt x="11182" y="4152"/>
                  </a:lnTo>
                  <a:lnTo>
                    <a:pt x="8304" y="14108"/>
                  </a:lnTo>
                  <a:lnTo>
                    <a:pt x="4954" y="1203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name="connsiteX0" fmla="*/ 0 w 7454"/>
                <a:gd name="connsiteY0" fmla="*/ 10758 h 11182"/>
                <a:gd name="connsiteX1" fmla="*/ 1651 w 7454"/>
                <a:gd name="connsiteY1" fmla="*/ 377 h 11182"/>
                <a:gd name="connsiteX2" fmla="*/ 6653 w 7454"/>
                <a:gd name="connsiteY2" fmla="*/ 0 h 11182"/>
                <a:gd name="connsiteX3" fmla="*/ 7455 w 7454"/>
                <a:gd name="connsiteY3" fmla="*/ 11182 h 11182"/>
                <a:gd name="connsiteX4" fmla="*/ 0 w 7454"/>
                <a:gd name="connsiteY4" fmla="*/ 10758 h 1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4" h="11182">
                  <a:moveTo>
                    <a:pt x="0" y="10758"/>
                  </a:moveTo>
                  <a:lnTo>
                    <a:pt x="1651" y="377"/>
                  </a:lnTo>
                  <a:lnTo>
                    <a:pt x="6653" y="0"/>
                  </a:lnTo>
                  <a:lnTo>
                    <a:pt x="7455" y="11182"/>
                  </a:lnTo>
                  <a:lnTo>
                    <a:pt x="0" y="1075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name="connsiteX0" fmla="*/ 6653 w 12880"/>
                <a:gd name="connsiteY0" fmla="*/ 10380 h 10380"/>
                <a:gd name="connsiteX1" fmla="*/ 0 w 12880"/>
                <a:gd name="connsiteY1" fmla="*/ 4954 h 10380"/>
                <a:gd name="connsiteX2" fmla="*/ 6653 w 12880"/>
                <a:gd name="connsiteY2" fmla="*/ 0 h 10380"/>
                <a:gd name="connsiteX3" fmla="*/ 12881 w 12880"/>
                <a:gd name="connsiteY3" fmla="*/ 7455 h 10380"/>
                <a:gd name="connsiteX4" fmla="*/ 6653 w 12880"/>
                <a:gd name="connsiteY4" fmla="*/ 10380 h 1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 h="10380">
                  <a:moveTo>
                    <a:pt x="6653" y="10380"/>
                  </a:moveTo>
                  <a:lnTo>
                    <a:pt x="0" y="4954"/>
                  </a:lnTo>
                  <a:lnTo>
                    <a:pt x="6653" y="0"/>
                  </a:lnTo>
                  <a:lnTo>
                    <a:pt x="12881" y="7455"/>
                  </a:lnTo>
                  <a:lnTo>
                    <a:pt x="6653" y="1038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name="connsiteX0" fmla="*/ 802 w 22647"/>
                <a:gd name="connsiteY0" fmla="*/ 15334 h 25054"/>
                <a:gd name="connsiteX1" fmla="*/ 0 w 22647"/>
                <a:gd name="connsiteY1" fmla="*/ 802 h 25054"/>
                <a:gd name="connsiteX2" fmla="*/ 12126 w 22647"/>
                <a:gd name="connsiteY2" fmla="*/ 0 h 25054"/>
                <a:gd name="connsiteX3" fmla="*/ 22648 w 22647"/>
                <a:gd name="connsiteY3" fmla="*/ 24252 h 25054"/>
                <a:gd name="connsiteX4" fmla="*/ 16184 w 22647"/>
                <a:gd name="connsiteY4" fmla="*/ 25054 h 25054"/>
                <a:gd name="connsiteX5" fmla="*/ 802 w 22647"/>
                <a:gd name="connsiteY5" fmla="*/ 15334 h 2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7" h="25054">
                  <a:moveTo>
                    <a:pt x="802" y="15334"/>
                  </a:moveTo>
                  <a:lnTo>
                    <a:pt x="0" y="802"/>
                  </a:lnTo>
                  <a:lnTo>
                    <a:pt x="12126" y="0"/>
                  </a:lnTo>
                  <a:lnTo>
                    <a:pt x="22648" y="24252"/>
                  </a:lnTo>
                  <a:lnTo>
                    <a:pt x="16184" y="25054"/>
                  </a:lnTo>
                  <a:lnTo>
                    <a:pt x="802" y="1533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name="connsiteX0" fmla="*/ 0 w 15334"/>
                <a:gd name="connsiteY0" fmla="*/ 13778 h 15381"/>
                <a:gd name="connsiteX1" fmla="*/ 8068 w 15334"/>
                <a:gd name="connsiteY1" fmla="*/ 0 h 15381"/>
                <a:gd name="connsiteX2" fmla="*/ 15334 w 15334"/>
                <a:gd name="connsiteY2" fmla="*/ 4860 h 15381"/>
                <a:gd name="connsiteX3" fmla="*/ 8870 w 15334"/>
                <a:gd name="connsiteY3" fmla="*/ 15382 h 15381"/>
                <a:gd name="connsiteX4" fmla="*/ 0 w 15334"/>
                <a:gd name="connsiteY4" fmla="*/ 13778 h 1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4" h="15381">
                  <a:moveTo>
                    <a:pt x="0" y="13778"/>
                  </a:moveTo>
                  <a:lnTo>
                    <a:pt x="8068" y="0"/>
                  </a:lnTo>
                  <a:lnTo>
                    <a:pt x="15334" y="4860"/>
                  </a:lnTo>
                  <a:lnTo>
                    <a:pt x="8870" y="15382"/>
                  </a:lnTo>
                  <a:lnTo>
                    <a:pt x="0" y="1377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name="connsiteX0" fmla="*/ 0 w 7738"/>
                <a:gd name="connsiteY0" fmla="*/ 10003 h 10333"/>
                <a:gd name="connsiteX1" fmla="*/ 0 w 7738"/>
                <a:gd name="connsiteY1" fmla="*/ 0 h 10333"/>
                <a:gd name="connsiteX2" fmla="*/ 6134 w 7738"/>
                <a:gd name="connsiteY2" fmla="*/ 1604 h 10333"/>
                <a:gd name="connsiteX3" fmla="*/ 7738 w 7738"/>
                <a:gd name="connsiteY3" fmla="*/ 10333 h 10333"/>
                <a:gd name="connsiteX4" fmla="*/ 0 w 7738"/>
                <a:gd name="connsiteY4" fmla="*/ 10003 h 10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8" h="10333">
                  <a:moveTo>
                    <a:pt x="0" y="10003"/>
                  </a:moveTo>
                  <a:lnTo>
                    <a:pt x="0" y="0"/>
                  </a:lnTo>
                  <a:lnTo>
                    <a:pt x="6134" y="1604"/>
                  </a:lnTo>
                  <a:lnTo>
                    <a:pt x="7738" y="10333"/>
                  </a:lnTo>
                  <a:lnTo>
                    <a:pt x="0" y="1000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name="connsiteX0" fmla="*/ 2265 w 6464"/>
                <a:gd name="connsiteY0" fmla="*/ 12268 h 14202"/>
                <a:gd name="connsiteX1" fmla="*/ 0 w 6464"/>
                <a:gd name="connsiteY1" fmla="*/ 0 h 14202"/>
                <a:gd name="connsiteX2" fmla="*/ 4530 w 6464"/>
                <a:gd name="connsiteY2" fmla="*/ 661 h 14202"/>
                <a:gd name="connsiteX3" fmla="*/ 6464 w 6464"/>
                <a:gd name="connsiteY3" fmla="*/ 14202 h 14202"/>
                <a:gd name="connsiteX4" fmla="*/ 2265 w 6464"/>
                <a:gd name="connsiteY4" fmla="*/ 12268 h 1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 h="14202">
                  <a:moveTo>
                    <a:pt x="2265" y="12268"/>
                  </a:moveTo>
                  <a:lnTo>
                    <a:pt x="0" y="0"/>
                  </a:lnTo>
                  <a:lnTo>
                    <a:pt x="4530" y="661"/>
                  </a:lnTo>
                  <a:lnTo>
                    <a:pt x="6464" y="14202"/>
                  </a:lnTo>
                  <a:lnTo>
                    <a:pt x="2265" y="122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name="connsiteX0" fmla="*/ 3539 w 6464"/>
                <a:gd name="connsiteY0" fmla="*/ 7408 h 7407"/>
                <a:gd name="connsiteX1" fmla="*/ 0 w 6464"/>
                <a:gd name="connsiteY1" fmla="*/ 613 h 7407"/>
                <a:gd name="connsiteX2" fmla="*/ 4530 w 6464"/>
                <a:gd name="connsiteY2" fmla="*/ 0 h 7407"/>
                <a:gd name="connsiteX3" fmla="*/ 6464 w 6464"/>
                <a:gd name="connsiteY3" fmla="*/ 7077 h 7407"/>
                <a:gd name="connsiteX4" fmla="*/ 3539 w 6464"/>
                <a:gd name="connsiteY4" fmla="*/ 7408 h 7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 h="7407">
                  <a:moveTo>
                    <a:pt x="3539" y="7408"/>
                  </a:moveTo>
                  <a:lnTo>
                    <a:pt x="0" y="613"/>
                  </a:lnTo>
                  <a:lnTo>
                    <a:pt x="4530" y="0"/>
                  </a:lnTo>
                  <a:lnTo>
                    <a:pt x="6464" y="7077"/>
                  </a:lnTo>
                  <a:lnTo>
                    <a:pt x="3539" y="740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name="connsiteX0" fmla="*/ 991 w 5850"/>
                <a:gd name="connsiteY0" fmla="*/ 7077 h 8068"/>
                <a:gd name="connsiteX1" fmla="*/ 0 w 5850"/>
                <a:gd name="connsiteY1" fmla="*/ 0 h 8068"/>
                <a:gd name="connsiteX2" fmla="*/ 5851 w 5850"/>
                <a:gd name="connsiteY2" fmla="*/ 2595 h 8068"/>
                <a:gd name="connsiteX3" fmla="*/ 5851 w 5850"/>
                <a:gd name="connsiteY3" fmla="*/ 8068 h 8068"/>
                <a:gd name="connsiteX4" fmla="*/ 991 w 5850"/>
                <a:gd name="connsiteY4" fmla="*/ 7077 h 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 h="8068">
                  <a:moveTo>
                    <a:pt x="991" y="7077"/>
                  </a:moveTo>
                  <a:lnTo>
                    <a:pt x="0" y="0"/>
                  </a:lnTo>
                  <a:lnTo>
                    <a:pt x="5851" y="2595"/>
                  </a:lnTo>
                  <a:lnTo>
                    <a:pt x="5851" y="8068"/>
                  </a:lnTo>
                  <a:lnTo>
                    <a:pt x="991" y="707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name="connsiteX0" fmla="*/ 1935 w 6464"/>
                <a:gd name="connsiteY0" fmla="*/ 6747 h 7077"/>
                <a:gd name="connsiteX1" fmla="*/ 0 w 6464"/>
                <a:gd name="connsiteY1" fmla="*/ 0 h 7077"/>
                <a:gd name="connsiteX2" fmla="*/ 5473 w 6464"/>
                <a:gd name="connsiteY2" fmla="*/ 1604 h 7077"/>
                <a:gd name="connsiteX3" fmla="*/ 6464 w 6464"/>
                <a:gd name="connsiteY3" fmla="*/ 7077 h 7077"/>
                <a:gd name="connsiteX4" fmla="*/ 1935 w 6464"/>
                <a:gd name="connsiteY4" fmla="*/ 6747 h 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 h="7077">
                  <a:moveTo>
                    <a:pt x="1935" y="6747"/>
                  </a:moveTo>
                  <a:lnTo>
                    <a:pt x="0" y="0"/>
                  </a:lnTo>
                  <a:lnTo>
                    <a:pt x="5473" y="1604"/>
                  </a:lnTo>
                  <a:lnTo>
                    <a:pt x="6464" y="7077"/>
                  </a:lnTo>
                  <a:lnTo>
                    <a:pt x="1935" y="674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name="connsiteX0" fmla="*/ 0 w 18448"/>
                <a:gd name="connsiteY0" fmla="*/ 0 h 6464"/>
                <a:gd name="connsiteX1" fmla="*/ 18449 w 18448"/>
                <a:gd name="connsiteY1" fmla="*/ 4860 h 6464"/>
                <a:gd name="connsiteX2" fmla="*/ 13542 w 18448"/>
                <a:gd name="connsiteY2" fmla="*/ 6464 h 6464"/>
                <a:gd name="connsiteX3" fmla="*/ 1651 w 18448"/>
                <a:gd name="connsiteY3" fmla="*/ 4860 h 6464"/>
                <a:gd name="connsiteX4" fmla="*/ 0 w 18448"/>
                <a:gd name="connsiteY4" fmla="*/ 0 h 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8" h="6464">
                  <a:moveTo>
                    <a:pt x="0" y="0"/>
                  </a:moveTo>
                  <a:lnTo>
                    <a:pt x="18449" y="4860"/>
                  </a:lnTo>
                  <a:lnTo>
                    <a:pt x="13542" y="6464"/>
                  </a:lnTo>
                  <a:lnTo>
                    <a:pt x="1651" y="4860"/>
                  </a:lnTo>
                  <a:lnTo>
                    <a:pt x="0"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name="connsiteX0" fmla="*/ 0 w 7077"/>
                <a:gd name="connsiteY0" fmla="*/ 4341 h 4340"/>
                <a:gd name="connsiteX1" fmla="*/ 6511 w 7077"/>
                <a:gd name="connsiteY1" fmla="*/ 0 h 4340"/>
                <a:gd name="connsiteX2" fmla="*/ 7077 w 7077"/>
                <a:gd name="connsiteY2" fmla="*/ 3256 h 4340"/>
                <a:gd name="connsiteX3" fmla="*/ 0 w 7077"/>
                <a:gd name="connsiteY3" fmla="*/ 4341 h 4340"/>
              </a:gdLst>
              <a:ahLst/>
              <a:cxnLst>
                <a:cxn ang="0">
                  <a:pos x="connsiteX0" y="connsiteY0"/>
                </a:cxn>
                <a:cxn ang="0">
                  <a:pos x="connsiteX1" y="connsiteY1"/>
                </a:cxn>
                <a:cxn ang="0">
                  <a:pos x="connsiteX2" y="connsiteY2"/>
                </a:cxn>
                <a:cxn ang="0">
                  <a:pos x="connsiteX3" y="connsiteY3"/>
                </a:cxn>
              </a:cxnLst>
              <a:rect l="l" t="t" r="r" b="b"/>
              <a:pathLst>
                <a:path w="7077" h="4340">
                  <a:moveTo>
                    <a:pt x="0" y="4341"/>
                  </a:moveTo>
                  <a:lnTo>
                    <a:pt x="6511" y="0"/>
                  </a:lnTo>
                  <a:lnTo>
                    <a:pt x="7077" y="3256"/>
                  </a:lnTo>
                  <a:lnTo>
                    <a:pt x="0" y="434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name="connsiteX0" fmla="*/ 0 w 28168"/>
                <a:gd name="connsiteY0" fmla="*/ 27791 h 30952"/>
                <a:gd name="connsiteX1" fmla="*/ 24252 w 28168"/>
                <a:gd name="connsiteY1" fmla="*/ 0 h 30952"/>
                <a:gd name="connsiteX2" fmla="*/ 28168 w 28168"/>
                <a:gd name="connsiteY2" fmla="*/ 8635 h 30952"/>
                <a:gd name="connsiteX3" fmla="*/ 16042 w 28168"/>
                <a:gd name="connsiteY3" fmla="*/ 26234 h 30952"/>
                <a:gd name="connsiteX4" fmla="*/ 1557 w 28168"/>
                <a:gd name="connsiteY4" fmla="*/ 30952 h 30952"/>
                <a:gd name="connsiteX5" fmla="*/ 0 w 28168"/>
                <a:gd name="connsiteY5" fmla="*/ 27791 h 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68" h="30952">
                  <a:moveTo>
                    <a:pt x="0" y="27791"/>
                  </a:moveTo>
                  <a:lnTo>
                    <a:pt x="24252" y="0"/>
                  </a:lnTo>
                  <a:lnTo>
                    <a:pt x="28168" y="8635"/>
                  </a:lnTo>
                  <a:lnTo>
                    <a:pt x="16042" y="26234"/>
                  </a:lnTo>
                  <a:lnTo>
                    <a:pt x="1557" y="30952"/>
                  </a:lnTo>
                  <a:lnTo>
                    <a:pt x="0" y="2779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name="connsiteX0" fmla="*/ 0 w 21562"/>
                <a:gd name="connsiteY0" fmla="*/ 14061 h 16419"/>
                <a:gd name="connsiteX1" fmla="*/ 21563 w 21562"/>
                <a:gd name="connsiteY1" fmla="*/ 0 h 16419"/>
                <a:gd name="connsiteX2" fmla="*/ 21563 w 21562"/>
                <a:gd name="connsiteY2" fmla="*/ 5049 h 16419"/>
                <a:gd name="connsiteX3" fmla="*/ 4341 w 21562"/>
                <a:gd name="connsiteY3" fmla="*/ 16420 h 16419"/>
                <a:gd name="connsiteX4" fmla="*/ 0 w 21562"/>
                <a:gd name="connsiteY4" fmla="*/ 14061 h 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2" h="16419">
                  <a:moveTo>
                    <a:pt x="0" y="14061"/>
                  </a:moveTo>
                  <a:lnTo>
                    <a:pt x="21563" y="0"/>
                  </a:lnTo>
                  <a:lnTo>
                    <a:pt x="21563" y="5049"/>
                  </a:lnTo>
                  <a:lnTo>
                    <a:pt x="4341" y="16420"/>
                  </a:lnTo>
                  <a:lnTo>
                    <a:pt x="0" y="1406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name="connsiteX0" fmla="*/ 3114 w 26988"/>
                <a:gd name="connsiteY0" fmla="*/ 19581 h 21138"/>
                <a:gd name="connsiteX1" fmla="*/ 0 w 26988"/>
                <a:gd name="connsiteY1" fmla="*/ 11324 h 21138"/>
                <a:gd name="connsiteX2" fmla="*/ 13306 w 26988"/>
                <a:gd name="connsiteY2" fmla="*/ 0 h 21138"/>
                <a:gd name="connsiteX3" fmla="*/ 26989 w 26988"/>
                <a:gd name="connsiteY3" fmla="*/ 5096 h 21138"/>
                <a:gd name="connsiteX4" fmla="*/ 21138 w 26988"/>
                <a:gd name="connsiteY4" fmla="*/ 13683 h 21138"/>
                <a:gd name="connsiteX5" fmla="*/ 14863 w 26988"/>
                <a:gd name="connsiteY5" fmla="*/ 21138 h 21138"/>
                <a:gd name="connsiteX6" fmla="*/ 3114 w 26988"/>
                <a:gd name="connsiteY6" fmla="*/ 19581 h 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88" h="2113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name="connsiteX0" fmla="*/ 7832 w 38737"/>
                <a:gd name="connsiteY0" fmla="*/ 30905 h 30904"/>
                <a:gd name="connsiteX1" fmla="*/ 0 w 38737"/>
                <a:gd name="connsiteY1" fmla="*/ 25054 h 30904"/>
                <a:gd name="connsiteX2" fmla="*/ 755 w 38737"/>
                <a:gd name="connsiteY2" fmla="*/ 10946 h 30904"/>
                <a:gd name="connsiteX3" fmla="*/ 9012 w 38737"/>
                <a:gd name="connsiteY3" fmla="*/ 8965 h 30904"/>
                <a:gd name="connsiteX4" fmla="*/ 32462 w 38737"/>
                <a:gd name="connsiteY4" fmla="*/ 0 h 30904"/>
                <a:gd name="connsiteX5" fmla="*/ 38737 w 38737"/>
                <a:gd name="connsiteY5" fmla="*/ 5049 h 30904"/>
                <a:gd name="connsiteX6" fmla="*/ 23497 w 38737"/>
                <a:gd name="connsiteY6" fmla="*/ 12881 h 30904"/>
                <a:gd name="connsiteX7" fmla="*/ 17599 w 38737"/>
                <a:gd name="connsiteY7" fmla="*/ 26234 h 30904"/>
                <a:gd name="connsiteX8" fmla="*/ 13683 w 38737"/>
                <a:gd name="connsiteY8" fmla="*/ 30905 h 30904"/>
                <a:gd name="connsiteX9" fmla="*/ 7832 w 38737"/>
                <a:gd name="connsiteY9" fmla="*/ 30905 h 3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7" h="30904">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name="connsiteX0" fmla="*/ 0 w 730912"/>
                <a:gd name="connsiteY0" fmla="*/ 340850 h 450503"/>
                <a:gd name="connsiteX1" fmla="*/ 39539 w 730912"/>
                <a:gd name="connsiteY1" fmla="*/ 412852 h 450503"/>
                <a:gd name="connsiteX2" fmla="*/ 83703 w 730912"/>
                <a:gd name="connsiteY2" fmla="*/ 450504 h 450503"/>
                <a:gd name="connsiteX3" fmla="*/ 144475 w 730912"/>
                <a:gd name="connsiteY3" fmla="*/ 405633 h 450503"/>
                <a:gd name="connsiteX4" fmla="*/ 174341 w 730912"/>
                <a:gd name="connsiteY4" fmla="*/ 408794 h 450503"/>
                <a:gd name="connsiteX5" fmla="*/ 192129 w 730912"/>
                <a:gd name="connsiteY5" fmla="*/ 420684 h 450503"/>
                <a:gd name="connsiteX6" fmla="*/ 230017 w 730912"/>
                <a:gd name="connsiteY6" fmla="*/ 408039 h 450503"/>
                <a:gd name="connsiteX7" fmla="*/ 230065 w 730912"/>
                <a:gd name="connsiteY7" fmla="*/ 408181 h 450503"/>
                <a:gd name="connsiteX8" fmla="*/ 239548 w 730912"/>
                <a:gd name="connsiteY8" fmla="*/ 359299 h 450503"/>
                <a:gd name="connsiteX9" fmla="*/ 275738 w 730912"/>
                <a:gd name="connsiteY9" fmla="*/ 320043 h 450503"/>
                <a:gd name="connsiteX10" fmla="*/ 313013 w 730912"/>
                <a:gd name="connsiteY10" fmla="*/ 320043 h 450503"/>
                <a:gd name="connsiteX11" fmla="*/ 342124 w 730912"/>
                <a:gd name="connsiteY11" fmla="*/ 355713 h 450503"/>
                <a:gd name="connsiteX12" fmla="*/ 348494 w 730912"/>
                <a:gd name="connsiteY12" fmla="*/ 357836 h 450503"/>
                <a:gd name="connsiteX13" fmla="*/ 361517 w 730912"/>
                <a:gd name="connsiteY13" fmla="*/ 351325 h 450503"/>
                <a:gd name="connsiteX14" fmla="*/ 405963 w 730912"/>
                <a:gd name="connsiteY14" fmla="*/ 369302 h 450503"/>
                <a:gd name="connsiteX15" fmla="*/ 451023 w 730912"/>
                <a:gd name="connsiteY15" fmla="*/ 368500 h 450503"/>
                <a:gd name="connsiteX16" fmla="*/ 460365 w 730912"/>
                <a:gd name="connsiteY16" fmla="*/ 343304 h 450503"/>
                <a:gd name="connsiteX17" fmla="*/ 501839 w 730912"/>
                <a:gd name="connsiteY17" fmla="*/ 347362 h 450503"/>
                <a:gd name="connsiteX18" fmla="*/ 572283 w 730912"/>
                <a:gd name="connsiteY18" fmla="*/ 329055 h 450503"/>
                <a:gd name="connsiteX19" fmla="*/ 599555 w 730912"/>
                <a:gd name="connsiteY19" fmla="*/ 333160 h 450503"/>
                <a:gd name="connsiteX20" fmla="*/ 609322 w 730912"/>
                <a:gd name="connsiteY20" fmla="*/ 319005 h 450503"/>
                <a:gd name="connsiteX21" fmla="*/ 655656 w 730912"/>
                <a:gd name="connsiteY21" fmla="*/ 320939 h 450503"/>
                <a:gd name="connsiteX22" fmla="*/ 674765 w 730912"/>
                <a:gd name="connsiteY22" fmla="*/ 314570 h 450503"/>
                <a:gd name="connsiteX23" fmla="*/ 689250 w 730912"/>
                <a:gd name="connsiteY23" fmla="*/ 328111 h 450503"/>
                <a:gd name="connsiteX24" fmla="*/ 694535 w 730912"/>
                <a:gd name="connsiteY24" fmla="*/ 326129 h 450503"/>
                <a:gd name="connsiteX25" fmla="*/ 703830 w 730912"/>
                <a:gd name="connsiteY25" fmla="*/ 328441 h 450503"/>
                <a:gd name="connsiteX26" fmla="*/ 715012 w 730912"/>
                <a:gd name="connsiteY26" fmla="*/ 317259 h 450503"/>
                <a:gd name="connsiteX27" fmla="*/ 730913 w 730912"/>
                <a:gd name="connsiteY27" fmla="*/ 317542 h 450503"/>
                <a:gd name="connsiteX28" fmla="*/ 730913 w 730912"/>
                <a:gd name="connsiteY28" fmla="*/ 309710 h 450503"/>
                <a:gd name="connsiteX29" fmla="*/ 687363 w 730912"/>
                <a:gd name="connsiteY29" fmla="*/ 273426 h 450503"/>
                <a:gd name="connsiteX30" fmla="*/ 666319 w 730912"/>
                <a:gd name="connsiteY30" fmla="*/ 237378 h 450503"/>
                <a:gd name="connsiteX31" fmla="*/ 608803 w 730912"/>
                <a:gd name="connsiteY31" fmla="*/ 188921 h 450503"/>
                <a:gd name="connsiteX32" fmla="*/ 599083 w 730912"/>
                <a:gd name="connsiteY32" fmla="*/ 163914 h 450503"/>
                <a:gd name="connsiteX33" fmla="*/ 554684 w 730912"/>
                <a:gd name="connsiteY33" fmla="*/ 156506 h 450503"/>
                <a:gd name="connsiteX34" fmla="*/ 542180 w 730912"/>
                <a:gd name="connsiteY34" fmla="*/ 134613 h 450503"/>
                <a:gd name="connsiteX35" fmla="*/ 493771 w 730912"/>
                <a:gd name="connsiteY35" fmla="*/ 113664 h 450503"/>
                <a:gd name="connsiteX36" fmla="*/ 507973 w 730912"/>
                <a:gd name="connsiteY36" fmla="*/ 61432 h 450503"/>
                <a:gd name="connsiteX37" fmla="*/ 465697 w 730912"/>
                <a:gd name="connsiteY37" fmla="*/ 0 h 450503"/>
                <a:gd name="connsiteX38" fmla="*/ 426063 w 730912"/>
                <a:gd name="connsiteY38" fmla="*/ 6275 h 450503"/>
                <a:gd name="connsiteX39" fmla="*/ 410304 w 730912"/>
                <a:gd name="connsiteY39" fmla="*/ 46617 h 450503"/>
                <a:gd name="connsiteX40" fmla="*/ 373643 w 730912"/>
                <a:gd name="connsiteY40" fmla="*/ 71058 h 450503"/>
                <a:gd name="connsiteX41" fmla="*/ 345946 w 730912"/>
                <a:gd name="connsiteY41" fmla="*/ 102576 h 450503"/>
                <a:gd name="connsiteX42" fmla="*/ 262243 w 730912"/>
                <a:gd name="connsiteY42" fmla="*/ 109842 h 450503"/>
                <a:gd name="connsiteX43" fmla="*/ 254364 w 730912"/>
                <a:gd name="connsiteY43" fmla="*/ 119939 h 450503"/>
                <a:gd name="connsiteX44" fmla="*/ 264933 w 730912"/>
                <a:gd name="connsiteY44" fmla="*/ 135321 h 450503"/>
                <a:gd name="connsiteX45" fmla="*/ 233509 w 730912"/>
                <a:gd name="connsiteY45" fmla="*/ 164433 h 450503"/>
                <a:gd name="connsiteX46" fmla="*/ 194017 w 730912"/>
                <a:gd name="connsiteY46" fmla="*/ 171039 h 450503"/>
                <a:gd name="connsiteX47" fmla="*/ 126970 w 730912"/>
                <a:gd name="connsiteY47" fmla="*/ 200622 h 450503"/>
                <a:gd name="connsiteX48" fmla="*/ 114796 w 730912"/>
                <a:gd name="connsiteY48" fmla="*/ 178305 h 450503"/>
                <a:gd name="connsiteX49" fmla="*/ 109465 w 730912"/>
                <a:gd name="connsiteY49" fmla="*/ 177927 h 450503"/>
                <a:gd name="connsiteX50" fmla="*/ 99556 w 730912"/>
                <a:gd name="connsiteY50" fmla="*/ 191139 h 450503"/>
                <a:gd name="connsiteX51" fmla="*/ 76861 w 730912"/>
                <a:gd name="connsiteY51" fmla="*/ 199773 h 450503"/>
                <a:gd name="connsiteX52" fmla="*/ 47089 w 730912"/>
                <a:gd name="connsiteY52" fmla="*/ 195055 h 450503"/>
                <a:gd name="connsiteX53" fmla="*/ 41521 w 730912"/>
                <a:gd name="connsiteY53" fmla="*/ 229215 h 450503"/>
                <a:gd name="connsiteX54" fmla="*/ 3444 w 730912"/>
                <a:gd name="connsiteY54" fmla="*/ 281824 h 450503"/>
                <a:gd name="connsiteX55" fmla="*/ 0 w 730912"/>
                <a:gd name="connsiteY55" fmla="*/ 340850 h 45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0912" h="450503">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name="connsiteX0" fmla="*/ 335047 w 899403"/>
                <a:gd name="connsiteY0" fmla="*/ 810463 h 827024"/>
                <a:gd name="connsiteX1" fmla="*/ 356562 w 899403"/>
                <a:gd name="connsiteY1" fmla="*/ 818343 h 827024"/>
                <a:gd name="connsiteX2" fmla="*/ 362413 w 899403"/>
                <a:gd name="connsiteY2" fmla="*/ 754268 h 827024"/>
                <a:gd name="connsiteX3" fmla="*/ 417193 w 899403"/>
                <a:gd name="connsiteY3" fmla="*/ 710058 h 827024"/>
                <a:gd name="connsiteX4" fmla="*/ 451589 w 899403"/>
                <a:gd name="connsiteY4" fmla="*/ 656694 h 827024"/>
                <a:gd name="connsiteX5" fmla="*/ 530526 w 899403"/>
                <a:gd name="connsiteY5" fmla="*/ 635933 h 827024"/>
                <a:gd name="connsiteX6" fmla="*/ 594554 w 899403"/>
                <a:gd name="connsiteY6" fmla="*/ 576011 h 827024"/>
                <a:gd name="connsiteX7" fmla="*/ 648437 w 899403"/>
                <a:gd name="connsiteY7" fmla="*/ 554448 h 827024"/>
                <a:gd name="connsiteX8" fmla="*/ 671462 w 899403"/>
                <a:gd name="connsiteY8" fmla="*/ 555203 h 827024"/>
                <a:gd name="connsiteX9" fmla="*/ 671509 w 899403"/>
                <a:gd name="connsiteY9" fmla="*/ 555062 h 827024"/>
                <a:gd name="connsiteX10" fmla="*/ 715720 w 899403"/>
                <a:gd name="connsiteY10" fmla="*/ 557940 h 827024"/>
                <a:gd name="connsiteX11" fmla="*/ 734688 w 899403"/>
                <a:gd name="connsiteY11" fmla="*/ 537179 h 827024"/>
                <a:gd name="connsiteX12" fmla="*/ 853683 w 899403"/>
                <a:gd name="connsiteY12" fmla="*/ 535339 h 827024"/>
                <a:gd name="connsiteX13" fmla="*/ 894355 w 899403"/>
                <a:gd name="connsiteY13" fmla="*/ 497970 h 827024"/>
                <a:gd name="connsiteX14" fmla="*/ 899403 w 899403"/>
                <a:gd name="connsiteY14" fmla="*/ 339954 h 827024"/>
                <a:gd name="connsiteX15" fmla="*/ 870811 w 899403"/>
                <a:gd name="connsiteY15" fmla="*/ 351986 h 827024"/>
                <a:gd name="connsiteX16" fmla="*/ 841793 w 899403"/>
                <a:gd name="connsiteY16" fmla="*/ 329007 h 827024"/>
                <a:gd name="connsiteX17" fmla="*/ 856231 w 899403"/>
                <a:gd name="connsiteY17" fmla="*/ 291167 h 827024"/>
                <a:gd name="connsiteX18" fmla="*/ 839906 w 899403"/>
                <a:gd name="connsiteY18" fmla="*/ 280739 h 827024"/>
                <a:gd name="connsiteX19" fmla="*/ 818532 w 899403"/>
                <a:gd name="connsiteY19" fmla="*/ 281683 h 827024"/>
                <a:gd name="connsiteX20" fmla="*/ 798904 w 899403"/>
                <a:gd name="connsiteY20" fmla="*/ 265971 h 827024"/>
                <a:gd name="connsiteX21" fmla="*/ 779747 w 899403"/>
                <a:gd name="connsiteY21" fmla="*/ 256865 h 827024"/>
                <a:gd name="connsiteX22" fmla="*/ 746813 w 899403"/>
                <a:gd name="connsiteY22" fmla="*/ 230914 h 827024"/>
                <a:gd name="connsiteX23" fmla="*/ 744077 w 899403"/>
                <a:gd name="connsiteY23" fmla="*/ 209115 h 827024"/>
                <a:gd name="connsiteX24" fmla="*/ 462536 w 899403"/>
                <a:gd name="connsiteY24" fmla="*/ 0 h 827024"/>
                <a:gd name="connsiteX25" fmla="*/ 374303 w 899403"/>
                <a:gd name="connsiteY25" fmla="*/ 1887 h 827024"/>
                <a:gd name="connsiteX26" fmla="*/ 362932 w 899403"/>
                <a:gd name="connsiteY26" fmla="*/ 471972 h 827024"/>
                <a:gd name="connsiteX27" fmla="*/ 387609 w 899403"/>
                <a:gd name="connsiteY27" fmla="*/ 486929 h 827024"/>
                <a:gd name="connsiteX28" fmla="*/ 360054 w 899403"/>
                <a:gd name="connsiteY28" fmla="*/ 539538 h 827024"/>
                <a:gd name="connsiteX29" fmla="*/ 113051 w 899403"/>
                <a:gd name="connsiteY29" fmla="*/ 531281 h 827024"/>
                <a:gd name="connsiteX30" fmla="*/ 87949 w 899403"/>
                <a:gd name="connsiteY30" fmla="*/ 557845 h 827024"/>
                <a:gd name="connsiteX31" fmla="*/ 59356 w 899403"/>
                <a:gd name="connsiteY31" fmla="*/ 552136 h 827024"/>
                <a:gd name="connsiteX32" fmla="*/ 51665 w 899403"/>
                <a:gd name="connsiteY32" fmla="*/ 518542 h 827024"/>
                <a:gd name="connsiteX33" fmla="*/ 44399 w 899403"/>
                <a:gd name="connsiteY33" fmla="*/ 515805 h 827024"/>
                <a:gd name="connsiteX34" fmla="*/ 24771 w 899403"/>
                <a:gd name="connsiteY34" fmla="*/ 554495 h 827024"/>
                <a:gd name="connsiteX35" fmla="*/ 0 w 899403"/>
                <a:gd name="connsiteY35" fmla="*/ 578606 h 827024"/>
                <a:gd name="connsiteX36" fmla="*/ 1463 w 899403"/>
                <a:gd name="connsiteY36" fmla="*/ 596771 h 827024"/>
                <a:gd name="connsiteX37" fmla="*/ 9201 w 899403"/>
                <a:gd name="connsiteY37" fmla="*/ 611257 h 827024"/>
                <a:gd name="connsiteX38" fmla="*/ 5615 w 899403"/>
                <a:gd name="connsiteY38" fmla="*/ 633527 h 827024"/>
                <a:gd name="connsiteX39" fmla="*/ 21751 w 899403"/>
                <a:gd name="connsiteY39" fmla="*/ 655750 h 827024"/>
                <a:gd name="connsiteX40" fmla="*/ 35906 w 899403"/>
                <a:gd name="connsiteY40" fmla="*/ 682031 h 827024"/>
                <a:gd name="connsiteX41" fmla="*/ 23167 w 899403"/>
                <a:gd name="connsiteY41" fmla="*/ 722892 h 827024"/>
                <a:gd name="connsiteX42" fmla="*/ 31613 w 899403"/>
                <a:gd name="connsiteY42" fmla="*/ 726902 h 827024"/>
                <a:gd name="connsiteX43" fmla="*/ 48976 w 899403"/>
                <a:gd name="connsiteY43" fmla="*/ 715342 h 827024"/>
                <a:gd name="connsiteX44" fmla="*/ 66151 w 899403"/>
                <a:gd name="connsiteY44" fmla="*/ 729073 h 827024"/>
                <a:gd name="connsiteX45" fmla="*/ 86015 w 899403"/>
                <a:gd name="connsiteY45" fmla="*/ 707463 h 827024"/>
                <a:gd name="connsiteX46" fmla="*/ 113334 w 899403"/>
                <a:gd name="connsiteY46" fmla="*/ 718409 h 827024"/>
                <a:gd name="connsiteX47" fmla="*/ 139048 w 899403"/>
                <a:gd name="connsiteY47" fmla="*/ 690052 h 827024"/>
                <a:gd name="connsiteX48" fmla="*/ 168868 w 899403"/>
                <a:gd name="connsiteY48" fmla="*/ 693968 h 827024"/>
                <a:gd name="connsiteX49" fmla="*/ 175568 w 899403"/>
                <a:gd name="connsiteY49" fmla="*/ 750494 h 827024"/>
                <a:gd name="connsiteX50" fmla="*/ 194913 w 899403"/>
                <a:gd name="connsiteY50" fmla="*/ 767574 h 827024"/>
                <a:gd name="connsiteX51" fmla="*/ 178069 w 899403"/>
                <a:gd name="connsiteY51" fmla="*/ 782673 h 827024"/>
                <a:gd name="connsiteX52" fmla="*/ 195810 w 899403"/>
                <a:gd name="connsiteY52" fmla="*/ 795978 h 827024"/>
                <a:gd name="connsiteX53" fmla="*/ 197367 w 899403"/>
                <a:gd name="connsiteY53" fmla="*/ 819759 h 827024"/>
                <a:gd name="connsiteX54" fmla="*/ 226809 w 899403"/>
                <a:gd name="connsiteY54" fmla="*/ 818154 h 827024"/>
                <a:gd name="connsiteX55" fmla="*/ 239218 w 899403"/>
                <a:gd name="connsiteY55" fmla="*/ 827025 h 827024"/>
                <a:gd name="connsiteX56" fmla="*/ 264084 w 899403"/>
                <a:gd name="connsiteY56" fmla="*/ 822731 h 827024"/>
                <a:gd name="connsiteX57" fmla="*/ 271680 w 899403"/>
                <a:gd name="connsiteY57" fmla="*/ 796214 h 827024"/>
                <a:gd name="connsiteX58" fmla="*/ 313343 w 899403"/>
                <a:gd name="connsiteY58" fmla="*/ 797488 h 827024"/>
                <a:gd name="connsiteX59" fmla="*/ 311738 w 899403"/>
                <a:gd name="connsiteY59" fmla="*/ 820042 h 827024"/>
                <a:gd name="connsiteX60" fmla="*/ 335047 w 899403"/>
                <a:gd name="connsiteY60" fmla="*/ 810463 h 8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899403" h="827024">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name="connsiteX0" fmla="*/ 16413 w 678917"/>
                <a:gd name="connsiteY0" fmla="*/ 582790 h 692316"/>
                <a:gd name="connsiteX1" fmla="*/ 17640 w 678917"/>
                <a:gd name="connsiteY1" fmla="*/ 582177 h 692316"/>
                <a:gd name="connsiteX2" fmla="*/ 118374 w 678917"/>
                <a:gd name="connsiteY2" fmla="*/ 572503 h 692316"/>
                <a:gd name="connsiteX3" fmla="*/ 134748 w 678917"/>
                <a:gd name="connsiteY3" fmla="*/ 602511 h 692316"/>
                <a:gd name="connsiteX4" fmla="*/ 158340 w 678917"/>
                <a:gd name="connsiteY4" fmla="*/ 599682 h 692316"/>
                <a:gd name="connsiteX5" fmla="*/ 171833 w 678917"/>
                <a:gd name="connsiteY5" fmla="*/ 634454 h 692316"/>
                <a:gd name="connsiteX6" fmla="*/ 190045 w 678917"/>
                <a:gd name="connsiteY6" fmla="*/ 640163 h 692316"/>
                <a:gd name="connsiteX7" fmla="*/ 194010 w 678917"/>
                <a:gd name="connsiteY7" fmla="*/ 663754 h 692316"/>
                <a:gd name="connsiteX8" fmla="*/ 220150 w 678917"/>
                <a:gd name="connsiteY8" fmla="*/ 685553 h 692316"/>
                <a:gd name="connsiteX9" fmla="*/ 241145 w 678917"/>
                <a:gd name="connsiteY9" fmla="*/ 665123 h 692316"/>
                <a:gd name="connsiteX10" fmla="*/ 265398 w 678917"/>
                <a:gd name="connsiteY10" fmla="*/ 617610 h 692316"/>
                <a:gd name="connsiteX11" fmla="*/ 290970 w 678917"/>
                <a:gd name="connsiteY11" fmla="*/ 627047 h 692316"/>
                <a:gd name="connsiteX12" fmla="*/ 298331 w 678917"/>
                <a:gd name="connsiteY12" fmla="*/ 659179 h 692316"/>
                <a:gd name="connsiteX13" fmla="*/ 310834 w 678917"/>
                <a:gd name="connsiteY13" fmla="*/ 661679 h 692316"/>
                <a:gd name="connsiteX14" fmla="*/ 334993 w 678917"/>
                <a:gd name="connsiteY14" fmla="*/ 636154 h 692316"/>
                <a:gd name="connsiteX15" fmla="*/ 579543 w 678917"/>
                <a:gd name="connsiteY15" fmla="*/ 644363 h 692316"/>
                <a:gd name="connsiteX16" fmla="*/ 597142 w 678917"/>
                <a:gd name="connsiteY16" fmla="*/ 610722 h 692316"/>
                <a:gd name="connsiteX17" fmla="*/ 576665 w 678917"/>
                <a:gd name="connsiteY17" fmla="*/ 598313 h 692316"/>
                <a:gd name="connsiteX18" fmla="*/ 588556 w 678917"/>
                <a:gd name="connsiteY18" fmla="*/ 107231 h 692316"/>
                <a:gd name="connsiteX19" fmla="*/ 672211 w 678917"/>
                <a:gd name="connsiteY19" fmla="*/ 105439 h 692316"/>
                <a:gd name="connsiteX20" fmla="*/ 521225 w 678917"/>
                <a:gd name="connsiteY20" fmla="*/ -6764 h 692316"/>
                <a:gd name="connsiteX21" fmla="*/ 511362 w 678917"/>
                <a:gd name="connsiteY21" fmla="*/ 57171 h 692316"/>
                <a:gd name="connsiteX22" fmla="*/ 343155 w 678917"/>
                <a:gd name="connsiteY22" fmla="*/ 56272 h 692316"/>
                <a:gd name="connsiteX23" fmla="*/ 315175 w 678917"/>
                <a:gd name="connsiteY23" fmla="*/ 195133 h 692316"/>
                <a:gd name="connsiteX24" fmla="*/ 260113 w 678917"/>
                <a:gd name="connsiteY24" fmla="*/ 214006 h 692316"/>
                <a:gd name="connsiteX25" fmla="*/ 244684 w 678917"/>
                <a:gd name="connsiteY25" fmla="*/ 230191 h 692316"/>
                <a:gd name="connsiteX26" fmla="*/ 238929 w 678917"/>
                <a:gd name="connsiteY26" fmla="*/ 308750 h 692316"/>
                <a:gd name="connsiteX27" fmla="*/ 36749 w 678917"/>
                <a:gd name="connsiteY27" fmla="*/ 316157 h 692316"/>
                <a:gd name="connsiteX28" fmla="*/ 21555 w 678917"/>
                <a:gd name="connsiteY28" fmla="*/ 333049 h 692316"/>
                <a:gd name="connsiteX29" fmla="*/ 25660 w 678917"/>
                <a:gd name="connsiteY29" fmla="*/ 349563 h 692316"/>
                <a:gd name="connsiteX30" fmla="*/ 36465 w 678917"/>
                <a:gd name="connsiteY30" fmla="*/ 351593 h 692316"/>
                <a:gd name="connsiteX31" fmla="*/ 42269 w 678917"/>
                <a:gd name="connsiteY31" fmla="*/ 373438 h 692316"/>
                <a:gd name="connsiteX32" fmla="*/ 38778 w 678917"/>
                <a:gd name="connsiteY32" fmla="*/ 393774 h 692316"/>
                <a:gd name="connsiteX33" fmla="*/ 28586 w 678917"/>
                <a:gd name="connsiteY33" fmla="*/ 416799 h 692316"/>
                <a:gd name="connsiteX34" fmla="*/ 19857 w 678917"/>
                <a:gd name="connsiteY34" fmla="*/ 417366 h 692316"/>
                <a:gd name="connsiteX35" fmla="*/ 20424 w 678917"/>
                <a:gd name="connsiteY35" fmla="*/ 427275 h 692316"/>
                <a:gd name="connsiteX36" fmla="*/ 35002 w 678917"/>
                <a:gd name="connsiteY36" fmla="*/ 448790 h 692316"/>
                <a:gd name="connsiteX37" fmla="*/ 33539 w 678917"/>
                <a:gd name="connsiteY37" fmla="*/ 479033 h 692316"/>
                <a:gd name="connsiteX38" fmla="*/ 28821 w 678917"/>
                <a:gd name="connsiteY38" fmla="*/ 517157 h 692316"/>
                <a:gd name="connsiteX39" fmla="*/ 7872 w 678917"/>
                <a:gd name="connsiteY39" fmla="*/ 559339 h 692316"/>
                <a:gd name="connsiteX40" fmla="*/ -6707 w 678917"/>
                <a:gd name="connsiteY40" fmla="*/ 594915 h 692316"/>
                <a:gd name="connsiteX41" fmla="*/ 16413 w 678917"/>
                <a:gd name="connsiteY41" fmla="*/ 582790 h 69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78917" h="692316">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w="14142" cap="flat">
              <a:solidFill>
                <a:srgbClr val="FFFFFF"/>
              </a:solidFill>
              <a:prstDash val="solid"/>
              <a:miter/>
            </a:ln>
          </p:spPr>
          <p:txBody>
            <a:bodyPr rtlCol="0" anchor="ctr"/>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name="connsiteX0" fmla="*/ 243748 w 408605"/>
                <a:gd name="connsiteY0" fmla="*/ 222610 h 306218"/>
                <a:gd name="connsiteX1" fmla="*/ 268613 w 408605"/>
                <a:gd name="connsiteY1" fmla="*/ 212890 h 306218"/>
                <a:gd name="connsiteX2" fmla="*/ 269981 w 408605"/>
                <a:gd name="connsiteY2" fmla="*/ 215013 h 306218"/>
                <a:gd name="connsiteX3" fmla="*/ 328394 w 408605"/>
                <a:gd name="connsiteY3" fmla="*/ 224025 h 306218"/>
                <a:gd name="connsiteX4" fmla="*/ 360573 w 408605"/>
                <a:gd name="connsiteY4" fmla="*/ 192790 h 306218"/>
                <a:gd name="connsiteX5" fmla="*/ 401009 w 408605"/>
                <a:gd name="connsiteY5" fmla="*/ 189251 h 306218"/>
                <a:gd name="connsiteX6" fmla="*/ 408605 w 408605"/>
                <a:gd name="connsiteY6" fmla="*/ 172879 h 306218"/>
                <a:gd name="connsiteX7" fmla="*/ 393507 w 408605"/>
                <a:gd name="connsiteY7" fmla="*/ 153109 h 306218"/>
                <a:gd name="connsiteX8" fmla="*/ 402424 w 408605"/>
                <a:gd name="connsiteY8" fmla="*/ 139709 h 306218"/>
                <a:gd name="connsiteX9" fmla="*/ 395252 w 408605"/>
                <a:gd name="connsiteY9" fmla="*/ 131499 h 306218"/>
                <a:gd name="connsiteX10" fmla="*/ 366612 w 408605"/>
                <a:gd name="connsiteY10" fmla="*/ 132396 h 306218"/>
                <a:gd name="connsiteX11" fmla="*/ 344861 w 408605"/>
                <a:gd name="connsiteY11" fmla="*/ 113853 h 306218"/>
                <a:gd name="connsiteX12" fmla="*/ 335755 w 408605"/>
                <a:gd name="connsiteY12" fmla="*/ 84694 h 306218"/>
                <a:gd name="connsiteX13" fmla="*/ 308908 w 408605"/>
                <a:gd name="connsiteY13" fmla="*/ 62470 h 306218"/>
                <a:gd name="connsiteX14" fmla="*/ 305038 w 408605"/>
                <a:gd name="connsiteY14" fmla="*/ 40389 h 306218"/>
                <a:gd name="connsiteX15" fmla="*/ 292252 w 408605"/>
                <a:gd name="connsiteY15" fmla="*/ 20666 h 306218"/>
                <a:gd name="connsiteX16" fmla="*/ 298008 w 408605"/>
                <a:gd name="connsiteY16" fmla="*/ 566 h 306218"/>
                <a:gd name="connsiteX17" fmla="*/ 281258 w 408605"/>
                <a:gd name="connsiteY17" fmla="*/ 0 h 306218"/>
                <a:gd name="connsiteX18" fmla="*/ 232471 w 408605"/>
                <a:gd name="connsiteY18" fmla="*/ 19534 h 306218"/>
                <a:gd name="connsiteX19" fmla="*/ 167783 w 408605"/>
                <a:gd name="connsiteY19" fmla="*/ 80070 h 306218"/>
                <a:gd name="connsiteX20" fmla="*/ 90639 w 408605"/>
                <a:gd name="connsiteY20" fmla="*/ 100358 h 306218"/>
                <a:gd name="connsiteX21" fmla="*/ 57941 w 408605"/>
                <a:gd name="connsiteY21" fmla="*/ 151080 h 306218"/>
                <a:gd name="connsiteX22" fmla="*/ 5945 w 408605"/>
                <a:gd name="connsiteY22" fmla="*/ 193073 h 306218"/>
                <a:gd name="connsiteX23" fmla="*/ 0 w 408605"/>
                <a:gd name="connsiteY23" fmla="*/ 258280 h 306218"/>
                <a:gd name="connsiteX24" fmla="*/ 18071 w 408605"/>
                <a:gd name="connsiteY24" fmla="*/ 293667 h 306218"/>
                <a:gd name="connsiteX25" fmla="*/ 31896 w 408605"/>
                <a:gd name="connsiteY25" fmla="*/ 293007 h 306218"/>
                <a:gd name="connsiteX26" fmla="*/ 83608 w 408605"/>
                <a:gd name="connsiteY26" fmla="*/ 275455 h 306218"/>
                <a:gd name="connsiteX27" fmla="*/ 108191 w 408605"/>
                <a:gd name="connsiteY27" fmla="*/ 278946 h 306218"/>
                <a:gd name="connsiteX28" fmla="*/ 119939 w 408605"/>
                <a:gd name="connsiteY28" fmla="*/ 305982 h 306218"/>
                <a:gd name="connsiteX29" fmla="*/ 123808 w 408605"/>
                <a:gd name="connsiteY29" fmla="*/ 306218 h 306218"/>
                <a:gd name="connsiteX30" fmla="*/ 116401 w 408605"/>
                <a:gd name="connsiteY30" fmla="*/ 232424 h 306218"/>
                <a:gd name="connsiteX31" fmla="*/ 129895 w 408605"/>
                <a:gd name="connsiteY31" fmla="*/ 218929 h 306218"/>
                <a:gd name="connsiteX32" fmla="*/ 243748 w 408605"/>
                <a:gd name="connsiteY32" fmla="*/ 222610 h 30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8605" h="306218">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name="connsiteX0" fmla="*/ 39580 w 693544"/>
                <a:gd name="connsiteY0" fmla="*/ 619969 h 672784"/>
                <a:gd name="connsiteX1" fmla="*/ 72608 w 693544"/>
                <a:gd name="connsiteY1" fmla="*/ 601096 h 672784"/>
                <a:gd name="connsiteX2" fmla="*/ 130880 w 693544"/>
                <a:gd name="connsiteY2" fmla="*/ 639644 h 672784"/>
                <a:gd name="connsiteX3" fmla="*/ 371230 w 693544"/>
                <a:gd name="connsiteY3" fmla="*/ 633228 h 672784"/>
                <a:gd name="connsiteX4" fmla="*/ 405862 w 693544"/>
                <a:gd name="connsiteY4" fmla="*/ 659697 h 672784"/>
                <a:gd name="connsiteX5" fmla="*/ 488149 w 693544"/>
                <a:gd name="connsiteY5" fmla="*/ 657009 h 672784"/>
                <a:gd name="connsiteX6" fmla="*/ 538684 w 693544"/>
                <a:gd name="connsiteY6" fmla="*/ 666021 h 672784"/>
                <a:gd name="connsiteX7" fmla="*/ 624793 w 693544"/>
                <a:gd name="connsiteY7" fmla="*/ 648940 h 672784"/>
                <a:gd name="connsiteX8" fmla="*/ 562840 w 693544"/>
                <a:gd name="connsiteY8" fmla="*/ 592934 h 672784"/>
                <a:gd name="connsiteX9" fmla="*/ 568597 w 693544"/>
                <a:gd name="connsiteY9" fmla="*/ 379241 h 672784"/>
                <a:gd name="connsiteX10" fmla="*/ 684668 w 693544"/>
                <a:gd name="connsiteY10" fmla="*/ 384572 h 672784"/>
                <a:gd name="connsiteX11" fmla="*/ 676835 w 693544"/>
                <a:gd name="connsiteY11" fmla="*/ 364379 h 672784"/>
                <a:gd name="connsiteX12" fmla="*/ 686838 w 693544"/>
                <a:gd name="connsiteY12" fmla="*/ 295491 h 672784"/>
                <a:gd name="connsiteX13" fmla="*/ 678061 w 693544"/>
                <a:gd name="connsiteY13" fmla="*/ 279355 h 672784"/>
                <a:gd name="connsiteX14" fmla="*/ 609127 w 693544"/>
                <a:gd name="connsiteY14" fmla="*/ 282659 h 672784"/>
                <a:gd name="connsiteX15" fmla="*/ 593085 w 693544"/>
                <a:gd name="connsiteY15" fmla="*/ 306250 h 672784"/>
                <a:gd name="connsiteX16" fmla="*/ 565010 w 693544"/>
                <a:gd name="connsiteY16" fmla="*/ 282659 h 672784"/>
                <a:gd name="connsiteX17" fmla="*/ 585535 w 693544"/>
                <a:gd name="connsiteY17" fmla="*/ 255245 h 672784"/>
                <a:gd name="connsiteX18" fmla="*/ 564775 w 693544"/>
                <a:gd name="connsiteY18" fmla="*/ 211979 h 672784"/>
                <a:gd name="connsiteX19" fmla="*/ 563879 w 693544"/>
                <a:gd name="connsiteY19" fmla="*/ 157953 h 672784"/>
                <a:gd name="connsiteX20" fmla="*/ 552790 w 693544"/>
                <a:gd name="connsiteY20" fmla="*/ 74392 h 672784"/>
                <a:gd name="connsiteX21" fmla="*/ 504617 w 693544"/>
                <a:gd name="connsiteY21" fmla="*/ 70476 h 672784"/>
                <a:gd name="connsiteX22" fmla="*/ 498200 w 693544"/>
                <a:gd name="connsiteY22" fmla="*/ 47497 h 672784"/>
                <a:gd name="connsiteX23" fmla="*/ 487868 w 693544"/>
                <a:gd name="connsiteY23" fmla="*/ 46412 h 672784"/>
                <a:gd name="connsiteX24" fmla="*/ 478053 w 693544"/>
                <a:gd name="connsiteY24" fmla="*/ 52641 h 672784"/>
                <a:gd name="connsiteX25" fmla="*/ 438701 w 693544"/>
                <a:gd name="connsiteY25" fmla="*/ 51791 h 672784"/>
                <a:gd name="connsiteX26" fmla="*/ 423982 w 693544"/>
                <a:gd name="connsiteY26" fmla="*/ 116101 h 672784"/>
                <a:gd name="connsiteX27" fmla="*/ 387885 w 693544"/>
                <a:gd name="connsiteY27" fmla="*/ 112894 h 672784"/>
                <a:gd name="connsiteX28" fmla="*/ 320273 w 693544"/>
                <a:gd name="connsiteY28" fmla="*/ 124312 h 672784"/>
                <a:gd name="connsiteX29" fmla="*/ 297813 w 693544"/>
                <a:gd name="connsiteY29" fmla="*/ 99730 h 672784"/>
                <a:gd name="connsiteX30" fmla="*/ 278940 w 693544"/>
                <a:gd name="connsiteY30" fmla="*/ 55471 h 672784"/>
                <a:gd name="connsiteX31" fmla="*/ 255961 w 693544"/>
                <a:gd name="connsiteY31" fmla="*/ -5867 h 672784"/>
                <a:gd name="connsiteX32" fmla="*/ 71194 w 693544"/>
                <a:gd name="connsiteY32" fmla="*/ -6764 h 672784"/>
                <a:gd name="connsiteX33" fmla="*/ 22499 w 693544"/>
                <a:gd name="connsiteY33" fmla="*/ 12110 h 672784"/>
                <a:gd name="connsiteX34" fmla="*/ 22499 w 693544"/>
                <a:gd name="connsiteY34" fmla="*/ 15980 h 672784"/>
                <a:gd name="connsiteX35" fmla="*/ 46091 w 693544"/>
                <a:gd name="connsiteY35" fmla="*/ 45375 h 672784"/>
                <a:gd name="connsiteX36" fmla="*/ 56518 w 693544"/>
                <a:gd name="connsiteY36" fmla="*/ 71750 h 672784"/>
                <a:gd name="connsiteX37" fmla="*/ 67984 w 693544"/>
                <a:gd name="connsiteY37" fmla="*/ 106619 h 672784"/>
                <a:gd name="connsiteX38" fmla="*/ 78460 w 693544"/>
                <a:gd name="connsiteY38" fmla="*/ 131012 h 672784"/>
                <a:gd name="connsiteX39" fmla="*/ 76949 w 693544"/>
                <a:gd name="connsiteY39" fmla="*/ 169890 h 672784"/>
                <a:gd name="connsiteX40" fmla="*/ 71005 w 693544"/>
                <a:gd name="connsiteY40" fmla="*/ 179326 h 672784"/>
                <a:gd name="connsiteX41" fmla="*/ 80441 w 693544"/>
                <a:gd name="connsiteY41" fmla="*/ 213723 h 672784"/>
                <a:gd name="connsiteX42" fmla="*/ 92426 w 693544"/>
                <a:gd name="connsiteY42" fmla="*/ 243590 h 672784"/>
                <a:gd name="connsiteX43" fmla="*/ 106344 w 693544"/>
                <a:gd name="connsiteY43" fmla="*/ 253027 h 672784"/>
                <a:gd name="connsiteX44" fmla="*/ 110827 w 693544"/>
                <a:gd name="connsiteY44" fmla="*/ 263454 h 672784"/>
                <a:gd name="connsiteX45" fmla="*/ 110827 w 693544"/>
                <a:gd name="connsiteY45" fmla="*/ 271428 h 672784"/>
                <a:gd name="connsiteX46" fmla="*/ 107855 w 693544"/>
                <a:gd name="connsiteY46" fmla="*/ 279401 h 672784"/>
                <a:gd name="connsiteX47" fmla="*/ 107855 w 693544"/>
                <a:gd name="connsiteY47" fmla="*/ 292236 h 672784"/>
                <a:gd name="connsiteX48" fmla="*/ 100872 w 693544"/>
                <a:gd name="connsiteY48" fmla="*/ 346543 h 672784"/>
                <a:gd name="connsiteX49" fmla="*/ 80441 w 693544"/>
                <a:gd name="connsiteY49" fmla="*/ 374429 h 672784"/>
                <a:gd name="connsiteX50" fmla="*/ 63031 w 693544"/>
                <a:gd name="connsiteY50" fmla="*/ 383393 h 672784"/>
                <a:gd name="connsiteX51" fmla="*/ 59538 w 693544"/>
                <a:gd name="connsiteY51" fmla="*/ 397313 h 672784"/>
                <a:gd name="connsiteX52" fmla="*/ 42082 w 693544"/>
                <a:gd name="connsiteY52" fmla="*/ 414251 h 672784"/>
                <a:gd name="connsiteX53" fmla="*/ 40099 w 693544"/>
                <a:gd name="connsiteY53" fmla="*/ 429207 h 672784"/>
                <a:gd name="connsiteX54" fmla="*/ 33636 w 693544"/>
                <a:gd name="connsiteY54" fmla="*/ 435200 h 672784"/>
                <a:gd name="connsiteX55" fmla="*/ 33115 w 693544"/>
                <a:gd name="connsiteY55" fmla="*/ 448129 h 672784"/>
                <a:gd name="connsiteX56" fmla="*/ 24670 w 693544"/>
                <a:gd name="connsiteY56" fmla="*/ 464549 h 672784"/>
                <a:gd name="connsiteX57" fmla="*/ 15705 w 693544"/>
                <a:gd name="connsiteY57" fmla="*/ 515365 h 672784"/>
                <a:gd name="connsiteX58" fmla="*/ 7213 w 693544"/>
                <a:gd name="connsiteY58" fmla="*/ 547260 h 672784"/>
                <a:gd name="connsiteX59" fmla="*/ 749 w 693544"/>
                <a:gd name="connsiteY59" fmla="*/ 558726 h 672784"/>
                <a:gd name="connsiteX60" fmla="*/ -1233 w 693544"/>
                <a:gd name="connsiteY60" fmla="*/ 604540 h 672784"/>
                <a:gd name="connsiteX61" fmla="*/ -6707 w 693544"/>
                <a:gd name="connsiteY61" fmla="*/ 604540 h 672784"/>
                <a:gd name="connsiteX62" fmla="*/ -4631 w 693544"/>
                <a:gd name="connsiteY62" fmla="*/ 629735 h 672784"/>
                <a:gd name="connsiteX63" fmla="*/ 23444 w 693544"/>
                <a:gd name="connsiteY63" fmla="*/ 616760 h 672784"/>
                <a:gd name="connsiteX64" fmla="*/ 39580 w 693544"/>
                <a:gd name="connsiteY64" fmla="*/ 619969 h 67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93544" h="67278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w="14142" cap="flat">
              <a:solidFill>
                <a:srgbClr val="FFFFFF"/>
              </a:solidFill>
              <a:prstDash val="solid"/>
              <a:miter/>
            </a:ln>
          </p:spPr>
          <p:txBody>
            <a:bodyPr rtlCol="0" anchor="ctr"/>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name="connsiteX0" fmla="*/ 76997 w 83703"/>
                <a:gd name="connsiteY0" fmla="*/ 36692 h 97669"/>
                <a:gd name="connsiteX1" fmla="*/ 76997 w 83703"/>
                <a:gd name="connsiteY1" fmla="*/ 21311 h 97669"/>
                <a:gd name="connsiteX2" fmla="*/ 66475 w 83703"/>
                <a:gd name="connsiteY2" fmla="*/ 7815 h 97669"/>
                <a:gd name="connsiteX3" fmla="*/ 66475 w 83703"/>
                <a:gd name="connsiteY3" fmla="*/ -6764 h 97669"/>
                <a:gd name="connsiteX4" fmla="*/ 42506 w 83703"/>
                <a:gd name="connsiteY4" fmla="*/ -5913 h 97669"/>
                <a:gd name="connsiteX5" fmla="*/ 36560 w 83703"/>
                <a:gd name="connsiteY5" fmla="*/ 14847 h 97669"/>
                <a:gd name="connsiteX6" fmla="*/ 11978 w 83703"/>
                <a:gd name="connsiteY6" fmla="*/ 17065 h 97669"/>
                <a:gd name="connsiteX7" fmla="*/ -5195 w 83703"/>
                <a:gd name="connsiteY7" fmla="*/ -1527 h 97669"/>
                <a:gd name="connsiteX8" fmla="*/ -6707 w 83703"/>
                <a:gd name="connsiteY8" fmla="*/ -960 h 97669"/>
                <a:gd name="connsiteX9" fmla="*/ 1928 w 83703"/>
                <a:gd name="connsiteY9" fmla="*/ 25228 h 97669"/>
                <a:gd name="connsiteX10" fmla="*/ 6646 w 83703"/>
                <a:gd name="connsiteY10" fmla="*/ 49621 h 97669"/>
                <a:gd name="connsiteX11" fmla="*/ 9430 w 83703"/>
                <a:gd name="connsiteY11" fmla="*/ 70476 h 97669"/>
                <a:gd name="connsiteX12" fmla="*/ 23822 w 83703"/>
                <a:gd name="connsiteY12" fmla="*/ 90906 h 97669"/>
                <a:gd name="connsiteX13" fmla="*/ 49489 w 83703"/>
                <a:gd name="connsiteY13" fmla="*/ 85054 h 9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703" h="97669">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name="connsiteX0" fmla="*/ 29348 w 48315"/>
                <a:gd name="connsiteY0" fmla="*/ 25007 h 73935"/>
                <a:gd name="connsiteX1" fmla="*/ 48316 w 48315"/>
                <a:gd name="connsiteY1" fmla="*/ 12409 h 73935"/>
                <a:gd name="connsiteX2" fmla="*/ 41851 w 48315"/>
                <a:gd name="connsiteY2" fmla="*/ 47 h 73935"/>
                <a:gd name="connsiteX3" fmla="*/ 41474 w 48315"/>
                <a:gd name="connsiteY3" fmla="*/ 0 h 73935"/>
                <a:gd name="connsiteX4" fmla="*/ 13919 w 48315"/>
                <a:gd name="connsiteY4" fmla="*/ 28451 h 73935"/>
                <a:gd name="connsiteX5" fmla="*/ 0 w 48315"/>
                <a:gd name="connsiteY5" fmla="*/ 35906 h 73935"/>
                <a:gd name="connsiteX6" fmla="*/ 3680 w 48315"/>
                <a:gd name="connsiteY6" fmla="*/ 42842 h 73935"/>
                <a:gd name="connsiteX7" fmla="*/ 7172 w 48315"/>
                <a:gd name="connsiteY7" fmla="*/ 73747 h 73935"/>
                <a:gd name="connsiteX8" fmla="*/ 7408 w 48315"/>
                <a:gd name="connsiteY8" fmla="*/ 73936 h 73935"/>
                <a:gd name="connsiteX9" fmla="*/ 18354 w 48315"/>
                <a:gd name="connsiteY9" fmla="*/ 66198 h 73935"/>
                <a:gd name="connsiteX10" fmla="*/ 29348 w 48315"/>
                <a:gd name="connsiteY10" fmla="*/ 25007 h 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15" h="7393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name="connsiteX0" fmla="*/ 56289 w 578747"/>
                <a:gd name="connsiteY0" fmla="*/ 755448 h 885720"/>
                <a:gd name="connsiteX1" fmla="*/ 32179 w 578747"/>
                <a:gd name="connsiteY1" fmla="*/ 756109 h 885720"/>
                <a:gd name="connsiteX2" fmla="*/ 37794 w 578747"/>
                <a:gd name="connsiteY2" fmla="*/ 792015 h 885720"/>
                <a:gd name="connsiteX3" fmla="*/ 79267 w 578747"/>
                <a:gd name="connsiteY3" fmla="*/ 819994 h 885720"/>
                <a:gd name="connsiteX4" fmla="*/ 98801 w 578747"/>
                <a:gd name="connsiteY4" fmla="*/ 881191 h 885720"/>
                <a:gd name="connsiteX5" fmla="*/ 127536 w 578747"/>
                <a:gd name="connsiteY5" fmla="*/ 885720 h 885720"/>
                <a:gd name="connsiteX6" fmla="*/ 143153 w 578747"/>
                <a:gd name="connsiteY6" fmla="*/ 879775 h 885720"/>
                <a:gd name="connsiteX7" fmla="*/ 155138 w 578747"/>
                <a:gd name="connsiteY7" fmla="*/ 863780 h 885720"/>
                <a:gd name="connsiteX8" fmla="*/ 175379 w 578747"/>
                <a:gd name="connsiteY8" fmla="*/ 865243 h 885720"/>
                <a:gd name="connsiteX9" fmla="*/ 185099 w 578747"/>
                <a:gd name="connsiteY9" fmla="*/ 883078 h 885720"/>
                <a:gd name="connsiteX10" fmla="*/ 242191 w 578747"/>
                <a:gd name="connsiteY10" fmla="*/ 857882 h 885720"/>
                <a:gd name="connsiteX11" fmla="*/ 279371 w 578747"/>
                <a:gd name="connsiteY11" fmla="*/ 851701 h 885720"/>
                <a:gd name="connsiteX12" fmla="*/ 299093 w 578747"/>
                <a:gd name="connsiteY12" fmla="*/ 833394 h 885720"/>
                <a:gd name="connsiteX13" fmla="*/ 289562 w 578747"/>
                <a:gd name="connsiteY13" fmla="*/ 819523 h 885720"/>
                <a:gd name="connsiteX14" fmla="*/ 307209 w 578747"/>
                <a:gd name="connsiteY14" fmla="*/ 796780 h 885720"/>
                <a:gd name="connsiteX15" fmla="*/ 391431 w 578747"/>
                <a:gd name="connsiteY15" fmla="*/ 789467 h 885720"/>
                <a:gd name="connsiteX16" fmla="*/ 416721 w 578747"/>
                <a:gd name="connsiteY16" fmla="*/ 760732 h 885720"/>
                <a:gd name="connsiteX17" fmla="*/ 451259 w 578747"/>
                <a:gd name="connsiteY17" fmla="*/ 737660 h 885720"/>
                <a:gd name="connsiteX18" fmla="*/ 468339 w 578747"/>
                <a:gd name="connsiteY18" fmla="*/ 694063 h 885720"/>
                <a:gd name="connsiteX19" fmla="*/ 516324 w 578747"/>
                <a:gd name="connsiteY19" fmla="*/ 686419 h 885720"/>
                <a:gd name="connsiteX20" fmla="*/ 521939 w 578747"/>
                <a:gd name="connsiteY20" fmla="*/ 674293 h 885720"/>
                <a:gd name="connsiteX21" fmla="*/ 489100 w 578747"/>
                <a:gd name="connsiteY21" fmla="*/ 637160 h 885720"/>
                <a:gd name="connsiteX22" fmla="*/ 482352 w 578747"/>
                <a:gd name="connsiteY22" fmla="*/ 600829 h 885720"/>
                <a:gd name="connsiteX23" fmla="*/ 461875 w 578747"/>
                <a:gd name="connsiteY23" fmla="*/ 602528 h 885720"/>
                <a:gd name="connsiteX24" fmla="*/ 472444 w 578747"/>
                <a:gd name="connsiteY24" fmla="*/ 532178 h 885720"/>
                <a:gd name="connsiteX25" fmla="*/ 481267 w 578747"/>
                <a:gd name="connsiteY25" fmla="*/ 520382 h 885720"/>
                <a:gd name="connsiteX26" fmla="*/ 482730 w 578747"/>
                <a:gd name="connsiteY26" fmla="*/ 499952 h 885720"/>
                <a:gd name="connsiteX27" fmla="*/ 524204 w 578747"/>
                <a:gd name="connsiteY27" fmla="*/ 420212 h 885720"/>
                <a:gd name="connsiteX28" fmla="*/ 578747 w 578747"/>
                <a:gd name="connsiteY28" fmla="*/ 415919 h 885720"/>
                <a:gd name="connsiteX29" fmla="*/ 578747 w 578747"/>
                <a:gd name="connsiteY29" fmla="*/ 217655 h 885720"/>
                <a:gd name="connsiteX30" fmla="*/ 155374 w 578747"/>
                <a:gd name="connsiteY30" fmla="*/ 0 h 885720"/>
                <a:gd name="connsiteX31" fmla="*/ 102906 w 578747"/>
                <a:gd name="connsiteY31" fmla="*/ 16137 h 885720"/>
                <a:gd name="connsiteX32" fmla="*/ 96914 w 578747"/>
                <a:gd name="connsiteY32" fmla="*/ 88940 h 885720"/>
                <a:gd name="connsiteX33" fmla="*/ 125318 w 578747"/>
                <a:gd name="connsiteY33" fmla="*/ 138860 h 885720"/>
                <a:gd name="connsiteX34" fmla="*/ 151174 w 578747"/>
                <a:gd name="connsiteY34" fmla="*/ 159337 h 885720"/>
                <a:gd name="connsiteX35" fmla="*/ 133009 w 578747"/>
                <a:gd name="connsiteY35" fmla="*/ 186090 h 885720"/>
                <a:gd name="connsiteX36" fmla="*/ 110125 w 578747"/>
                <a:gd name="connsiteY36" fmla="*/ 363687 h 885720"/>
                <a:gd name="connsiteX37" fmla="*/ 21232 w 578747"/>
                <a:gd name="connsiteY37" fmla="*/ 458997 h 885720"/>
                <a:gd name="connsiteX38" fmla="*/ 13353 w 578747"/>
                <a:gd name="connsiteY38" fmla="*/ 488628 h 885720"/>
                <a:gd name="connsiteX39" fmla="*/ 0 w 578747"/>
                <a:gd name="connsiteY39" fmla="*/ 491978 h 885720"/>
                <a:gd name="connsiteX40" fmla="*/ 0 w 578747"/>
                <a:gd name="connsiteY40" fmla="*/ 502264 h 885720"/>
                <a:gd name="connsiteX41" fmla="*/ 31754 w 578747"/>
                <a:gd name="connsiteY41" fmla="*/ 516371 h 885720"/>
                <a:gd name="connsiteX42" fmla="*/ 38643 w 578747"/>
                <a:gd name="connsiteY42" fmla="*/ 541378 h 885720"/>
                <a:gd name="connsiteX43" fmla="*/ 87053 w 578747"/>
                <a:gd name="connsiteY43" fmla="*/ 545955 h 885720"/>
                <a:gd name="connsiteX44" fmla="*/ 95074 w 578747"/>
                <a:gd name="connsiteY44" fmla="*/ 575256 h 885720"/>
                <a:gd name="connsiteX45" fmla="*/ 70869 w 578747"/>
                <a:gd name="connsiteY45" fmla="*/ 592006 h 885720"/>
                <a:gd name="connsiteX46" fmla="*/ 77569 w 578747"/>
                <a:gd name="connsiteY46" fmla="*/ 634801 h 885720"/>
                <a:gd name="connsiteX47" fmla="*/ 78465 w 578747"/>
                <a:gd name="connsiteY47" fmla="*/ 696847 h 885720"/>
                <a:gd name="connsiteX48" fmla="*/ 102387 w 578747"/>
                <a:gd name="connsiteY48" fmla="*/ 727233 h 885720"/>
                <a:gd name="connsiteX49" fmla="*/ 99886 w 578747"/>
                <a:gd name="connsiteY49" fmla="*/ 766347 h 885720"/>
                <a:gd name="connsiteX50" fmla="*/ 56289 w 578747"/>
                <a:gd name="connsiteY50" fmla="*/ 755448 h 8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8747" h="885720">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name="connsiteX0" fmla="*/ 151033 w 155043"/>
                <a:gd name="connsiteY0" fmla="*/ 357081 h 422996"/>
                <a:gd name="connsiteX1" fmla="*/ 155044 w 155043"/>
                <a:gd name="connsiteY1" fmla="*/ 297017 h 422996"/>
                <a:gd name="connsiteX2" fmla="*/ 131452 w 155043"/>
                <a:gd name="connsiteY2" fmla="*/ 278758 h 422996"/>
                <a:gd name="connsiteX3" fmla="*/ 110125 w 155043"/>
                <a:gd name="connsiteY3" fmla="*/ 278758 h 422996"/>
                <a:gd name="connsiteX4" fmla="*/ 85071 w 155043"/>
                <a:gd name="connsiteY4" fmla="*/ 264603 h 422996"/>
                <a:gd name="connsiteX5" fmla="*/ 77003 w 155043"/>
                <a:gd name="connsiteY5" fmla="*/ 235396 h 422996"/>
                <a:gd name="connsiteX6" fmla="*/ 54402 w 155043"/>
                <a:gd name="connsiteY6" fmla="*/ 151458 h 422996"/>
                <a:gd name="connsiteX7" fmla="*/ 74785 w 155043"/>
                <a:gd name="connsiteY7" fmla="*/ 114372 h 422996"/>
                <a:gd name="connsiteX8" fmla="*/ 68746 w 155043"/>
                <a:gd name="connsiteY8" fmla="*/ 47042 h 422996"/>
                <a:gd name="connsiteX9" fmla="*/ 53506 w 155043"/>
                <a:gd name="connsiteY9" fmla="*/ 24677 h 422996"/>
                <a:gd name="connsiteX10" fmla="*/ 48033 w 155043"/>
                <a:gd name="connsiteY10" fmla="*/ 2171 h 422996"/>
                <a:gd name="connsiteX11" fmla="*/ 27649 w 155043"/>
                <a:gd name="connsiteY11" fmla="*/ 0 h 422996"/>
                <a:gd name="connsiteX12" fmla="*/ 57705 w 155043"/>
                <a:gd name="connsiteY12" fmla="*/ 67378 h 422996"/>
                <a:gd name="connsiteX13" fmla="*/ 37228 w 155043"/>
                <a:gd name="connsiteY13" fmla="*/ 95687 h 422996"/>
                <a:gd name="connsiteX14" fmla="*/ 30716 w 155043"/>
                <a:gd name="connsiteY14" fmla="*/ 140322 h 422996"/>
                <a:gd name="connsiteX15" fmla="*/ 39634 w 155043"/>
                <a:gd name="connsiteY15" fmla="*/ 147494 h 422996"/>
                <a:gd name="connsiteX16" fmla="*/ 37133 w 155043"/>
                <a:gd name="connsiteY16" fmla="*/ 175191 h 422996"/>
                <a:gd name="connsiteX17" fmla="*/ 15382 w 155043"/>
                <a:gd name="connsiteY17" fmla="*/ 185146 h 422996"/>
                <a:gd name="connsiteX18" fmla="*/ 13636 w 155043"/>
                <a:gd name="connsiteY18" fmla="*/ 216287 h 422996"/>
                <a:gd name="connsiteX19" fmla="*/ 0 w 155043"/>
                <a:gd name="connsiteY19" fmla="*/ 231622 h 422996"/>
                <a:gd name="connsiteX20" fmla="*/ 3869 w 155043"/>
                <a:gd name="connsiteY20" fmla="*/ 244597 h 422996"/>
                <a:gd name="connsiteX21" fmla="*/ 35482 w 155043"/>
                <a:gd name="connsiteY21" fmla="*/ 276210 h 422996"/>
                <a:gd name="connsiteX22" fmla="*/ 83986 w 155043"/>
                <a:gd name="connsiteY22" fmla="*/ 279041 h 422996"/>
                <a:gd name="connsiteX23" fmla="*/ 101160 w 155043"/>
                <a:gd name="connsiteY23" fmla="*/ 328441 h 422996"/>
                <a:gd name="connsiteX24" fmla="*/ 77192 w 155043"/>
                <a:gd name="connsiteY24" fmla="*/ 367556 h 422996"/>
                <a:gd name="connsiteX25" fmla="*/ 105879 w 155043"/>
                <a:gd name="connsiteY25" fmla="*/ 408936 h 422996"/>
                <a:gd name="connsiteX26" fmla="*/ 113287 w 155043"/>
                <a:gd name="connsiteY26" fmla="*/ 422996 h 422996"/>
                <a:gd name="connsiteX27" fmla="*/ 123856 w 155043"/>
                <a:gd name="connsiteY27" fmla="*/ 422996 h 422996"/>
                <a:gd name="connsiteX28" fmla="*/ 124941 w 155043"/>
                <a:gd name="connsiteY28" fmla="*/ 409313 h 422996"/>
                <a:gd name="connsiteX29" fmla="*/ 112815 w 155043"/>
                <a:gd name="connsiteY29" fmla="*/ 395347 h 422996"/>
                <a:gd name="connsiteX30" fmla="*/ 117769 w 155043"/>
                <a:gd name="connsiteY30" fmla="*/ 366990 h 422996"/>
                <a:gd name="connsiteX31" fmla="*/ 151033 w 155043"/>
                <a:gd name="connsiteY31" fmla="*/ 357081 h 42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043" h="422996">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name="connsiteX0" fmla="*/ 614465 w 654287"/>
                <a:gd name="connsiteY0" fmla="*/ 250401 h 544586"/>
                <a:gd name="connsiteX1" fmla="*/ 636499 w 654287"/>
                <a:gd name="connsiteY1" fmla="*/ 240303 h 544586"/>
                <a:gd name="connsiteX2" fmla="*/ 637632 w 654287"/>
                <a:gd name="connsiteY2" fmla="*/ 227847 h 544586"/>
                <a:gd name="connsiteX3" fmla="*/ 628337 w 654287"/>
                <a:gd name="connsiteY3" fmla="*/ 220392 h 544586"/>
                <a:gd name="connsiteX4" fmla="*/ 636452 w 654287"/>
                <a:gd name="connsiteY4" fmla="*/ 164622 h 544586"/>
                <a:gd name="connsiteX5" fmla="*/ 654287 w 654287"/>
                <a:gd name="connsiteY5" fmla="*/ 139992 h 544586"/>
                <a:gd name="connsiteX6" fmla="*/ 623477 w 654287"/>
                <a:gd name="connsiteY6" fmla="*/ 70963 h 544586"/>
                <a:gd name="connsiteX7" fmla="*/ 594790 w 654287"/>
                <a:gd name="connsiteY7" fmla="*/ 53647 h 544586"/>
                <a:gd name="connsiteX8" fmla="*/ 542228 w 654287"/>
                <a:gd name="connsiteY8" fmla="*/ 33783 h 544586"/>
                <a:gd name="connsiteX9" fmla="*/ 524204 w 654287"/>
                <a:gd name="connsiteY9" fmla="*/ 20666 h 544586"/>
                <a:gd name="connsiteX10" fmla="*/ 522694 w 654287"/>
                <a:gd name="connsiteY10" fmla="*/ 20241 h 544586"/>
                <a:gd name="connsiteX11" fmla="*/ 509766 w 654287"/>
                <a:gd name="connsiteY11" fmla="*/ 35293 h 544586"/>
                <a:gd name="connsiteX12" fmla="*/ 487731 w 654287"/>
                <a:gd name="connsiteY12" fmla="*/ 20619 h 544586"/>
                <a:gd name="connsiteX13" fmla="*/ 482447 w 654287"/>
                <a:gd name="connsiteY13" fmla="*/ 0 h 544586"/>
                <a:gd name="connsiteX14" fmla="*/ 411908 w 654287"/>
                <a:gd name="connsiteY14" fmla="*/ 6700 h 544586"/>
                <a:gd name="connsiteX15" fmla="*/ 400301 w 654287"/>
                <a:gd name="connsiteY15" fmla="*/ 29961 h 544586"/>
                <a:gd name="connsiteX16" fmla="*/ 384164 w 654287"/>
                <a:gd name="connsiteY16" fmla="*/ 45248 h 544586"/>
                <a:gd name="connsiteX17" fmla="*/ 392374 w 654287"/>
                <a:gd name="connsiteY17" fmla="*/ 74077 h 544586"/>
                <a:gd name="connsiteX18" fmla="*/ 393365 w 654287"/>
                <a:gd name="connsiteY18" fmla="*/ 115221 h 544586"/>
                <a:gd name="connsiteX19" fmla="*/ 373973 w 654287"/>
                <a:gd name="connsiteY19" fmla="*/ 185760 h 544586"/>
                <a:gd name="connsiteX20" fmla="*/ 391667 w 654287"/>
                <a:gd name="connsiteY20" fmla="*/ 207134 h 544586"/>
                <a:gd name="connsiteX21" fmla="*/ 434981 w 654287"/>
                <a:gd name="connsiteY21" fmla="*/ 209115 h 544586"/>
                <a:gd name="connsiteX22" fmla="*/ 439463 w 654287"/>
                <a:gd name="connsiteY22" fmla="*/ 292629 h 544586"/>
                <a:gd name="connsiteX23" fmla="*/ 364253 w 654287"/>
                <a:gd name="connsiteY23" fmla="*/ 269698 h 544586"/>
                <a:gd name="connsiteX24" fmla="*/ 346418 w 654287"/>
                <a:gd name="connsiteY24" fmla="*/ 232282 h 544586"/>
                <a:gd name="connsiteX25" fmla="*/ 320845 w 654287"/>
                <a:gd name="connsiteY25" fmla="*/ 230584 h 544586"/>
                <a:gd name="connsiteX26" fmla="*/ 284514 w 654287"/>
                <a:gd name="connsiteY26" fmla="*/ 200434 h 544586"/>
                <a:gd name="connsiteX27" fmla="*/ 244739 w 654287"/>
                <a:gd name="connsiteY27" fmla="*/ 211946 h 544586"/>
                <a:gd name="connsiteX28" fmla="*/ 191422 w 654287"/>
                <a:gd name="connsiteY28" fmla="*/ 191799 h 544586"/>
                <a:gd name="connsiteX29" fmla="*/ 180475 w 654287"/>
                <a:gd name="connsiteY29" fmla="*/ 165329 h 544586"/>
                <a:gd name="connsiteX30" fmla="*/ 173634 w 654287"/>
                <a:gd name="connsiteY30" fmla="*/ 162687 h 544586"/>
                <a:gd name="connsiteX31" fmla="*/ 138010 w 654287"/>
                <a:gd name="connsiteY31" fmla="*/ 174200 h 544586"/>
                <a:gd name="connsiteX32" fmla="*/ 131405 w 654287"/>
                <a:gd name="connsiteY32" fmla="*/ 149004 h 544586"/>
                <a:gd name="connsiteX33" fmla="*/ 122582 w 654287"/>
                <a:gd name="connsiteY33" fmla="*/ 144050 h 544586"/>
                <a:gd name="connsiteX34" fmla="*/ 114655 w 654287"/>
                <a:gd name="connsiteY34" fmla="*/ 148202 h 544586"/>
                <a:gd name="connsiteX35" fmla="*/ 124327 w 654287"/>
                <a:gd name="connsiteY35" fmla="*/ 166037 h 544586"/>
                <a:gd name="connsiteX36" fmla="*/ 114230 w 654287"/>
                <a:gd name="connsiteY36" fmla="*/ 235868 h 544586"/>
                <a:gd name="connsiteX37" fmla="*/ 128291 w 654287"/>
                <a:gd name="connsiteY37" fmla="*/ 272294 h 544586"/>
                <a:gd name="connsiteX38" fmla="*/ 5237 w 654287"/>
                <a:gd name="connsiteY38" fmla="*/ 266632 h 544586"/>
                <a:gd name="connsiteX39" fmla="*/ 0 w 654287"/>
                <a:gd name="connsiteY39" fmla="*/ 460082 h 544586"/>
                <a:gd name="connsiteX40" fmla="*/ 64311 w 654287"/>
                <a:gd name="connsiteY40" fmla="*/ 518212 h 544586"/>
                <a:gd name="connsiteX41" fmla="*/ 63650 w 654287"/>
                <a:gd name="connsiteY41" fmla="*/ 518919 h 544586"/>
                <a:gd name="connsiteX42" fmla="*/ 113428 w 654287"/>
                <a:gd name="connsiteY42" fmla="*/ 509011 h 544586"/>
                <a:gd name="connsiteX43" fmla="*/ 159998 w 654287"/>
                <a:gd name="connsiteY43" fmla="*/ 516088 h 544586"/>
                <a:gd name="connsiteX44" fmla="*/ 167877 w 654287"/>
                <a:gd name="connsiteY44" fmla="*/ 531045 h 544586"/>
                <a:gd name="connsiteX45" fmla="*/ 196093 w 654287"/>
                <a:gd name="connsiteY45" fmla="*/ 540246 h 544586"/>
                <a:gd name="connsiteX46" fmla="*/ 263706 w 654287"/>
                <a:gd name="connsiteY46" fmla="*/ 544587 h 544586"/>
                <a:gd name="connsiteX47" fmla="*/ 270925 w 654287"/>
                <a:gd name="connsiteY47" fmla="*/ 541001 h 544586"/>
                <a:gd name="connsiteX48" fmla="*/ 267953 w 654287"/>
                <a:gd name="connsiteY48" fmla="*/ 539633 h 544586"/>
                <a:gd name="connsiteX49" fmla="*/ 283476 w 654287"/>
                <a:gd name="connsiteY49" fmla="*/ 504717 h 544586"/>
                <a:gd name="connsiteX50" fmla="*/ 334622 w 654287"/>
                <a:gd name="connsiteY50" fmla="*/ 475794 h 544586"/>
                <a:gd name="connsiteX51" fmla="*/ 356657 w 654287"/>
                <a:gd name="connsiteY51" fmla="*/ 470085 h 544586"/>
                <a:gd name="connsiteX52" fmla="*/ 371000 w 654287"/>
                <a:gd name="connsiteY52" fmla="*/ 431536 h 544586"/>
                <a:gd name="connsiteX53" fmla="*/ 423940 w 654287"/>
                <a:gd name="connsiteY53" fmla="*/ 407095 h 544586"/>
                <a:gd name="connsiteX54" fmla="*/ 445502 w 654287"/>
                <a:gd name="connsiteY54" fmla="*/ 417240 h 544586"/>
                <a:gd name="connsiteX55" fmla="*/ 437906 w 654287"/>
                <a:gd name="connsiteY55" fmla="*/ 379965 h 544586"/>
                <a:gd name="connsiteX56" fmla="*/ 603471 w 654287"/>
                <a:gd name="connsiteY56" fmla="*/ 324195 h 544586"/>
                <a:gd name="connsiteX57" fmla="*/ 596960 w 654287"/>
                <a:gd name="connsiteY57" fmla="*/ 302538 h 544586"/>
                <a:gd name="connsiteX58" fmla="*/ 612531 w 654287"/>
                <a:gd name="connsiteY58" fmla="*/ 285033 h 544586"/>
                <a:gd name="connsiteX59" fmla="*/ 614465 w 654287"/>
                <a:gd name="connsiteY59" fmla="*/ 250401 h 54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54287" h="544586">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name="connsiteX0" fmla="*/ 546521 w 597526"/>
                <a:gd name="connsiteY0" fmla="*/ 206662 h 602857"/>
                <a:gd name="connsiteX1" fmla="*/ 549305 w 597526"/>
                <a:gd name="connsiteY1" fmla="*/ 204774 h 602857"/>
                <a:gd name="connsiteX2" fmla="*/ 456873 w 597526"/>
                <a:gd name="connsiteY2" fmla="*/ 151835 h 602857"/>
                <a:gd name="connsiteX3" fmla="*/ 450834 w 597526"/>
                <a:gd name="connsiteY3" fmla="*/ 111258 h 602857"/>
                <a:gd name="connsiteX4" fmla="*/ 256487 w 597526"/>
                <a:gd name="connsiteY4" fmla="*/ 613 h 602857"/>
                <a:gd name="connsiteX5" fmla="*/ 254741 w 597526"/>
                <a:gd name="connsiteY5" fmla="*/ 11135 h 602857"/>
                <a:gd name="connsiteX6" fmla="*/ 239548 w 597526"/>
                <a:gd name="connsiteY6" fmla="*/ 26328 h 602857"/>
                <a:gd name="connsiteX7" fmla="*/ 218976 w 597526"/>
                <a:gd name="connsiteY7" fmla="*/ 45720 h 602857"/>
                <a:gd name="connsiteX8" fmla="*/ 247145 w 597526"/>
                <a:gd name="connsiteY8" fmla="*/ 62942 h 602857"/>
                <a:gd name="connsiteX9" fmla="*/ 221053 w 597526"/>
                <a:gd name="connsiteY9" fmla="*/ 81863 h 602857"/>
                <a:gd name="connsiteX10" fmla="*/ 204397 w 597526"/>
                <a:gd name="connsiteY10" fmla="*/ 84930 h 602857"/>
                <a:gd name="connsiteX11" fmla="*/ 169717 w 597526"/>
                <a:gd name="connsiteY11" fmla="*/ 108049 h 602857"/>
                <a:gd name="connsiteX12" fmla="*/ 165424 w 597526"/>
                <a:gd name="connsiteY12" fmla="*/ 82287 h 602857"/>
                <a:gd name="connsiteX13" fmla="*/ 149995 w 597526"/>
                <a:gd name="connsiteY13" fmla="*/ 70680 h 602857"/>
                <a:gd name="connsiteX14" fmla="*/ 140511 w 597526"/>
                <a:gd name="connsiteY14" fmla="*/ 88468 h 602857"/>
                <a:gd name="connsiteX15" fmla="*/ 114891 w 597526"/>
                <a:gd name="connsiteY15" fmla="*/ 97811 h 602857"/>
                <a:gd name="connsiteX16" fmla="*/ 98565 w 597526"/>
                <a:gd name="connsiteY16" fmla="*/ 48787 h 602857"/>
                <a:gd name="connsiteX17" fmla="*/ 109087 w 597526"/>
                <a:gd name="connsiteY17" fmla="*/ 0 h 602857"/>
                <a:gd name="connsiteX18" fmla="*/ 54355 w 597526"/>
                <a:gd name="connsiteY18" fmla="*/ 2218 h 602857"/>
                <a:gd name="connsiteX19" fmla="*/ 77758 w 597526"/>
                <a:gd name="connsiteY19" fmla="*/ 41191 h 602857"/>
                <a:gd name="connsiteX20" fmla="*/ 55440 w 597526"/>
                <a:gd name="connsiteY20" fmla="*/ 73087 h 602857"/>
                <a:gd name="connsiteX21" fmla="*/ 55440 w 597526"/>
                <a:gd name="connsiteY21" fmla="*/ 91110 h 602857"/>
                <a:gd name="connsiteX22" fmla="*/ 65915 w 597526"/>
                <a:gd name="connsiteY22" fmla="*/ 104605 h 602857"/>
                <a:gd name="connsiteX23" fmla="*/ 65915 w 597526"/>
                <a:gd name="connsiteY23" fmla="*/ 128338 h 602857"/>
                <a:gd name="connsiteX24" fmla="*/ 33500 w 597526"/>
                <a:gd name="connsiteY24" fmla="*/ 185099 h 602857"/>
                <a:gd name="connsiteX25" fmla="*/ 2406 w 597526"/>
                <a:gd name="connsiteY25" fmla="*/ 192129 h 602857"/>
                <a:gd name="connsiteX26" fmla="*/ 0 w 597526"/>
                <a:gd name="connsiteY26" fmla="*/ 222091 h 602857"/>
                <a:gd name="connsiteX27" fmla="*/ 13353 w 597526"/>
                <a:gd name="connsiteY27" fmla="*/ 229215 h 602857"/>
                <a:gd name="connsiteX28" fmla="*/ 15004 w 597526"/>
                <a:gd name="connsiteY28" fmla="*/ 282202 h 602857"/>
                <a:gd name="connsiteX29" fmla="*/ 8493 w 597526"/>
                <a:gd name="connsiteY29" fmla="*/ 292205 h 602857"/>
                <a:gd name="connsiteX30" fmla="*/ 14060 w 597526"/>
                <a:gd name="connsiteY30" fmla="*/ 304331 h 602857"/>
                <a:gd name="connsiteX31" fmla="*/ 52939 w 597526"/>
                <a:gd name="connsiteY31" fmla="*/ 331980 h 602857"/>
                <a:gd name="connsiteX32" fmla="*/ 52939 w 597526"/>
                <a:gd name="connsiteY32" fmla="*/ 360809 h 602857"/>
                <a:gd name="connsiteX33" fmla="*/ 78324 w 597526"/>
                <a:gd name="connsiteY33" fmla="*/ 423091 h 602857"/>
                <a:gd name="connsiteX34" fmla="*/ 83183 w 597526"/>
                <a:gd name="connsiteY34" fmla="*/ 424459 h 602857"/>
                <a:gd name="connsiteX35" fmla="*/ 101679 w 597526"/>
                <a:gd name="connsiteY35" fmla="*/ 437953 h 602857"/>
                <a:gd name="connsiteX36" fmla="*/ 153675 w 597526"/>
                <a:gd name="connsiteY36" fmla="*/ 457581 h 602857"/>
                <a:gd name="connsiteX37" fmla="*/ 183967 w 597526"/>
                <a:gd name="connsiteY37" fmla="*/ 475841 h 602857"/>
                <a:gd name="connsiteX38" fmla="*/ 220392 w 597526"/>
                <a:gd name="connsiteY38" fmla="*/ 479757 h 602857"/>
                <a:gd name="connsiteX39" fmla="*/ 245446 w 597526"/>
                <a:gd name="connsiteY39" fmla="*/ 489666 h 602857"/>
                <a:gd name="connsiteX40" fmla="*/ 265593 w 597526"/>
                <a:gd name="connsiteY40" fmla="*/ 501509 h 602857"/>
                <a:gd name="connsiteX41" fmla="*/ 274181 w 597526"/>
                <a:gd name="connsiteY41" fmla="*/ 577143 h 602857"/>
                <a:gd name="connsiteX42" fmla="*/ 286307 w 597526"/>
                <a:gd name="connsiteY42" fmla="*/ 593941 h 602857"/>
                <a:gd name="connsiteX43" fmla="*/ 323817 w 597526"/>
                <a:gd name="connsiteY43" fmla="*/ 593044 h 602857"/>
                <a:gd name="connsiteX44" fmla="*/ 352127 w 597526"/>
                <a:gd name="connsiteY44" fmla="*/ 589788 h 602857"/>
                <a:gd name="connsiteX45" fmla="*/ 366895 w 597526"/>
                <a:gd name="connsiteY45" fmla="*/ 602528 h 602857"/>
                <a:gd name="connsiteX46" fmla="*/ 377040 w 597526"/>
                <a:gd name="connsiteY46" fmla="*/ 602858 h 602857"/>
                <a:gd name="connsiteX47" fmla="*/ 395583 w 597526"/>
                <a:gd name="connsiteY47" fmla="*/ 596536 h 602857"/>
                <a:gd name="connsiteX48" fmla="*/ 433659 w 597526"/>
                <a:gd name="connsiteY48" fmla="*/ 595592 h 602857"/>
                <a:gd name="connsiteX49" fmla="*/ 443898 w 597526"/>
                <a:gd name="connsiteY49" fmla="*/ 580965 h 602857"/>
                <a:gd name="connsiteX50" fmla="*/ 475747 w 597526"/>
                <a:gd name="connsiteY50" fmla="*/ 578700 h 602857"/>
                <a:gd name="connsiteX51" fmla="*/ 496885 w 597526"/>
                <a:gd name="connsiteY51" fmla="*/ 583513 h 602857"/>
                <a:gd name="connsiteX52" fmla="*/ 553221 w 597526"/>
                <a:gd name="connsiteY52" fmla="*/ 569877 h 602857"/>
                <a:gd name="connsiteX53" fmla="*/ 597526 w 597526"/>
                <a:gd name="connsiteY53" fmla="*/ 538312 h 602857"/>
                <a:gd name="connsiteX54" fmla="*/ 595356 w 597526"/>
                <a:gd name="connsiteY54" fmla="*/ 536377 h 602857"/>
                <a:gd name="connsiteX55" fmla="*/ 583890 w 597526"/>
                <a:gd name="connsiteY55" fmla="*/ 532886 h 602857"/>
                <a:gd name="connsiteX56" fmla="*/ 578417 w 597526"/>
                <a:gd name="connsiteY56" fmla="*/ 519438 h 602857"/>
                <a:gd name="connsiteX57" fmla="*/ 567471 w 597526"/>
                <a:gd name="connsiteY57" fmla="*/ 513446 h 602857"/>
                <a:gd name="connsiteX58" fmla="*/ 568461 w 597526"/>
                <a:gd name="connsiteY58" fmla="*/ 492544 h 602857"/>
                <a:gd name="connsiteX59" fmla="*/ 559969 w 597526"/>
                <a:gd name="connsiteY59" fmla="*/ 483060 h 602857"/>
                <a:gd name="connsiteX60" fmla="*/ 558978 w 597526"/>
                <a:gd name="connsiteY60" fmla="*/ 471123 h 602857"/>
                <a:gd name="connsiteX61" fmla="*/ 547040 w 597526"/>
                <a:gd name="connsiteY61" fmla="*/ 453193 h 602857"/>
                <a:gd name="connsiteX62" fmla="*/ 551004 w 597526"/>
                <a:gd name="connsiteY62" fmla="*/ 446729 h 602857"/>
                <a:gd name="connsiteX63" fmla="*/ 536566 w 597526"/>
                <a:gd name="connsiteY63" fmla="*/ 412852 h 602857"/>
                <a:gd name="connsiteX64" fmla="*/ 547512 w 597526"/>
                <a:gd name="connsiteY64" fmla="*/ 406388 h 602857"/>
                <a:gd name="connsiteX65" fmla="*/ 546050 w 597526"/>
                <a:gd name="connsiteY65" fmla="*/ 378503 h 602857"/>
                <a:gd name="connsiteX66" fmla="*/ 547512 w 597526"/>
                <a:gd name="connsiteY66" fmla="*/ 367509 h 602857"/>
                <a:gd name="connsiteX67" fmla="*/ 558506 w 597526"/>
                <a:gd name="connsiteY67" fmla="*/ 352080 h 602857"/>
                <a:gd name="connsiteX68" fmla="*/ 553505 w 597526"/>
                <a:gd name="connsiteY68" fmla="*/ 335660 h 602857"/>
                <a:gd name="connsiteX69" fmla="*/ 521609 w 597526"/>
                <a:gd name="connsiteY69" fmla="*/ 307256 h 602857"/>
                <a:gd name="connsiteX70" fmla="*/ 517645 w 597526"/>
                <a:gd name="connsiteY70" fmla="*/ 291827 h 602857"/>
                <a:gd name="connsiteX71" fmla="*/ 532602 w 597526"/>
                <a:gd name="connsiteY71" fmla="*/ 248513 h 602857"/>
                <a:gd name="connsiteX72" fmla="*/ 546521 w 597526"/>
                <a:gd name="connsiteY72" fmla="*/ 206662 h 60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97526" h="602857">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name="connsiteX0" fmla="*/ 85590 w 98801"/>
                <a:gd name="connsiteY0" fmla="*/ 243040 h 280125"/>
                <a:gd name="connsiteX1" fmla="*/ 98424 w 98801"/>
                <a:gd name="connsiteY1" fmla="*/ 147541 h 280125"/>
                <a:gd name="connsiteX2" fmla="*/ 70492 w 98801"/>
                <a:gd name="connsiteY2" fmla="*/ 54166 h 280125"/>
                <a:gd name="connsiteX3" fmla="*/ 38643 w 98801"/>
                <a:gd name="connsiteY3" fmla="*/ 38690 h 280125"/>
                <a:gd name="connsiteX4" fmla="*/ 42984 w 98801"/>
                <a:gd name="connsiteY4" fmla="*/ 6653 h 280125"/>
                <a:gd name="connsiteX5" fmla="*/ 0 w 98801"/>
                <a:gd name="connsiteY5" fmla="*/ 0 h 280125"/>
                <a:gd name="connsiteX6" fmla="*/ 27319 w 98801"/>
                <a:gd name="connsiteY6" fmla="*/ 41710 h 280125"/>
                <a:gd name="connsiteX7" fmla="*/ 28263 w 98801"/>
                <a:gd name="connsiteY7" fmla="*/ 73228 h 280125"/>
                <a:gd name="connsiteX8" fmla="*/ 32840 w 98801"/>
                <a:gd name="connsiteY8" fmla="*/ 98141 h 280125"/>
                <a:gd name="connsiteX9" fmla="*/ 41851 w 98801"/>
                <a:gd name="connsiteY9" fmla="*/ 232565 h 280125"/>
                <a:gd name="connsiteX10" fmla="*/ 69359 w 98801"/>
                <a:gd name="connsiteY10" fmla="*/ 280126 h 280125"/>
                <a:gd name="connsiteX11" fmla="*/ 98801 w 98801"/>
                <a:gd name="connsiteY11" fmla="*/ 270500 h 280125"/>
                <a:gd name="connsiteX12" fmla="*/ 85590 w 98801"/>
                <a:gd name="connsiteY12" fmla="*/ 243040 h 28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801" h="280125">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name="connsiteX0" fmla="*/ 0 w 70302"/>
                <a:gd name="connsiteY0" fmla="*/ 90261 h 109370"/>
                <a:gd name="connsiteX1" fmla="*/ 4671 w 70302"/>
                <a:gd name="connsiteY1" fmla="*/ 97244 h 109370"/>
                <a:gd name="connsiteX2" fmla="*/ 36284 w 70302"/>
                <a:gd name="connsiteY2" fmla="*/ 91252 h 109370"/>
                <a:gd name="connsiteX3" fmla="*/ 48033 w 70302"/>
                <a:gd name="connsiteY3" fmla="*/ 109370 h 109370"/>
                <a:gd name="connsiteX4" fmla="*/ 62282 w 70302"/>
                <a:gd name="connsiteY4" fmla="*/ 72426 h 109370"/>
                <a:gd name="connsiteX5" fmla="*/ 60819 w 70302"/>
                <a:gd name="connsiteY5" fmla="*/ 71671 h 109370"/>
                <a:gd name="connsiteX6" fmla="*/ 42418 w 70302"/>
                <a:gd name="connsiteY6" fmla="*/ 75634 h 109370"/>
                <a:gd name="connsiteX7" fmla="*/ 32934 w 70302"/>
                <a:gd name="connsiteY7" fmla="*/ 66670 h 109370"/>
                <a:gd name="connsiteX8" fmla="*/ 36944 w 70302"/>
                <a:gd name="connsiteY8" fmla="*/ 67189 h 109370"/>
                <a:gd name="connsiteX9" fmla="*/ 39917 w 70302"/>
                <a:gd name="connsiteY9" fmla="*/ 60677 h 109370"/>
                <a:gd name="connsiteX10" fmla="*/ 54874 w 70302"/>
                <a:gd name="connsiteY10" fmla="*/ 45767 h 109370"/>
                <a:gd name="connsiteX11" fmla="*/ 70303 w 70302"/>
                <a:gd name="connsiteY11" fmla="*/ 29820 h 109370"/>
                <a:gd name="connsiteX12" fmla="*/ 57846 w 70302"/>
                <a:gd name="connsiteY12" fmla="*/ 8918 h 109370"/>
                <a:gd name="connsiteX13" fmla="*/ 54733 w 70302"/>
                <a:gd name="connsiteY13" fmla="*/ 0 h 109370"/>
                <a:gd name="connsiteX14" fmla="*/ 20855 w 70302"/>
                <a:gd name="connsiteY14" fmla="*/ 24913 h 109370"/>
                <a:gd name="connsiteX15" fmla="*/ 0 w 70302"/>
                <a:gd name="connsiteY15" fmla="*/ 90261 h 1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302" h="109370">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name="connsiteX0" fmla="*/ 418089 w 418891"/>
                <a:gd name="connsiteY0" fmla="*/ 58460 h 388882"/>
                <a:gd name="connsiteX1" fmla="*/ 365905 w 418891"/>
                <a:gd name="connsiteY1" fmla="*/ 27319 h 388882"/>
                <a:gd name="connsiteX2" fmla="*/ 272152 w 418891"/>
                <a:gd name="connsiteY2" fmla="*/ 13117 h 388882"/>
                <a:gd name="connsiteX3" fmla="*/ 271869 w 418891"/>
                <a:gd name="connsiteY3" fmla="*/ 11796 h 388882"/>
                <a:gd name="connsiteX4" fmla="*/ 246862 w 418891"/>
                <a:gd name="connsiteY4" fmla="*/ 0 h 388882"/>
                <a:gd name="connsiteX5" fmla="*/ 204822 w 418891"/>
                <a:gd name="connsiteY5" fmla="*/ 19392 h 388882"/>
                <a:gd name="connsiteX6" fmla="*/ 191091 w 418891"/>
                <a:gd name="connsiteY6" fmla="*/ 56289 h 388882"/>
                <a:gd name="connsiteX7" fmla="*/ 182127 w 418891"/>
                <a:gd name="connsiteY7" fmla="*/ 77239 h 388882"/>
                <a:gd name="connsiteX8" fmla="*/ 124469 w 418891"/>
                <a:gd name="connsiteY8" fmla="*/ 118807 h 388882"/>
                <a:gd name="connsiteX9" fmla="*/ 89459 w 418891"/>
                <a:gd name="connsiteY9" fmla="*/ 136312 h 388882"/>
                <a:gd name="connsiteX10" fmla="*/ 16467 w 418891"/>
                <a:gd name="connsiteY10" fmla="*/ 131594 h 388882"/>
                <a:gd name="connsiteX11" fmla="*/ 0 w 418891"/>
                <a:gd name="connsiteY11" fmla="*/ 126215 h 388882"/>
                <a:gd name="connsiteX12" fmla="*/ 11088 w 418891"/>
                <a:gd name="connsiteY12" fmla="*/ 147306 h 388882"/>
                <a:gd name="connsiteX13" fmla="*/ 30103 w 418891"/>
                <a:gd name="connsiteY13" fmla="*/ 158724 h 388882"/>
                <a:gd name="connsiteX14" fmla="*/ 40295 w 418891"/>
                <a:gd name="connsiteY14" fmla="*/ 198546 h 388882"/>
                <a:gd name="connsiteX15" fmla="*/ 86722 w 418891"/>
                <a:gd name="connsiteY15" fmla="*/ 237095 h 388882"/>
                <a:gd name="connsiteX16" fmla="*/ 134755 w 418891"/>
                <a:gd name="connsiteY16" fmla="*/ 269746 h 388882"/>
                <a:gd name="connsiteX17" fmla="*/ 139379 w 418891"/>
                <a:gd name="connsiteY17" fmla="*/ 319760 h 388882"/>
                <a:gd name="connsiteX18" fmla="*/ 154666 w 418891"/>
                <a:gd name="connsiteY18" fmla="*/ 335094 h 388882"/>
                <a:gd name="connsiteX19" fmla="*/ 178682 w 418891"/>
                <a:gd name="connsiteY19" fmla="*/ 334245 h 388882"/>
                <a:gd name="connsiteX20" fmla="*/ 223270 w 418891"/>
                <a:gd name="connsiteY20" fmla="*/ 351891 h 388882"/>
                <a:gd name="connsiteX21" fmla="*/ 261347 w 418891"/>
                <a:gd name="connsiteY21" fmla="*/ 359865 h 388882"/>
                <a:gd name="connsiteX22" fmla="*/ 302963 w 418891"/>
                <a:gd name="connsiteY22" fmla="*/ 360809 h 388882"/>
                <a:gd name="connsiteX23" fmla="*/ 327545 w 418891"/>
                <a:gd name="connsiteY23" fmla="*/ 388883 h 388882"/>
                <a:gd name="connsiteX24" fmla="*/ 331839 w 418891"/>
                <a:gd name="connsiteY24" fmla="*/ 364867 h 388882"/>
                <a:gd name="connsiteX25" fmla="*/ 355572 w 418891"/>
                <a:gd name="connsiteY25" fmla="*/ 344908 h 388882"/>
                <a:gd name="connsiteX26" fmla="*/ 375436 w 418891"/>
                <a:gd name="connsiteY26" fmla="*/ 308625 h 388882"/>
                <a:gd name="connsiteX27" fmla="*/ 380013 w 418891"/>
                <a:gd name="connsiteY27" fmla="*/ 285835 h 388882"/>
                <a:gd name="connsiteX28" fmla="*/ 405963 w 418891"/>
                <a:gd name="connsiteY28" fmla="*/ 237567 h 388882"/>
                <a:gd name="connsiteX29" fmla="*/ 400584 w 418891"/>
                <a:gd name="connsiteY29" fmla="*/ 190006 h 388882"/>
                <a:gd name="connsiteX30" fmla="*/ 418891 w 418891"/>
                <a:gd name="connsiteY30" fmla="*/ 119420 h 388882"/>
                <a:gd name="connsiteX31" fmla="*/ 418089 w 418891"/>
                <a:gd name="connsiteY31" fmla="*/ 58460 h 38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8891" h="388882">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name="connsiteX0" fmla="*/ 730535 w 876897"/>
                <a:gd name="connsiteY0" fmla="*/ 514295 h 651173"/>
                <a:gd name="connsiteX1" fmla="*/ 730535 w 876897"/>
                <a:gd name="connsiteY1" fmla="*/ 496602 h 651173"/>
                <a:gd name="connsiteX2" fmla="*/ 746436 w 876897"/>
                <a:gd name="connsiteY2" fmla="*/ 492638 h 651173"/>
                <a:gd name="connsiteX3" fmla="*/ 753089 w 876897"/>
                <a:gd name="connsiteY3" fmla="*/ 467490 h 651173"/>
                <a:gd name="connsiteX4" fmla="*/ 841321 w 876897"/>
                <a:gd name="connsiteY4" fmla="*/ 372935 h 651173"/>
                <a:gd name="connsiteX5" fmla="*/ 864063 w 876897"/>
                <a:gd name="connsiteY5" fmla="*/ 196423 h 651173"/>
                <a:gd name="connsiteX6" fmla="*/ 876897 w 876897"/>
                <a:gd name="connsiteY6" fmla="*/ 177503 h 651173"/>
                <a:gd name="connsiteX7" fmla="*/ 858968 w 876897"/>
                <a:gd name="connsiteY7" fmla="*/ 163301 h 651173"/>
                <a:gd name="connsiteX8" fmla="*/ 827119 w 876897"/>
                <a:gd name="connsiteY8" fmla="*/ 107341 h 651173"/>
                <a:gd name="connsiteX9" fmla="*/ 833017 w 876897"/>
                <a:gd name="connsiteY9" fmla="*/ 35812 h 651173"/>
                <a:gd name="connsiteX10" fmla="*/ 820042 w 876897"/>
                <a:gd name="connsiteY10" fmla="*/ 39822 h 651173"/>
                <a:gd name="connsiteX11" fmla="*/ 791921 w 876897"/>
                <a:gd name="connsiteY11" fmla="*/ 10097 h 651173"/>
                <a:gd name="connsiteX12" fmla="*/ 661790 w 876897"/>
                <a:gd name="connsiteY12" fmla="*/ 0 h 651173"/>
                <a:gd name="connsiteX13" fmla="*/ 330329 w 876897"/>
                <a:gd name="connsiteY13" fmla="*/ 228130 h 651173"/>
                <a:gd name="connsiteX14" fmla="*/ 236576 w 876897"/>
                <a:gd name="connsiteY14" fmla="*/ 248277 h 651173"/>
                <a:gd name="connsiteX15" fmla="*/ 231150 w 876897"/>
                <a:gd name="connsiteY15" fmla="*/ 417429 h 651173"/>
                <a:gd name="connsiteX16" fmla="*/ 182410 w 876897"/>
                <a:gd name="connsiteY16" fmla="*/ 462205 h 651173"/>
                <a:gd name="connsiteX17" fmla="*/ 64075 w 876897"/>
                <a:gd name="connsiteY17" fmla="*/ 463998 h 651173"/>
                <a:gd name="connsiteX18" fmla="*/ 44682 w 876897"/>
                <a:gd name="connsiteY18" fmla="*/ 485231 h 651173"/>
                <a:gd name="connsiteX19" fmla="*/ 4954 w 876897"/>
                <a:gd name="connsiteY19" fmla="*/ 482683 h 651173"/>
                <a:gd name="connsiteX20" fmla="*/ 0 w 876897"/>
                <a:gd name="connsiteY20" fmla="*/ 499904 h 651173"/>
                <a:gd name="connsiteX21" fmla="*/ 10947 w 876897"/>
                <a:gd name="connsiteY21" fmla="*/ 516749 h 651173"/>
                <a:gd name="connsiteX22" fmla="*/ 14391 w 876897"/>
                <a:gd name="connsiteY22" fmla="*/ 536613 h 651173"/>
                <a:gd name="connsiteX23" fmla="*/ 40483 w 876897"/>
                <a:gd name="connsiteY23" fmla="*/ 558223 h 651173"/>
                <a:gd name="connsiteX24" fmla="*/ 49637 w 876897"/>
                <a:gd name="connsiteY24" fmla="*/ 587476 h 651173"/>
                <a:gd name="connsiteX25" fmla="*/ 64358 w 876897"/>
                <a:gd name="connsiteY25" fmla="*/ 599980 h 651173"/>
                <a:gd name="connsiteX26" fmla="*/ 94177 w 876897"/>
                <a:gd name="connsiteY26" fmla="*/ 599036 h 651173"/>
                <a:gd name="connsiteX27" fmla="*/ 112532 w 876897"/>
                <a:gd name="connsiteY27" fmla="*/ 620033 h 651173"/>
                <a:gd name="connsiteX28" fmla="*/ 103189 w 876897"/>
                <a:gd name="connsiteY28" fmla="*/ 634046 h 651173"/>
                <a:gd name="connsiteX29" fmla="*/ 112437 w 876897"/>
                <a:gd name="connsiteY29" fmla="*/ 646125 h 651173"/>
                <a:gd name="connsiteX30" fmla="*/ 120789 w 876897"/>
                <a:gd name="connsiteY30" fmla="*/ 644898 h 651173"/>
                <a:gd name="connsiteX31" fmla="*/ 118241 w 876897"/>
                <a:gd name="connsiteY31" fmla="*/ 628054 h 651173"/>
                <a:gd name="connsiteX32" fmla="*/ 139143 w 876897"/>
                <a:gd name="connsiteY32" fmla="*/ 620033 h 651173"/>
                <a:gd name="connsiteX33" fmla="*/ 174294 w 876897"/>
                <a:gd name="connsiteY33" fmla="*/ 651173 h 651173"/>
                <a:gd name="connsiteX34" fmla="*/ 176700 w 876897"/>
                <a:gd name="connsiteY34" fmla="*/ 611209 h 651173"/>
                <a:gd name="connsiteX35" fmla="*/ 197603 w 876897"/>
                <a:gd name="connsiteY35" fmla="*/ 597951 h 651173"/>
                <a:gd name="connsiteX36" fmla="*/ 211710 w 876897"/>
                <a:gd name="connsiteY36" fmla="*/ 549966 h 651173"/>
                <a:gd name="connsiteX37" fmla="*/ 299188 w 876897"/>
                <a:gd name="connsiteY37" fmla="*/ 531281 h 651173"/>
                <a:gd name="connsiteX38" fmla="*/ 345852 w 876897"/>
                <a:gd name="connsiteY38" fmla="*/ 553127 h 651173"/>
                <a:gd name="connsiteX39" fmla="*/ 369538 w 876897"/>
                <a:gd name="connsiteY39" fmla="*/ 588184 h 651173"/>
                <a:gd name="connsiteX40" fmla="*/ 376615 w 876897"/>
                <a:gd name="connsiteY40" fmla="*/ 588184 h 651173"/>
                <a:gd name="connsiteX41" fmla="*/ 391903 w 876897"/>
                <a:gd name="connsiteY41" fmla="*/ 572000 h 651173"/>
                <a:gd name="connsiteX42" fmla="*/ 429272 w 876897"/>
                <a:gd name="connsiteY42" fmla="*/ 568886 h 651173"/>
                <a:gd name="connsiteX43" fmla="*/ 487071 w 876897"/>
                <a:gd name="connsiteY43" fmla="*/ 597338 h 651173"/>
                <a:gd name="connsiteX44" fmla="*/ 519816 w 876897"/>
                <a:gd name="connsiteY44" fmla="*/ 597338 h 651173"/>
                <a:gd name="connsiteX45" fmla="*/ 562564 w 876897"/>
                <a:gd name="connsiteY45" fmla="*/ 567329 h 651173"/>
                <a:gd name="connsiteX46" fmla="*/ 636358 w 876897"/>
                <a:gd name="connsiteY46" fmla="*/ 563460 h 651173"/>
                <a:gd name="connsiteX47" fmla="*/ 673114 w 876897"/>
                <a:gd name="connsiteY47" fmla="*/ 578889 h 651173"/>
                <a:gd name="connsiteX48" fmla="*/ 692175 w 876897"/>
                <a:gd name="connsiteY48" fmla="*/ 562328 h 651173"/>
                <a:gd name="connsiteX49" fmla="*/ 714871 w 876897"/>
                <a:gd name="connsiteY49" fmla="*/ 556807 h 651173"/>
                <a:gd name="connsiteX50" fmla="*/ 707699 w 876897"/>
                <a:gd name="connsiteY50" fmla="*/ 539821 h 651173"/>
                <a:gd name="connsiteX51" fmla="*/ 707699 w 876897"/>
                <a:gd name="connsiteY51" fmla="*/ 511559 h 651173"/>
                <a:gd name="connsiteX52" fmla="*/ 730535 w 876897"/>
                <a:gd name="connsiteY52" fmla="*/ 514295 h 65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76897" h="651173">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name="connsiteX0" fmla="*/ 158016 w 158016"/>
                <a:gd name="connsiteY0" fmla="*/ 65349 h 343775"/>
                <a:gd name="connsiteX1" fmla="*/ 146267 w 158016"/>
                <a:gd name="connsiteY1" fmla="*/ 40955 h 343775"/>
                <a:gd name="connsiteX2" fmla="*/ 146787 w 158016"/>
                <a:gd name="connsiteY2" fmla="*/ 32745 h 343775"/>
                <a:gd name="connsiteX3" fmla="*/ 109795 w 158016"/>
                <a:gd name="connsiteY3" fmla="*/ 0 h 343775"/>
                <a:gd name="connsiteX4" fmla="*/ 106964 w 158016"/>
                <a:gd name="connsiteY4" fmla="*/ 1085 h 343775"/>
                <a:gd name="connsiteX5" fmla="*/ 109889 w 158016"/>
                <a:gd name="connsiteY5" fmla="*/ 20713 h 343775"/>
                <a:gd name="connsiteX6" fmla="*/ 87572 w 158016"/>
                <a:gd name="connsiteY6" fmla="*/ 23922 h 343775"/>
                <a:gd name="connsiteX7" fmla="*/ 76531 w 158016"/>
                <a:gd name="connsiteY7" fmla="*/ 47891 h 343775"/>
                <a:gd name="connsiteX8" fmla="*/ 33028 w 158016"/>
                <a:gd name="connsiteY8" fmla="*/ 51665 h 343775"/>
                <a:gd name="connsiteX9" fmla="*/ 3586 w 158016"/>
                <a:gd name="connsiteY9" fmla="*/ 80258 h 343775"/>
                <a:gd name="connsiteX10" fmla="*/ 0 w 158016"/>
                <a:gd name="connsiteY10" fmla="*/ 106775 h 343775"/>
                <a:gd name="connsiteX11" fmla="*/ 28404 w 158016"/>
                <a:gd name="connsiteY11" fmla="*/ 120506 h 343775"/>
                <a:gd name="connsiteX12" fmla="*/ 58885 w 158016"/>
                <a:gd name="connsiteY12" fmla="*/ 222468 h 343775"/>
                <a:gd name="connsiteX13" fmla="*/ 46192 w 158016"/>
                <a:gd name="connsiteY13" fmla="*/ 316834 h 343775"/>
                <a:gd name="connsiteX14" fmla="*/ 59120 w 158016"/>
                <a:gd name="connsiteY14" fmla="*/ 343776 h 343775"/>
                <a:gd name="connsiteX15" fmla="*/ 84694 w 158016"/>
                <a:gd name="connsiteY15" fmla="*/ 342124 h 343775"/>
                <a:gd name="connsiteX16" fmla="*/ 97244 w 158016"/>
                <a:gd name="connsiteY16" fmla="*/ 206237 h 343775"/>
                <a:gd name="connsiteX17" fmla="*/ 117769 w 158016"/>
                <a:gd name="connsiteY17" fmla="*/ 172690 h 343775"/>
                <a:gd name="connsiteX18" fmla="*/ 124516 w 158016"/>
                <a:gd name="connsiteY18" fmla="*/ 152401 h 343775"/>
                <a:gd name="connsiteX19" fmla="*/ 146126 w 158016"/>
                <a:gd name="connsiteY19" fmla="*/ 134236 h 343775"/>
                <a:gd name="connsiteX20" fmla="*/ 143342 w 158016"/>
                <a:gd name="connsiteY20" fmla="*/ 96348 h 343775"/>
                <a:gd name="connsiteX21" fmla="*/ 155044 w 158016"/>
                <a:gd name="connsiteY21" fmla="*/ 88563 h 343775"/>
                <a:gd name="connsiteX22" fmla="*/ 158016 w 158016"/>
                <a:gd name="connsiteY22" fmla="*/ 65349 h 3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8016" h="343775">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name="connsiteX0" fmla="*/ 686938 w 686938"/>
                <a:gd name="connsiteY0" fmla="*/ 420495 h 473010"/>
                <a:gd name="connsiteX1" fmla="*/ 679295 w 686938"/>
                <a:gd name="connsiteY1" fmla="*/ 389874 h 473010"/>
                <a:gd name="connsiteX2" fmla="*/ 629422 w 686938"/>
                <a:gd name="connsiteY2" fmla="*/ 358119 h 473010"/>
                <a:gd name="connsiteX3" fmla="*/ 622062 w 686938"/>
                <a:gd name="connsiteY3" fmla="*/ 312493 h 473010"/>
                <a:gd name="connsiteX4" fmla="*/ 581060 w 686938"/>
                <a:gd name="connsiteY4" fmla="*/ 297300 h 473010"/>
                <a:gd name="connsiteX5" fmla="*/ 579550 w 686938"/>
                <a:gd name="connsiteY5" fmla="*/ 268802 h 473010"/>
                <a:gd name="connsiteX6" fmla="*/ 514437 w 686938"/>
                <a:gd name="connsiteY6" fmla="*/ 245541 h 473010"/>
                <a:gd name="connsiteX7" fmla="*/ 523308 w 686938"/>
                <a:gd name="connsiteY7" fmla="*/ 218882 h 473010"/>
                <a:gd name="connsiteX8" fmla="*/ 513352 w 686938"/>
                <a:gd name="connsiteY8" fmla="*/ 190950 h 473010"/>
                <a:gd name="connsiteX9" fmla="*/ 575114 w 686938"/>
                <a:gd name="connsiteY9" fmla="*/ 190950 h 473010"/>
                <a:gd name="connsiteX10" fmla="*/ 579125 w 686938"/>
                <a:gd name="connsiteY10" fmla="*/ 107153 h 473010"/>
                <a:gd name="connsiteX11" fmla="*/ 534584 w 686938"/>
                <a:gd name="connsiteY11" fmla="*/ 83420 h 473010"/>
                <a:gd name="connsiteX12" fmla="*/ 527365 w 686938"/>
                <a:gd name="connsiteY12" fmla="*/ 0 h 473010"/>
                <a:gd name="connsiteX13" fmla="*/ 496649 w 686938"/>
                <a:gd name="connsiteY13" fmla="*/ 5096 h 473010"/>
                <a:gd name="connsiteX14" fmla="*/ 506510 w 686938"/>
                <a:gd name="connsiteY14" fmla="*/ 52939 h 473010"/>
                <a:gd name="connsiteX15" fmla="*/ 422336 w 686938"/>
                <a:gd name="connsiteY15" fmla="*/ 132348 h 473010"/>
                <a:gd name="connsiteX16" fmla="*/ 394498 w 686938"/>
                <a:gd name="connsiteY16" fmla="*/ 134236 h 473010"/>
                <a:gd name="connsiteX17" fmla="*/ 355902 w 686938"/>
                <a:gd name="connsiteY17" fmla="*/ 100264 h 473010"/>
                <a:gd name="connsiteX18" fmla="*/ 340379 w 686938"/>
                <a:gd name="connsiteY18" fmla="*/ 95404 h 473010"/>
                <a:gd name="connsiteX19" fmla="*/ 333301 w 686938"/>
                <a:gd name="connsiteY19" fmla="*/ 128055 h 473010"/>
                <a:gd name="connsiteX20" fmla="*/ 307256 w 686938"/>
                <a:gd name="connsiteY20" fmla="*/ 128055 h 473010"/>
                <a:gd name="connsiteX21" fmla="*/ 287723 w 686938"/>
                <a:gd name="connsiteY21" fmla="*/ 155091 h 473010"/>
                <a:gd name="connsiteX22" fmla="*/ 229876 w 686938"/>
                <a:gd name="connsiteY22" fmla="*/ 155091 h 473010"/>
                <a:gd name="connsiteX23" fmla="*/ 217986 w 686938"/>
                <a:gd name="connsiteY23" fmla="*/ 140228 h 473010"/>
                <a:gd name="connsiteX24" fmla="*/ 128857 w 686938"/>
                <a:gd name="connsiteY24" fmla="*/ 144852 h 473010"/>
                <a:gd name="connsiteX25" fmla="*/ 115410 w 686938"/>
                <a:gd name="connsiteY25" fmla="*/ 95546 h 473010"/>
                <a:gd name="connsiteX26" fmla="*/ 65113 w 686938"/>
                <a:gd name="connsiteY26" fmla="*/ 100547 h 473010"/>
                <a:gd name="connsiteX27" fmla="*/ 37133 w 686938"/>
                <a:gd name="connsiteY27" fmla="*/ 165377 h 473010"/>
                <a:gd name="connsiteX28" fmla="*/ 0 w 686938"/>
                <a:gd name="connsiteY28" fmla="*/ 182174 h 473010"/>
                <a:gd name="connsiteX29" fmla="*/ 20194 w 686938"/>
                <a:gd name="connsiteY29" fmla="*/ 190903 h 473010"/>
                <a:gd name="connsiteX30" fmla="*/ 31707 w 686938"/>
                <a:gd name="connsiteY30" fmla="*/ 211097 h 473010"/>
                <a:gd name="connsiteX31" fmla="*/ 77428 w 686938"/>
                <a:gd name="connsiteY31" fmla="*/ 218741 h 473010"/>
                <a:gd name="connsiteX32" fmla="*/ 88704 w 686938"/>
                <a:gd name="connsiteY32" fmla="*/ 247758 h 473010"/>
                <a:gd name="connsiteX33" fmla="*/ 145324 w 686938"/>
                <a:gd name="connsiteY33" fmla="*/ 295460 h 473010"/>
                <a:gd name="connsiteX34" fmla="*/ 166368 w 686938"/>
                <a:gd name="connsiteY34" fmla="*/ 331508 h 473010"/>
                <a:gd name="connsiteX35" fmla="*/ 212984 w 686938"/>
                <a:gd name="connsiteY35" fmla="*/ 370340 h 473010"/>
                <a:gd name="connsiteX36" fmla="*/ 212984 w 686938"/>
                <a:gd name="connsiteY36" fmla="*/ 388836 h 473010"/>
                <a:gd name="connsiteX37" fmla="*/ 255072 w 686938"/>
                <a:gd name="connsiteY37" fmla="*/ 433660 h 473010"/>
                <a:gd name="connsiteX38" fmla="*/ 274558 w 686938"/>
                <a:gd name="connsiteY38" fmla="*/ 429790 h 473010"/>
                <a:gd name="connsiteX39" fmla="*/ 306737 w 686938"/>
                <a:gd name="connsiteY39" fmla="*/ 429790 h 473010"/>
                <a:gd name="connsiteX40" fmla="*/ 334717 w 686938"/>
                <a:gd name="connsiteY40" fmla="*/ 416579 h 473010"/>
                <a:gd name="connsiteX41" fmla="*/ 405491 w 686938"/>
                <a:gd name="connsiteY41" fmla="*/ 473010 h 473010"/>
                <a:gd name="connsiteX42" fmla="*/ 416626 w 686938"/>
                <a:gd name="connsiteY42" fmla="*/ 472444 h 473010"/>
                <a:gd name="connsiteX43" fmla="*/ 458950 w 686938"/>
                <a:gd name="connsiteY43" fmla="*/ 472444 h 473010"/>
                <a:gd name="connsiteX44" fmla="*/ 528875 w 686938"/>
                <a:gd name="connsiteY44" fmla="*/ 469755 h 473010"/>
                <a:gd name="connsiteX45" fmla="*/ 574501 w 686938"/>
                <a:gd name="connsiteY45" fmla="*/ 452014 h 473010"/>
                <a:gd name="connsiteX46" fmla="*/ 599225 w 686938"/>
                <a:gd name="connsiteY46" fmla="*/ 417664 h 473010"/>
                <a:gd name="connsiteX47" fmla="*/ 686938 w 686938"/>
                <a:gd name="connsiteY47" fmla="*/ 420495 h 47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6938" h="473010">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name="connsiteX0" fmla="*/ 46711 w 499243"/>
                <a:gd name="connsiteY0" fmla="*/ 487212 h 498394"/>
                <a:gd name="connsiteX1" fmla="*/ 82759 w 499243"/>
                <a:gd name="connsiteY1" fmla="*/ 498395 h 498394"/>
                <a:gd name="connsiteX2" fmla="*/ 108144 w 499243"/>
                <a:gd name="connsiteY2" fmla="*/ 491270 h 498394"/>
                <a:gd name="connsiteX3" fmla="*/ 171841 w 499243"/>
                <a:gd name="connsiteY3" fmla="*/ 422100 h 498394"/>
                <a:gd name="connsiteX4" fmla="*/ 196093 w 499243"/>
                <a:gd name="connsiteY4" fmla="*/ 413277 h 498394"/>
                <a:gd name="connsiteX5" fmla="*/ 242379 w 499243"/>
                <a:gd name="connsiteY5" fmla="*/ 433660 h 498394"/>
                <a:gd name="connsiteX6" fmla="*/ 287298 w 499243"/>
                <a:gd name="connsiteY6" fmla="*/ 426299 h 498394"/>
                <a:gd name="connsiteX7" fmla="*/ 312918 w 499243"/>
                <a:gd name="connsiteY7" fmla="*/ 379446 h 498394"/>
                <a:gd name="connsiteX8" fmla="*/ 355383 w 499243"/>
                <a:gd name="connsiteY8" fmla="*/ 349910 h 498394"/>
                <a:gd name="connsiteX9" fmla="*/ 394922 w 499243"/>
                <a:gd name="connsiteY9" fmla="*/ 300273 h 498394"/>
                <a:gd name="connsiteX10" fmla="*/ 424553 w 499243"/>
                <a:gd name="connsiteY10" fmla="*/ 284514 h 498394"/>
                <a:gd name="connsiteX11" fmla="*/ 444700 w 499243"/>
                <a:gd name="connsiteY11" fmla="*/ 265263 h 498394"/>
                <a:gd name="connsiteX12" fmla="*/ 499244 w 499243"/>
                <a:gd name="connsiteY12" fmla="*/ 238746 h 498394"/>
                <a:gd name="connsiteX13" fmla="*/ 471217 w 499243"/>
                <a:gd name="connsiteY13" fmla="*/ 227658 h 498394"/>
                <a:gd name="connsiteX14" fmla="*/ 444134 w 499243"/>
                <a:gd name="connsiteY14" fmla="*/ 228649 h 498394"/>
                <a:gd name="connsiteX15" fmla="*/ 421109 w 499243"/>
                <a:gd name="connsiteY15" fmla="*/ 205624 h 498394"/>
                <a:gd name="connsiteX16" fmla="*/ 416579 w 499243"/>
                <a:gd name="connsiteY16" fmla="*/ 157072 h 498394"/>
                <a:gd name="connsiteX17" fmla="*/ 373077 w 499243"/>
                <a:gd name="connsiteY17" fmla="*/ 127441 h 498394"/>
                <a:gd name="connsiteX18" fmla="*/ 323015 w 499243"/>
                <a:gd name="connsiteY18" fmla="*/ 85873 h 498394"/>
                <a:gd name="connsiteX19" fmla="*/ 313107 w 499243"/>
                <a:gd name="connsiteY19" fmla="*/ 47183 h 498394"/>
                <a:gd name="connsiteX20" fmla="*/ 295649 w 499243"/>
                <a:gd name="connsiteY20" fmla="*/ 36709 h 498394"/>
                <a:gd name="connsiteX21" fmla="*/ 276304 w 499243"/>
                <a:gd name="connsiteY21" fmla="*/ 0 h 498394"/>
                <a:gd name="connsiteX22" fmla="*/ 229498 w 499243"/>
                <a:gd name="connsiteY22" fmla="*/ 21327 h 498394"/>
                <a:gd name="connsiteX23" fmla="*/ 196093 w 499243"/>
                <a:gd name="connsiteY23" fmla="*/ 46617 h 498394"/>
                <a:gd name="connsiteX24" fmla="*/ 187270 w 499243"/>
                <a:gd name="connsiteY24" fmla="*/ 21185 h 498394"/>
                <a:gd name="connsiteX25" fmla="*/ 157167 w 499243"/>
                <a:gd name="connsiteY25" fmla="*/ 20430 h 498394"/>
                <a:gd name="connsiteX26" fmla="*/ 80542 w 499243"/>
                <a:gd name="connsiteY26" fmla="*/ 35010 h 498394"/>
                <a:gd name="connsiteX27" fmla="*/ 63744 w 499243"/>
                <a:gd name="connsiteY27" fmla="*/ 35010 h 498394"/>
                <a:gd name="connsiteX28" fmla="*/ 58318 w 499243"/>
                <a:gd name="connsiteY28" fmla="*/ 231527 h 498394"/>
                <a:gd name="connsiteX29" fmla="*/ 3539 w 499243"/>
                <a:gd name="connsiteY29" fmla="*/ 237000 h 498394"/>
                <a:gd name="connsiteX30" fmla="*/ 0 w 499243"/>
                <a:gd name="connsiteY30" fmla="*/ 382230 h 498394"/>
                <a:gd name="connsiteX31" fmla="*/ 52845 w 499243"/>
                <a:gd name="connsiteY31" fmla="*/ 435972 h 498394"/>
                <a:gd name="connsiteX32" fmla="*/ 53977 w 499243"/>
                <a:gd name="connsiteY32" fmla="*/ 461026 h 498394"/>
                <a:gd name="connsiteX33" fmla="*/ 45296 w 499243"/>
                <a:gd name="connsiteY33" fmla="*/ 483579 h 498394"/>
                <a:gd name="connsiteX34" fmla="*/ 46711 w 499243"/>
                <a:gd name="connsiteY34" fmla="*/ 487212 h 49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9243" h="498394">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name="connsiteX0" fmla="*/ 0 w 418089"/>
                <a:gd name="connsiteY0" fmla="*/ 437151 h 484900"/>
                <a:gd name="connsiteX1" fmla="*/ 3067 w 418089"/>
                <a:gd name="connsiteY1" fmla="*/ 438189 h 484900"/>
                <a:gd name="connsiteX2" fmla="*/ 26989 w 418089"/>
                <a:gd name="connsiteY2" fmla="*/ 465555 h 484900"/>
                <a:gd name="connsiteX3" fmla="*/ 37275 w 418089"/>
                <a:gd name="connsiteY3" fmla="*/ 484900 h 484900"/>
                <a:gd name="connsiteX4" fmla="*/ 49306 w 418089"/>
                <a:gd name="connsiteY4" fmla="*/ 478436 h 484900"/>
                <a:gd name="connsiteX5" fmla="*/ 80164 w 418089"/>
                <a:gd name="connsiteY5" fmla="*/ 446635 h 484900"/>
                <a:gd name="connsiteX6" fmla="*/ 94413 w 418089"/>
                <a:gd name="connsiteY6" fmla="*/ 448428 h 484900"/>
                <a:gd name="connsiteX7" fmla="*/ 105360 w 418089"/>
                <a:gd name="connsiteY7" fmla="*/ 469424 h 484900"/>
                <a:gd name="connsiteX8" fmla="*/ 125082 w 418089"/>
                <a:gd name="connsiteY8" fmla="*/ 472066 h 484900"/>
                <a:gd name="connsiteX9" fmla="*/ 141030 w 418089"/>
                <a:gd name="connsiteY9" fmla="*/ 449041 h 484900"/>
                <a:gd name="connsiteX10" fmla="*/ 184910 w 418089"/>
                <a:gd name="connsiteY10" fmla="*/ 446635 h 484900"/>
                <a:gd name="connsiteX11" fmla="*/ 186751 w 418089"/>
                <a:gd name="connsiteY11" fmla="*/ 473765 h 484900"/>
                <a:gd name="connsiteX12" fmla="*/ 197414 w 418089"/>
                <a:gd name="connsiteY12" fmla="*/ 474284 h 484900"/>
                <a:gd name="connsiteX13" fmla="*/ 258799 w 418089"/>
                <a:gd name="connsiteY13" fmla="*/ 429319 h 484900"/>
                <a:gd name="connsiteX14" fmla="*/ 272152 w 418089"/>
                <a:gd name="connsiteY14" fmla="*/ 399310 h 484900"/>
                <a:gd name="connsiteX15" fmla="*/ 274889 w 418089"/>
                <a:gd name="connsiteY15" fmla="*/ 338680 h 484900"/>
                <a:gd name="connsiteX16" fmla="*/ 313201 w 418089"/>
                <a:gd name="connsiteY16" fmla="*/ 273567 h 484900"/>
                <a:gd name="connsiteX17" fmla="*/ 366518 w 418089"/>
                <a:gd name="connsiteY17" fmla="*/ 243323 h 484900"/>
                <a:gd name="connsiteX18" fmla="*/ 370717 w 418089"/>
                <a:gd name="connsiteY18" fmla="*/ 203972 h 484900"/>
                <a:gd name="connsiteX19" fmla="*/ 383598 w 418089"/>
                <a:gd name="connsiteY19" fmla="*/ 95215 h 484900"/>
                <a:gd name="connsiteX20" fmla="*/ 414739 w 418089"/>
                <a:gd name="connsiteY20" fmla="*/ 21044 h 484900"/>
                <a:gd name="connsiteX21" fmla="*/ 418089 w 418089"/>
                <a:gd name="connsiteY21" fmla="*/ 3633 h 484900"/>
                <a:gd name="connsiteX22" fmla="*/ 381050 w 418089"/>
                <a:gd name="connsiteY22" fmla="*/ 15995 h 484900"/>
                <a:gd name="connsiteX23" fmla="*/ 360526 w 418089"/>
                <a:gd name="connsiteY23" fmla="*/ 2265 h 484900"/>
                <a:gd name="connsiteX24" fmla="*/ 339293 w 418089"/>
                <a:gd name="connsiteY24" fmla="*/ 0 h 484900"/>
                <a:gd name="connsiteX25" fmla="*/ 281305 w 418089"/>
                <a:gd name="connsiteY25" fmla="*/ 42842 h 484900"/>
                <a:gd name="connsiteX26" fmla="*/ 283193 w 418089"/>
                <a:gd name="connsiteY26" fmla="*/ 114325 h 484900"/>
                <a:gd name="connsiteX27" fmla="*/ 259743 w 418089"/>
                <a:gd name="connsiteY27" fmla="*/ 115787 h 484900"/>
                <a:gd name="connsiteX28" fmla="*/ 212041 w 418089"/>
                <a:gd name="connsiteY28" fmla="*/ 84646 h 484900"/>
                <a:gd name="connsiteX29" fmla="*/ 118948 w 418089"/>
                <a:gd name="connsiteY29" fmla="*/ 83797 h 484900"/>
                <a:gd name="connsiteX30" fmla="*/ 108380 w 418089"/>
                <a:gd name="connsiteY30" fmla="*/ 123289 h 484900"/>
                <a:gd name="connsiteX31" fmla="*/ 118099 w 418089"/>
                <a:gd name="connsiteY31" fmla="*/ 126120 h 484900"/>
                <a:gd name="connsiteX32" fmla="*/ 128102 w 418089"/>
                <a:gd name="connsiteY32" fmla="*/ 103425 h 484900"/>
                <a:gd name="connsiteX33" fmla="*/ 173870 w 418089"/>
                <a:gd name="connsiteY33" fmla="*/ 115976 h 484900"/>
                <a:gd name="connsiteX34" fmla="*/ 186987 w 418089"/>
                <a:gd name="connsiteY34" fmla="*/ 156459 h 484900"/>
                <a:gd name="connsiteX35" fmla="*/ 161508 w 418089"/>
                <a:gd name="connsiteY35" fmla="*/ 193781 h 484900"/>
                <a:gd name="connsiteX36" fmla="*/ 180994 w 418089"/>
                <a:gd name="connsiteY36" fmla="*/ 247805 h 484900"/>
                <a:gd name="connsiteX37" fmla="*/ 165282 w 418089"/>
                <a:gd name="connsiteY37" fmla="*/ 351844 h 484900"/>
                <a:gd name="connsiteX38" fmla="*/ 133670 w 418089"/>
                <a:gd name="connsiteY38" fmla="*/ 353212 h 484900"/>
                <a:gd name="connsiteX39" fmla="*/ 126356 w 418089"/>
                <a:gd name="connsiteY39" fmla="*/ 333065 h 484900"/>
                <a:gd name="connsiteX40" fmla="*/ 103803 w 418089"/>
                <a:gd name="connsiteY40" fmla="*/ 333867 h 484900"/>
                <a:gd name="connsiteX41" fmla="*/ 82665 w 418089"/>
                <a:gd name="connsiteY41" fmla="*/ 321694 h 484900"/>
                <a:gd name="connsiteX42" fmla="*/ 68321 w 418089"/>
                <a:gd name="connsiteY42" fmla="*/ 334528 h 484900"/>
                <a:gd name="connsiteX43" fmla="*/ 22884 w 418089"/>
                <a:gd name="connsiteY43" fmla="*/ 357223 h 484900"/>
                <a:gd name="connsiteX44" fmla="*/ 34349 w 418089"/>
                <a:gd name="connsiteY44" fmla="*/ 413607 h 484900"/>
                <a:gd name="connsiteX45" fmla="*/ 4388 w 418089"/>
                <a:gd name="connsiteY45" fmla="*/ 415588 h 484900"/>
                <a:gd name="connsiteX46" fmla="*/ 0 w 418089"/>
                <a:gd name="connsiteY46" fmla="*/ 437151 h 4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18089" h="484900">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name="connsiteX0" fmla="*/ 96348 w 101113"/>
                <a:gd name="connsiteY0" fmla="*/ 26045 h 72331"/>
                <a:gd name="connsiteX1" fmla="*/ 100406 w 101113"/>
                <a:gd name="connsiteY1" fmla="*/ 14438 h 72331"/>
                <a:gd name="connsiteX2" fmla="*/ 36520 w 101113"/>
                <a:gd name="connsiteY2" fmla="*/ 13494 h 72331"/>
                <a:gd name="connsiteX3" fmla="*/ 23403 w 101113"/>
                <a:gd name="connsiteY3" fmla="*/ 0 h 72331"/>
                <a:gd name="connsiteX4" fmla="*/ 20949 w 101113"/>
                <a:gd name="connsiteY4" fmla="*/ 26328 h 72331"/>
                <a:gd name="connsiteX5" fmla="*/ 0 w 101113"/>
                <a:gd name="connsiteY5" fmla="*/ 68227 h 72331"/>
                <a:gd name="connsiteX6" fmla="*/ 6181 w 101113"/>
                <a:gd name="connsiteY6" fmla="*/ 72332 h 72331"/>
                <a:gd name="connsiteX7" fmla="*/ 101113 w 101113"/>
                <a:gd name="connsiteY7" fmla="*/ 62659 h 72331"/>
                <a:gd name="connsiteX8" fmla="*/ 96348 w 101113"/>
                <a:gd name="connsiteY8" fmla="*/ 26045 h 7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113" h="72331">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name="connsiteX0" fmla="*/ 333962 w 656646"/>
                <a:gd name="connsiteY0" fmla="*/ 486693 h 550484"/>
                <a:gd name="connsiteX1" fmla="*/ 342313 w 656646"/>
                <a:gd name="connsiteY1" fmla="*/ 448758 h 550484"/>
                <a:gd name="connsiteX2" fmla="*/ 372133 w 656646"/>
                <a:gd name="connsiteY2" fmla="*/ 414267 h 550484"/>
                <a:gd name="connsiteX3" fmla="*/ 381758 w 656646"/>
                <a:gd name="connsiteY3" fmla="*/ 396055 h 550484"/>
                <a:gd name="connsiteX4" fmla="*/ 451495 w 656646"/>
                <a:gd name="connsiteY4" fmla="*/ 391950 h 550484"/>
                <a:gd name="connsiteX5" fmla="*/ 470321 w 656646"/>
                <a:gd name="connsiteY5" fmla="*/ 418797 h 550484"/>
                <a:gd name="connsiteX6" fmla="*/ 485325 w 656646"/>
                <a:gd name="connsiteY6" fmla="*/ 415777 h 550484"/>
                <a:gd name="connsiteX7" fmla="*/ 544209 w 656646"/>
                <a:gd name="connsiteY7" fmla="*/ 288996 h 550484"/>
                <a:gd name="connsiteX8" fmla="*/ 567518 w 656646"/>
                <a:gd name="connsiteY8" fmla="*/ 277342 h 550484"/>
                <a:gd name="connsiteX9" fmla="*/ 611351 w 656646"/>
                <a:gd name="connsiteY9" fmla="*/ 144050 h 550484"/>
                <a:gd name="connsiteX10" fmla="*/ 656647 w 656646"/>
                <a:gd name="connsiteY10" fmla="*/ 121827 h 550484"/>
                <a:gd name="connsiteX11" fmla="*/ 656647 w 656646"/>
                <a:gd name="connsiteY11" fmla="*/ 89129 h 550484"/>
                <a:gd name="connsiteX12" fmla="*/ 637160 w 656646"/>
                <a:gd name="connsiteY12" fmla="*/ 82901 h 550484"/>
                <a:gd name="connsiteX13" fmla="*/ 636028 w 656646"/>
                <a:gd name="connsiteY13" fmla="*/ 73606 h 550484"/>
                <a:gd name="connsiteX14" fmla="*/ 624468 w 656646"/>
                <a:gd name="connsiteY14" fmla="*/ 62046 h 550484"/>
                <a:gd name="connsiteX15" fmla="*/ 619183 w 656646"/>
                <a:gd name="connsiteY15" fmla="*/ 41757 h 550484"/>
                <a:gd name="connsiteX16" fmla="*/ 602952 w 656646"/>
                <a:gd name="connsiteY16" fmla="*/ 30622 h 550484"/>
                <a:gd name="connsiteX17" fmla="*/ 597809 w 656646"/>
                <a:gd name="connsiteY17" fmla="*/ 23356 h 550484"/>
                <a:gd name="connsiteX18" fmla="*/ 573652 w 656646"/>
                <a:gd name="connsiteY18" fmla="*/ 29206 h 550484"/>
                <a:gd name="connsiteX19" fmla="*/ 550721 w 656646"/>
                <a:gd name="connsiteY19" fmla="*/ 49165 h 550484"/>
                <a:gd name="connsiteX20" fmla="*/ 508964 w 656646"/>
                <a:gd name="connsiteY20" fmla="*/ 31707 h 550484"/>
                <a:gd name="connsiteX21" fmla="*/ 442200 w 656646"/>
                <a:gd name="connsiteY21" fmla="*/ 35151 h 550484"/>
                <a:gd name="connsiteX22" fmla="*/ 399169 w 656646"/>
                <a:gd name="connsiteY22" fmla="*/ 65396 h 550484"/>
                <a:gd name="connsiteX23" fmla="*/ 358874 w 656646"/>
                <a:gd name="connsiteY23" fmla="*/ 65396 h 550484"/>
                <a:gd name="connsiteX24" fmla="*/ 301641 w 656646"/>
                <a:gd name="connsiteY24" fmla="*/ 37228 h 550484"/>
                <a:gd name="connsiteX25" fmla="*/ 273284 w 656646"/>
                <a:gd name="connsiteY25" fmla="*/ 39587 h 550484"/>
                <a:gd name="connsiteX26" fmla="*/ 257525 w 656646"/>
                <a:gd name="connsiteY26" fmla="*/ 56242 h 550484"/>
                <a:gd name="connsiteX27" fmla="*/ 237284 w 656646"/>
                <a:gd name="connsiteY27" fmla="*/ 56242 h 550484"/>
                <a:gd name="connsiteX28" fmla="*/ 211663 w 656646"/>
                <a:gd name="connsiteY28" fmla="*/ 18307 h 550484"/>
                <a:gd name="connsiteX29" fmla="*/ 172548 w 656646"/>
                <a:gd name="connsiteY29" fmla="*/ 0 h 550484"/>
                <a:gd name="connsiteX30" fmla="*/ 97527 w 656646"/>
                <a:gd name="connsiteY30" fmla="*/ 15995 h 550484"/>
                <a:gd name="connsiteX31" fmla="*/ 84269 w 656646"/>
                <a:gd name="connsiteY31" fmla="*/ 61102 h 550484"/>
                <a:gd name="connsiteX32" fmla="*/ 64971 w 656646"/>
                <a:gd name="connsiteY32" fmla="*/ 73417 h 550484"/>
                <a:gd name="connsiteX33" fmla="*/ 61621 w 656646"/>
                <a:gd name="connsiteY33" fmla="*/ 128385 h 550484"/>
                <a:gd name="connsiteX34" fmla="*/ 73606 w 656646"/>
                <a:gd name="connsiteY34" fmla="*/ 153251 h 550484"/>
                <a:gd name="connsiteX35" fmla="*/ 69312 w 656646"/>
                <a:gd name="connsiteY35" fmla="*/ 186656 h 550484"/>
                <a:gd name="connsiteX36" fmla="*/ 59073 w 656646"/>
                <a:gd name="connsiteY36" fmla="*/ 193451 h 550484"/>
                <a:gd name="connsiteX37" fmla="*/ 61810 w 656646"/>
                <a:gd name="connsiteY37" fmla="*/ 230395 h 550484"/>
                <a:gd name="connsiteX38" fmla="*/ 37746 w 656646"/>
                <a:gd name="connsiteY38" fmla="*/ 250589 h 550484"/>
                <a:gd name="connsiteX39" fmla="*/ 31754 w 656646"/>
                <a:gd name="connsiteY39" fmla="*/ 268660 h 550484"/>
                <a:gd name="connsiteX40" fmla="*/ 12079 w 656646"/>
                <a:gd name="connsiteY40" fmla="*/ 300792 h 550484"/>
                <a:gd name="connsiteX41" fmla="*/ 0 w 656646"/>
                <a:gd name="connsiteY41" fmla="*/ 431395 h 550484"/>
                <a:gd name="connsiteX42" fmla="*/ 65396 w 656646"/>
                <a:gd name="connsiteY42" fmla="*/ 427101 h 550484"/>
                <a:gd name="connsiteX43" fmla="*/ 93045 w 656646"/>
                <a:gd name="connsiteY43" fmla="*/ 431772 h 550484"/>
                <a:gd name="connsiteX44" fmla="*/ 115174 w 656646"/>
                <a:gd name="connsiteY44" fmla="*/ 445125 h 550484"/>
                <a:gd name="connsiteX45" fmla="*/ 122440 w 656646"/>
                <a:gd name="connsiteY45" fmla="*/ 457676 h 550484"/>
                <a:gd name="connsiteX46" fmla="*/ 130273 w 656646"/>
                <a:gd name="connsiteY46" fmla="*/ 462300 h 550484"/>
                <a:gd name="connsiteX47" fmla="*/ 136972 w 656646"/>
                <a:gd name="connsiteY47" fmla="*/ 477728 h 550484"/>
                <a:gd name="connsiteX48" fmla="*/ 147730 w 656646"/>
                <a:gd name="connsiteY48" fmla="*/ 484995 h 550484"/>
                <a:gd name="connsiteX49" fmla="*/ 145701 w 656646"/>
                <a:gd name="connsiteY49" fmla="*/ 490232 h 550484"/>
                <a:gd name="connsiteX50" fmla="*/ 150655 w 656646"/>
                <a:gd name="connsiteY50" fmla="*/ 520193 h 550484"/>
                <a:gd name="connsiteX51" fmla="*/ 167264 w 656646"/>
                <a:gd name="connsiteY51" fmla="*/ 538548 h 550484"/>
                <a:gd name="connsiteX52" fmla="*/ 173634 w 656646"/>
                <a:gd name="connsiteY52" fmla="*/ 543219 h 550484"/>
                <a:gd name="connsiteX53" fmla="*/ 188496 w 656646"/>
                <a:gd name="connsiteY53" fmla="*/ 544634 h 550484"/>
                <a:gd name="connsiteX54" fmla="*/ 194866 w 656646"/>
                <a:gd name="connsiteY54" fmla="*/ 550485 h 550484"/>
                <a:gd name="connsiteX55" fmla="*/ 215532 w 656646"/>
                <a:gd name="connsiteY55" fmla="*/ 543502 h 550484"/>
                <a:gd name="connsiteX56" fmla="*/ 228932 w 656646"/>
                <a:gd name="connsiteY56" fmla="*/ 544964 h 550484"/>
                <a:gd name="connsiteX57" fmla="*/ 244361 w 656646"/>
                <a:gd name="connsiteY57" fmla="*/ 528639 h 550484"/>
                <a:gd name="connsiteX58" fmla="*/ 248702 w 656646"/>
                <a:gd name="connsiteY58" fmla="*/ 528639 h 550484"/>
                <a:gd name="connsiteX59" fmla="*/ 266160 w 656646"/>
                <a:gd name="connsiteY59" fmla="*/ 537085 h 550484"/>
                <a:gd name="connsiteX60" fmla="*/ 305746 w 656646"/>
                <a:gd name="connsiteY60" fmla="*/ 536802 h 550484"/>
                <a:gd name="connsiteX61" fmla="*/ 309804 w 656646"/>
                <a:gd name="connsiteY61" fmla="*/ 517598 h 550484"/>
                <a:gd name="connsiteX62" fmla="*/ 314050 w 656646"/>
                <a:gd name="connsiteY62" fmla="*/ 517362 h 550484"/>
                <a:gd name="connsiteX63" fmla="*/ 333962 w 656646"/>
                <a:gd name="connsiteY63" fmla="*/ 486693 h 5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56646" h="550484">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name="connsiteX0" fmla="*/ 28168 w 428988"/>
                <a:gd name="connsiteY0" fmla="*/ 491553 h 624939"/>
                <a:gd name="connsiteX1" fmla="*/ 47938 w 428988"/>
                <a:gd name="connsiteY1" fmla="*/ 501462 h 624939"/>
                <a:gd name="connsiteX2" fmla="*/ 52609 w 428988"/>
                <a:gd name="connsiteY2" fmla="*/ 501745 h 624939"/>
                <a:gd name="connsiteX3" fmla="*/ 58743 w 428988"/>
                <a:gd name="connsiteY3" fmla="*/ 497074 h 624939"/>
                <a:gd name="connsiteX4" fmla="*/ 66858 w 428988"/>
                <a:gd name="connsiteY4" fmla="*/ 495045 h 624939"/>
                <a:gd name="connsiteX5" fmla="*/ 67141 w 428988"/>
                <a:gd name="connsiteY5" fmla="*/ 508114 h 624939"/>
                <a:gd name="connsiteX6" fmla="*/ 63697 w 428988"/>
                <a:gd name="connsiteY6" fmla="*/ 512786 h 624939"/>
                <a:gd name="connsiteX7" fmla="*/ 63697 w 428988"/>
                <a:gd name="connsiteY7" fmla="*/ 517740 h 624939"/>
                <a:gd name="connsiteX8" fmla="*/ 82193 w 428988"/>
                <a:gd name="connsiteY8" fmla="*/ 542605 h 624939"/>
                <a:gd name="connsiteX9" fmla="*/ 73558 w 428988"/>
                <a:gd name="connsiteY9" fmla="*/ 573133 h 624939"/>
                <a:gd name="connsiteX10" fmla="*/ 90261 w 428988"/>
                <a:gd name="connsiteY10" fmla="*/ 590402 h 624939"/>
                <a:gd name="connsiteX11" fmla="*/ 273615 w 428988"/>
                <a:gd name="connsiteY11" fmla="*/ 593091 h 624939"/>
                <a:gd name="connsiteX12" fmla="*/ 376002 w 428988"/>
                <a:gd name="connsiteY12" fmla="*/ 594035 h 624939"/>
                <a:gd name="connsiteX13" fmla="*/ 423232 w 428988"/>
                <a:gd name="connsiteY13" fmla="*/ 624940 h 624939"/>
                <a:gd name="connsiteX14" fmla="*/ 428988 w 428988"/>
                <a:gd name="connsiteY14" fmla="*/ 624562 h 624939"/>
                <a:gd name="connsiteX15" fmla="*/ 427431 w 428988"/>
                <a:gd name="connsiteY15" fmla="*/ 565772 h 624939"/>
                <a:gd name="connsiteX16" fmla="*/ 379493 w 428988"/>
                <a:gd name="connsiteY16" fmla="*/ 524959 h 624939"/>
                <a:gd name="connsiteX17" fmla="*/ 336887 w 428988"/>
                <a:gd name="connsiteY17" fmla="*/ 447296 h 624939"/>
                <a:gd name="connsiteX18" fmla="*/ 340756 w 428988"/>
                <a:gd name="connsiteY18" fmla="*/ 380343 h 624939"/>
                <a:gd name="connsiteX19" fmla="*/ 379305 w 428988"/>
                <a:gd name="connsiteY19" fmla="*/ 327073 h 624939"/>
                <a:gd name="connsiteX20" fmla="*/ 385155 w 428988"/>
                <a:gd name="connsiteY20" fmla="*/ 291072 h 624939"/>
                <a:gd name="connsiteX21" fmla="*/ 366329 w 428988"/>
                <a:gd name="connsiteY21" fmla="*/ 231905 h 624939"/>
                <a:gd name="connsiteX22" fmla="*/ 323817 w 428988"/>
                <a:gd name="connsiteY22" fmla="*/ 203265 h 624939"/>
                <a:gd name="connsiteX23" fmla="*/ 314852 w 428988"/>
                <a:gd name="connsiteY23" fmla="*/ 146079 h 624939"/>
                <a:gd name="connsiteX24" fmla="*/ 356421 w 428988"/>
                <a:gd name="connsiteY24" fmla="*/ 144946 h 624939"/>
                <a:gd name="connsiteX25" fmla="*/ 385863 w 428988"/>
                <a:gd name="connsiteY25" fmla="*/ 152307 h 624939"/>
                <a:gd name="connsiteX26" fmla="*/ 386995 w 428988"/>
                <a:gd name="connsiteY26" fmla="*/ 134802 h 624939"/>
                <a:gd name="connsiteX27" fmla="*/ 363451 w 428988"/>
                <a:gd name="connsiteY27" fmla="*/ 104935 h 624939"/>
                <a:gd name="connsiteX28" fmla="*/ 362555 w 428988"/>
                <a:gd name="connsiteY28" fmla="*/ 39209 h 624939"/>
                <a:gd name="connsiteX29" fmla="*/ 356374 w 428988"/>
                <a:gd name="connsiteY29" fmla="*/ 0 h 624939"/>
                <a:gd name="connsiteX30" fmla="*/ 344389 w 428988"/>
                <a:gd name="connsiteY30" fmla="*/ 2076 h 624939"/>
                <a:gd name="connsiteX31" fmla="*/ 337689 w 428988"/>
                <a:gd name="connsiteY31" fmla="*/ 8776 h 624939"/>
                <a:gd name="connsiteX32" fmla="*/ 349768 w 428988"/>
                <a:gd name="connsiteY32" fmla="*/ 12598 h 624939"/>
                <a:gd name="connsiteX33" fmla="*/ 349768 w 428988"/>
                <a:gd name="connsiteY33" fmla="*/ 63886 h 624939"/>
                <a:gd name="connsiteX34" fmla="*/ 301972 w 428988"/>
                <a:gd name="connsiteY34" fmla="*/ 87289 h 624939"/>
                <a:gd name="connsiteX35" fmla="*/ 258138 w 428988"/>
                <a:gd name="connsiteY35" fmla="*/ 220534 h 624939"/>
                <a:gd name="connsiteX36" fmla="*/ 233981 w 428988"/>
                <a:gd name="connsiteY36" fmla="*/ 232613 h 624939"/>
                <a:gd name="connsiteX37" fmla="*/ 174200 w 428988"/>
                <a:gd name="connsiteY37" fmla="*/ 361375 h 624939"/>
                <a:gd name="connsiteX38" fmla="*/ 143625 w 428988"/>
                <a:gd name="connsiteY38" fmla="*/ 367509 h 624939"/>
                <a:gd name="connsiteX39" fmla="*/ 124091 w 428988"/>
                <a:gd name="connsiteY39" fmla="*/ 339577 h 624939"/>
                <a:gd name="connsiteX40" fmla="*/ 69689 w 428988"/>
                <a:gd name="connsiteY40" fmla="*/ 342785 h 624939"/>
                <a:gd name="connsiteX41" fmla="*/ 62895 w 428988"/>
                <a:gd name="connsiteY41" fmla="*/ 355572 h 624939"/>
                <a:gd name="connsiteX42" fmla="*/ 34302 w 428988"/>
                <a:gd name="connsiteY42" fmla="*/ 388600 h 624939"/>
                <a:gd name="connsiteX43" fmla="*/ 26187 w 428988"/>
                <a:gd name="connsiteY43" fmla="*/ 425544 h 624939"/>
                <a:gd name="connsiteX44" fmla="*/ 1793 w 428988"/>
                <a:gd name="connsiteY44" fmla="*/ 463149 h 624939"/>
                <a:gd name="connsiteX45" fmla="*/ 0 w 428988"/>
                <a:gd name="connsiteY45" fmla="*/ 461969 h 624939"/>
                <a:gd name="connsiteX46" fmla="*/ 849 w 428988"/>
                <a:gd name="connsiteY46" fmla="*/ 467679 h 624939"/>
                <a:gd name="connsiteX47" fmla="*/ 19156 w 428988"/>
                <a:gd name="connsiteY47" fmla="*/ 467112 h 624939"/>
                <a:gd name="connsiteX48" fmla="*/ 28168 w 428988"/>
                <a:gd name="connsiteY48" fmla="*/ 491553 h 62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28988" h="624939">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name="connsiteX0" fmla="*/ 130697 w 314899"/>
                <a:gd name="connsiteY0" fmla="*/ 346843 h 346842"/>
                <a:gd name="connsiteX1" fmla="*/ 136076 w 314899"/>
                <a:gd name="connsiteY1" fmla="*/ 320562 h 346842"/>
                <a:gd name="connsiteX2" fmla="*/ 160847 w 314899"/>
                <a:gd name="connsiteY2" fmla="*/ 318910 h 346842"/>
                <a:gd name="connsiteX3" fmla="*/ 150420 w 314899"/>
                <a:gd name="connsiteY3" fmla="*/ 267575 h 346842"/>
                <a:gd name="connsiteX4" fmla="*/ 203548 w 314899"/>
                <a:gd name="connsiteY4" fmla="*/ 241011 h 346842"/>
                <a:gd name="connsiteX5" fmla="*/ 223931 w 314899"/>
                <a:gd name="connsiteY5" fmla="*/ 222798 h 346842"/>
                <a:gd name="connsiteX6" fmla="*/ 250212 w 314899"/>
                <a:gd name="connsiteY6" fmla="*/ 237944 h 346842"/>
                <a:gd name="connsiteX7" fmla="*/ 278805 w 314899"/>
                <a:gd name="connsiteY7" fmla="*/ 236953 h 346842"/>
                <a:gd name="connsiteX8" fmla="*/ 286118 w 314899"/>
                <a:gd name="connsiteY8" fmla="*/ 257006 h 346842"/>
                <a:gd name="connsiteX9" fmla="*/ 296451 w 314899"/>
                <a:gd name="connsiteY9" fmla="*/ 256534 h 346842"/>
                <a:gd name="connsiteX10" fmla="*/ 309946 w 314899"/>
                <a:gd name="connsiteY10" fmla="*/ 167075 h 346842"/>
                <a:gd name="connsiteX11" fmla="*/ 289279 w 314899"/>
                <a:gd name="connsiteY11" fmla="*/ 109748 h 346842"/>
                <a:gd name="connsiteX12" fmla="*/ 314900 w 314899"/>
                <a:gd name="connsiteY12" fmla="*/ 72190 h 346842"/>
                <a:gd name="connsiteX13" fmla="*/ 306124 w 314899"/>
                <a:gd name="connsiteY13" fmla="*/ 45154 h 346842"/>
                <a:gd name="connsiteX14" fmla="*/ 278852 w 314899"/>
                <a:gd name="connsiteY14" fmla="*/ 37652 h 346842"/>
                <a:gd name="connsiteX15" fmla="*/ 268802 w 314899"/>
                <a:gd name="connsiteY15" fmla="*/ 60536 h 346842"/>
                <a:gd name="connsiteX16" fmla="*/ 234689 w 314899"/>
                <a:gd name="connsiteY16" fmla="*/ 50580 h 346842"/>
                <a:gd name="connsiteX17" fmla="*/ 247853 w 314899"/>
                <a:gd name="connsiteY17" fmla="*/ 1510 h 346842"/>
                <a:gd name="connsiteX18" fmla="*/ 145937 w 314899"/>
                <a:gd name="connsiteY18" fmla="*/ 0 h 346842"/>
                <a:gd name="connsiteX19" fmla="*/ 141408 w 314899"/>
                <a:gd name="connsiteY19" fmla="*/ 12834 h 346842"/>
                <a:gd name="connsiteX20" fmla="*/ 147589 w 314899"/>
                <a:gd name="connsiteY20" fmla="*/ 60206 h 346842"/>
                <a:gd name="connsiteX21" fmla="*/ 44541 w 314899"/>
                <a:gd name="connsiteY21" fmla="*/ 70727 h 346842"/>
                <a:gd name="connsiteX22" fmla="*/ 45060 w 314899"/>
                <a:gd name="connsiteY22" fmla="*/ 104982 h 346842"/>
                <a:gd name="connsiteX23" fmla="*/ 60913 w 314899"/>
                <a:gd name="connsiteY23" fmla="*/ 117675 h 346842"/>
                <a:gd name="connsiteX24" fmla="*/ 43786 w 314899"/>
                <a:gd name="connsiteY24" fmla="*/ 114513 h 346842"/>
                <a:gd name="connsiteX25" fmla="*/ 29820 w 314899"/>
                <a:gd name="connsiteY25" fmla="*/ 108804 h 346842"/>
                <a:gd name="connsiteX26" fmla="*/ 25385 w 314899"/>
                <a:gd name="connsiteY26" fmla="*/ 150703 h 346842"/>
                <a:gd name="connsiteX27" fmla="*/ 10805 w 314899"/>
                <a:gd name="connsiteY27" fmla="*/ 162121 h 346842"/>
                <a:gd name="connsiteX28" fmla="*/ 0 w 314899"/>
                <a:gd name="connsiteY28" fmla="*/ 165943 h 346842"/>
                <a:gd name="connsiteX29" fmla="*/ 2170 w 314899"/>
                <a:gd name="connsiteY29" fmla="*/ 170284 h 346842"/>
                <a:gd name="connsiteX30" fmla="*/ 3161 w 314899"/>
                <a:gd name="connsiteY30" fmla="*/ 173775 h 346842"/>
                <a:gd name="connsiteX31" fmla="*/ 17599 w 314899"/>
                <a:gd name="connsiteY31" fmla="*/ 202651 h 346842"/>
                <a:gd name="connsiteX32" fmla="*/ 28546 w 314899"/>
                <a:gd name="connsiteY32" fmla="*/ 232565 h 346842"/>
                <a:gd name="connsiteX33" fmla="*/ 60913 w 314899"/>
                <a:gd name="connsiteY33" fmla="*/ 275408 h 346842"/>
                <a:gd name="connsiteX34" fmla="*/ 80825 w 314899"/>
                <a:gd name="connsiteY34" fmla="*/ 294800 h 346842"/>
                <a:gd name="connsiteX35" fmla="*/ 123667 w 314899"/>
                <a:gd name="connsiteY35" fmla="*/ 336132 h 346842"/>
                <a:gd name="connsiteX36" fmla="*/ 130697 w 314899"/>
                <a:gd name="connsiteY36" fmla="*/ 346843 h 34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4899" h="346842">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name="connsiteX0" fmla="*/ 258226 w 732517"/>
                <a:gd name="connsiteY0" fmla="*/ 647853 h 673538"/>
                <a:gd name="connsiteX1" fmla="*/ 263322 w 732517"/>
                <a:gd name="connsiteY1" fmla="*/ 650449 h 673538"/>
                <a:gd name="connsiteX2" fmla="*/ 302248 w 732517"/>
                <a:gd name="connsiteY2" fmla="*/ 616809 h 673538"/>
                <a:gd name="connsiteX3" fmla="*/ 330180 w 732517"/>
                <a:gd name="connsiteY3" fmla="*/ 644741 h 673538"/>
                <a:gd name="connsiteX4" fmla="*/ 334143 w 732517"/>
                <a:gd name="connsiteY4" fmla="*/ 666775 h 673538"/>
                <a:gd name="connsiteX5" fmla="*/ 392792 w 732517"/>
                <a:gd name="connsiteY5" fmla="*/ 666775 h 673538"/>
                <a:gd name="connsiteX6" fmla="*/ 436860 w 732517"/>
                <a:gd name="connsiteY6" fmla="*/ 646392 h 673538"/>
                <a:gd name="connsiteX7" fmla="*/ 446013 w 732517"/>
                <a:gd name="connsiteY7" fmla="*/ 270342 h 673538"/>
                <a:gd name="connsiteX8" fmla="*/ 500795 w 732517"/>
                <a:gd name="connsiteY8" fmla="*/ 264868 h 673538"/>
                <a:gd name="connsiteX9" fmla="*/ 506315 w 732517"/>
                <a:gd name="connsiteY9" fmla="*/ 67077 h 673538"/>
                <a:gd name="connsiteX10" fmla="*/ 535143 w 732517"/>
                <a:gd name="connsiteY10" fmla="*/ 67077 h 673538"/>
                <a:gd name="connsiteX11" fmla="*/ 611910 w 732517"/>
                <a:gd name="connsiteY11" fmla="*/ 52450 h 673538"/>
                <a:gd name="connsiteX12" fmla="*/ 652960 w 732517"/>
                <a:gd name="connsiteY12" fmla="*/ 53535 h 673538"/>
                <a:gd name="connsiteX13" fmla="*/ 658715 w 732517"/>
                <a:gd name="connsiteY13" fmla="*/ 70098 h 673538"/>
                <a:gd name="connsiteX14" fmla="*/ 678296 w 732517"/>
                <a:gd name="connsiteY14" fmla="*/ 55236 h 673538"/>
                <a:gd name="connsiteX15" fmla="*/ 725810 w 732517"/>
                <a:gd name="connsiteY15" fmla="*/ 33625 h 673538"/>
                <a:gd name="connsiteX16" fmla="*/ 724820 w 732517"/>
                <a:gd name="connsiteY16" fmla="*/ 31785 h 673538"/>
                <a:gd name="connsiteX17" fmla="*/ 687451 w 732517"/>
                <a:gd name="connsiteY17" fmla="*/ 26122 h 673538"/>
                <a:gd name="connsiteX18" fmla="*/ 535850 w 732517"/>
                <a:gd name="connsiteY18" fmla="*/ 56272 h 673538"/>
                <a:gd name="connsiteX19" fmla="*/ 484186 w 732517"/>
                <a:gd name="connsiteY19" fmla="*/ 46836 h 673538"/>
                <a:gd name="connsiteX20" fmla="*/ 398455 w 732517"/>
                <a:gd name="connsiteY20" fmla="*/ 49619 h 673538"/>
                <a:gd name="connsiteX21" fmla="*/ 363775 w 732517"/>
                <a:gd name="connsiteY21" fmla="*/ 23150 h 673538"/>
                <a:gd name="connsiteX22" fmla="*/ 123989 w 732517"/>
                <a:gd name="connsiteY22" fmla="*/ 29520 h 673538"/>
                <a:gd name="connsiteX23" fmla="*/ 69116 w 732517"/>
                <a:gd name="connsiteY23" fmla="*/ -6764 h 673538"/>
                <a:gd name="connsiteX24" fmla="*/ 38352 w 732517"/>
                <a:gd name="connsiteY24" fmla="*/ 10787 h 673538"/>
                <a:gd name="connsiteX25" fmla="*/ 35664 w 732517"/>
                <a:gd name="connsiteY25" fmla="*/ 10080 h 673538"/>
                <a:gd name="connsiteX26" fmla="*/ 20896 w 732517"/>
                <a:gd name="connsiteY26" fmla="*/ 6730 h 673538"/>
                <a:gd name="connsiteX27" fmla="*/ -6707 w 732517"/>
                <a:gd name="connsiteY27" fmla="*/ 20885 h 673538"/>
                <a:gd name="connsiteX28" fmla="*/ -3592 w 732517"/>
                <a:gd name="connsiteY28" fmla="*/ 58632 h 673538"/>
                <a:gd name="connsiteX29" fmla="*/ 8344 w 732517"/>
                <a:gd name="connsiteY29" fmla="*/ 82506 h 673538"/>
                <a:gd name="connsiteX30" fmla="*/ 26273 w 732517"/>
                <a:gd name="connsiteY30" fmla="*/ 99965 h 673538"/>
                <a:gd name="connsiteX31" fmla="*/ 55668 w 732517"/>
                <a:gd name="connsiteY31" fmla="*/ 140778 h 673538"/>
                <a:gd name="connsiteX32" fmla="*/ 64162 w 732517"/>
                <a:gd name="connsiteY32" fmla="*/ 165217 h 673538"/>
                <a:gd name="connsiteX33" fmla="*/ 81100 w 732517"/>
                <a:gd name="connsiteY33" fmla="*/ 188809 h 673538"/>
                <a:gd name="connsiteX34" fmla="*/ 92046 w 732517"/>
                <a:gd name="connsiteY34" fmla="*/ 218206 h 673538"/>
                <a:gd name="connsiteX35" fmla="*/ 118423 w 732517"/>
                <a:gd name="connsiteY35" fmla="*/ 259537 h 673538"/>
                <a:gd name="connsiteX36" fmla="*/ 124934 w 732517"/>
                <a:gd name="connsiteY36" fmla="*/ 273976 h 673538"/>
                <a:gd name="connsiteX37" fmla="*/ 153243 w 732517"/>
                <a:gd name="connsiteY37" fmla="*/ 307854 h 673538"/>
                <a:gd name="connsiteX38" fmla="*/ 157254 w 732517"/>
                <a:gd name="connsiteY38" fmla="*/ 329273 h 673538"/>
                <a:gd name="connsiteX39" fmla="*/ 157254 w 732517"/>
                <a:gd name="connsiteY39" fmla="*/ 400047 h 673538"/>
                <a:gd name="connsiteX40" fmla="*/ 161217 w 732517"/>
                <a:gd name="connsiteY40" fmla="*/ 411986 h 673538"/>
                <a:gd name="connsiteX41" fmla="*/ 177164 w 732517"/>
                <a:gd name="connsiteY41" fmla="*/ 447373 h 673538"/>
                <a:gd name="connsiteX42" fmla="*/ 178676 w 732517"/>
                <a:gd name="connsiteY42" fmla="*/ 486205 h 673538"/>
                <a:gd name="connsiteX43" fmla="*/ 191603 w 732517"/>
                <a:gd name="connsiteY43" fmla="*/ 513619 h 673538"/>
                <a:gd name="connsiteX44" fmla="*/ 189103 w 732517"/>
                <a:gd name="connsiteY44" fmla="*/ 522065 h 673538"/>
                <a:gd name="connsiteX45" fmla="*/ 195095 w 732517"/>
                <a:gd name="connsiteY45" fmla="*/ 535512 h 673538"/>
                <a:gd name="connsiteX46" fmla="*/ 204532 w 732517"/>
                <a:gd name="connsiteY46" fmla="*/ 581845 h 673538"/>
                <a:gd name="connsiteX47" fmla="*/ 209485 w 732517"/>
                <a:gd name="connsiteY47" fmla="*/ 590291 h 673538"/>
                <a:gd name="connsiteX48" fmla="*/ 221942 w 732517"/>
                <a:gd name="connsiteY48" fmla="*/ 602276 h 673538"/>
                <a:gd name="connsiteX49" fmla="*/ 231897 w 732517"/>
                <a:gd name="connsiteY49" fmla="*/ 621149 h 67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32517" h="673538">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name="connsiteX0" fmla="*/ 319052 w 334339"/>
                <a:gd name="connsiteY0" fmla="*/ 299424 h 367131"/>
                <a:gd name="connsiteX1" fmla="*/ 302632 w 334339"/>
                <a:gd name="connsiteY1" fmla="*/ 291638 h 367131"/>
                <a:gd name="connsiteX2" fmla="*/ 286543 w 334339"/>
                <a:gd name="connsiteY2" fmla="*/ 222327 h 367131"/>
                <a:gd name="connsiteX3" fmla="*/ 307398 w 334339"/>
                <a:gd name="connsiteY3" fmla="*/ 194819 h 367131"/>
                <a:gd name="connsiteX4" fmla="*/ 310134 w 334339"/>
                <a:gd name="connsiteY4" fmla="*/ 168396 h 367131"/>
                <a:gd name="connsiteX5" fmla="*/ 334339 w 334339"/>
                <a:gd name="connsiteY5" fmla="*/ 136123 h 367131"/>
                <a:gd name="connsiteX6" fmla="*/ 328488 w 334339"/>
                <a:gd name="connsiteY6" fmla="*/ 77994 h 367131"/>
                <a:gd name="connsiteX7" fmla="*/ 313956 w 334339"/>
                <a:gd name="connsiteY7" fmla="*/ 77144 h 367131"/>
                <a:gd name="connsiteX8" fmla="*/ 301972 w 334339"/>
                <a:gd name="connsiteY8" fmla="*/ 49401 h 367131"/>
                <a:gd name="connsiteX9" fmla="*/ 288194 w 334339"/>
                <a:gd name="connsiteY9" fmla="*/ 47466 h 367131"/>
                <a:gd name="connsiteX10" fmla="*/ 237708 w 334339"/>
                <a:gd name="connsiteY10" fmla="*/ 64594 h 367131"/>
                <a:gd name="connsiteX11" fmla="*/ 213173 w 334339"/>
                <a:gd name="connsiteY11" fmla="*/ 65726 h 367131"/>
                <a:gd name="connsiteX12" fmla="*/ 191422 w 334339"/>
                <a:gd name="connsiteY12" fmla="*/ 23120 h 367131"/>
                <a:gd name="connsiteX13" fmla="*/ 169010 w 334339"/>
                <a:gd name="connsiteY13" fmla="*/ 14910 h 367131"/>
                <a:gd name="connsiteX14" fmla="*/ 130272 w 334339"/>
                <a:gd name="connsiteY14" fmla="*/ 30905 h 367131"/>
                <a:gd name="connsiteX15" fmla="*/ 132348 w 334339"/>
                <a:gd name="connsiteY15" fmla="*/ 519 h 367131"/>
                <a:gd name="connsiteX16" fmla="*/ 115599 w 334339"/>
                <a:gd name="connsiteY16" fmla="*/ 0 h 367131"/>
                <a:gd name="connsiteX17" fmla="*/ 108568 w 334339"/>
                <a:gd name="connsiteY17" fmla="*/ 24535 h 367131"/>
                <a:gd name="connsiteX18" fmla="*/ 69548 w 334339"/>
                <a:gd name="connsiteY18" fmla="*/ 31235 h 367131"/>
                <a:gd name="connsiteX19" fmla="*/ 58696 w 334339"/>
                <a:gd name="connsiteY19" fmla="*/ 23450 h 367131"/>
                <a:gd name="connsiteX20" fmla="*/ 28027 w 334339"/>
                <a:gd name="connsiteY20" fmla="*/ 48127 h 367131"/>
                <a:gd name="connsiteX21" fmla="*/ 28640 w 334339"/>
                <a:gd name="connsiteY21" fmla="*/ 59215 h 367131"/>
                <a:gd name="connsiteX22" fmla="*/ 41568 w 334339"/>
                <a:gd name="connsiteY22" fmla="*/ 71246 h 367131"/>
                <a:gd name="connsiteX23" fmla="*/ 41568 w 334339"/>
                <a:gd name="connsiteY23" fmla="*/ 107577 h 367131"/>
                <a:gd name="connsiteX24" fmla="*/ 54402 w 334339"/>
                <a:gd name="connsiteY24" fmla="*/ 139662 h 367131"/>
                <a:gd name="connsiteX25" fmla="*/ 23308 w 334339"/>
                <a:gd name="connsiteY25" fmla="*/ 136548 h 367131"/>
                <a:gd name="connsiteX26" fmla="*/ 23308 w 334339"/>
                <a:gd name="connsiteY26" fmla="*/ 138341 h 367131"/>
                <a:gd name="connsiteX27" fmla="*/ 32368 w 334339"/>
                <a:gd name="connsiteY27" fmla="*/ 156459 h 367131"/>
                <a:gd name="connsiteX28" fmla="*/ 15665 w 334339"/>
                <a:gd name="connsiteY28" fmla="*/ 187694 h 367131"/>
                <a:gd name="connsiteX29" fmla="*/ 3397 w 334339"/>
                <a:gd name="connsiteY29" fmla="*/ 191280 h 367131"/>
                <a:gd name="connsiteX30" fmla="*/ 10003 w 334339"/>
                <a:gd name="connsiteY30" fmla="*/ 224261 h 367131"/>
                <a:gd name="connsiteX31" fmla="*/ 0 w 334339"/>
                <a:gd name="connsiteY31" fmla="*/ 240681 h 367131"/>
                <a:gd name="connsiteX32" fmla="*/ 26234 w 334339"/>
                <a:gd name="connsiteY32" fmla="*/ 251533 h 367131"/>
                <a:gd name="connsiteX33" fmla="*/ 33406 w 334339"/>
                <a:gd name="connsiteY33" fmla="*/ 268519 h 367131"/>
                <a:gd name="connsiteX34" fmla="*/ 68510 w 334339"/>
                <a:gd name="connsiteY34" fmla="*/ 279560 h 367131"/>
                <a:gd name="connsiteX35" fmla="*/ 47089 w 334339"/>
                <a:gd name="connsiteY35" fmla="*/ 364065 h 367131"/>
                <a:gd name="connsiteX36" fmla="*/ 57799 w 334339"/>
                <a:gd name="connsiteY36" fmla="*/ 367131 h 367131"/>
                <a:gd name="connsiteX37" fmla="*/ 64782 w 334339"/>
                <a:gd name="connsiteY37" fmla="*/ 364772 h 367131"/>
                <a:gd name="connsiteX38" fmla="*/ 94744 w 334339"/>
                <a:gd name="connsiteY38" fmla="*/ 351089 h 367131"/>
                <a:gd name="connsiteX39" fmla="*/ 127630 w 334339"/>
                <a:gd name="connsiteY39" fmla="*/ 336840 h 367131"/>
                <a:gd name="connsiteX40" fmla="*/ 205010 w 334339"/>
                <a:gd name="connsiteY40" fmla="*/ 320845 h 367131"/>
                <a:gd name="connsiteX41" fmla="*/ 248089 w 334339"/>
                <a:gd name="connsiteY41" fmla="*/ 317919 h 367131"/>
                <a:gd name="connsiteX42" fmla="*/ 257950 w 334339"/>
                <a:gd name="connsiteY42" fmla="*/ 317919 h 367131"/>
                <a:gd name="connsiteX43" fmla="*/ 285033 w 334339"/>
                <a:gd name="connsiteY43" fmla="*/ 325233 h 367131"/>
                <a:gd name="connsiteX44" fmla="*/ 300462 w 334339"/>
                <a:gd name="connsiteY44" fmla="*/ 325233 h 367131"/>
                <a:gd name="connsiteX45" fmla="*/ 319052 w 334339"/>
                <a:gd name="connsiteY45" fmla="*/ 331603 h 367131"/>
                <a:gd name="connsiteX46" fmla="*/ 319052 w 334339"/>
                <a:gd name="connsiteY46" fmla="*/ 299424 h 3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4339" h="367131">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name="connsiteX0" fmla="*/ 816117 w 855287"/>
                <a:gd name="connsiteY0" fmla="*/ 257602 h 698260"/>
                <a:gd name="connsiteX1" fmla="*/ 794698 w 855287"/>
                <a:gd name="connsiteY1" fmla="*/ 283647 h 698260"/>
                <a:gd name="connsiteX2" fmla="*/ 744684 w 855287"/>
                <a:gd name="connsiteY2" fmla="*/ 275909 h 698260"/>
                <a:gd name="connsiteX3" fmla="*/ 738265 w 855287"/>
                <a:gd name="connsiteY3" fmla="*/ 225613 h 698260"/>
                <a:gd name="connsiteX4" fmla="*/ 751855 w 855287"/>
                <a:gd name="connsiteY4" fmla="*/ 201595 h 698260"/>
                <a:gd name="connsiteX5" fmla="*/ 775115 w 855287"/>
                <a:gd name="connsiteY5" fmla="*/ 181637 h 698260"/>
                <a:gd name="connsiteX6" fmla="*/ 806068 w 855287"/>
                <a:gd name="connsiteY6" fmla="*/ 194472 h 698260"/>
                <a:gd name="connsiteX7" fmla="*/ 806068 w 855287"/>
                <a:gd name="connsiteY7" fmla="*/ 122518 h 698260"/>
                <a:gd name="connsiteX8" fmla="*/ 793611 w 855287"/>
                <a:gd name="connsiteY8" fmla="*/ 34662 h 698260"/>
                <a:gd name="connsiteX9" fmla="*/ 765020 w 855287"/>
                <a:gd name="connsiteY9" fmla="*/ 1963 h 698260"/>
                <a:gd name="connsiteX10" fmla="*/ 728121 w 855287"/>
                <a:gd name="connsiteY10" fmla="*/ 1116 h 698260"/>
                <a:gd name="connsiteX11" fmla="*/ 690375 w 855287"/>
                <a:gd name="connsiteY11" fmla="*/ -6764 h 698260"/>
                <a:gd name="connsiteX12" fmla="*/ 625924 w 855287"/>
                <a:gd name="connsiteY12" fmla="*/ 24613 h 698260"/>
                <a:gd name="connsiteX13" fmla="*/ 605917 w 855287"/>
                <a:gd name="connsiteY13" fmla="*/ 43486 h 698260"/>
                <a:gd name="connsiteX14" fmla="*/ 577135 w 855287"/>
                <a:gd name="connsiteY14" fmla="*/ 58772 h 698260"/>
                <a:gd name="connsiteX15" fmla="*/ 538163 w 855287"/>
                <a:gd name="connsiteY15" fmla="*/ 107750 h 698260"/>
                <a:gd name="connsiteX16" fmla="*/ 496641 w 855287"/>
                <a:gd name="connsiteY16" fmla="*/ 136578 h 698260"/>
                <a:gd name="connsiteX17" fmla="*/ 469370 w 855287"/>
                <a:gd name="connsiteY17" fmla="*/ 186498 h 698260"/>
                <a:gd name="connsiteX18" fmla="*/ 413835 w 855287"/>
                <a:gd name="connsiteY18" fmla="*/ 195557 h 698260"/>
                <a:gd name="connsiteX19" fmla="*/ 368871 w 855287"/>
                <a:gd name="connsiteY19" fmla="*/ 175787 h 698260"/>
                <a:gd name="connsiteX20" fmla="*/ 352921 w 855287"/>
                <a:gd name="connsiteY20" fmla="*/ 181591 h 698260"/>
                <a:gd name="connsiteX21" fmla="*/ 288846 w 855287"/>
                <a:gd name="connsiteY21" fmla="*/ 251137 h 698260"/>
                <a:gd name="connsiteX22" fmla="*/ 255818 w 855287"/>
                <a:gd name="connsiteY22" fmla="*/ 260574 h 698260"/>
                <a:gd name="connsiteX23" fmla="*/ 209720 w 855287"/>
                <a:gd name="connsiteY23" fmla="*/ 246419 h 698260"/>
                <a:gd name="connsiteX24" fmla="*/ 203871 w 855287"/>
                <a:gd name="connsiteY24" fmla="*/ 231792 h 698260"/>
                <a:gd name="connsiteX25" fmla="*/ 213307 w 855287"/>
                <a:gd name="connsiteY25" fmla="*/ 206880 h 698260"/>
                <a:gd name="connsiteX26" fmla="*/ 212552 w 855287"/>
                <a:gd name="connsiteY26" fmla="*/ 189942 h 698260"/>
                <a:gd name="connsiteX27" fmla="*/ 172683 w 855287"/>
                <a:gd name="connsiteY27" fmla="*/ 149364 h 698260"/>
                <a:gd name="connsiteX28" fmla="*/ 167587 w 855287"/>
                <a:gd name="connsiteY28" fmla="*/ 357537 h 698260"/>
                <a:gd name="connsiteX29" fmla="*/ 113089 w 855287"/>
                <a:gd name="connsiteY29" fmla="*/ 382778 h 698260"/>
                <a:gd name="connsiteX30" fmla="*/ 40145 w 855287"/>
                <a:gd name="connsiteY30" fmla="*/ 382778 h 698260"/>
                <a:gd name="connsiteX31" fmla="*/ 34956 w 855287"/>
                <a:gd name="connsiteY31" fmla="*/ 353715 h 698260"/>
                <a:gd name="connsiteX32" fmla="*/ 19055 w 855287"/>
                <a:gd name="connsiteY32" fmla="*/ 337813 h 698260"/>
                <a:gd name="connsiteX33" fmla="*/ -6707 w 855287"/>
                <a:gd name="connsiteY33" fmla="*/ 360085 h 698260"/>
                <a:gd name="connsiteX34" fmla="*/ -4914 w 855287"/>
                <a:gd name="connsiteY34" fmla="*/ 370606 h 698260"/>
                <a:gd name="connsiteX35" fmla="*/ 3578 w 855287"/>
                <a:gd name="connsiteY35" fmla="*/ 381552 h 698260"/>
                <a:gd name="connsiteX36" fmla="*/ 9570 w 855287"/>
                <a:gd name="connsiteY36" fmla="*/ 398490 h 698260"/>
                <a:gd name="connsiteX37" fmla="*/ 40949 w 855287"/>
                <a:gd name="connsiteY37" fmla="*/ 466717 h 698260"/>
                <a:gd name="connsiteX38" fmla="*/ 86243 w 855287"/>
                <a:gd name="connsiteY38" fmla="*/ 537964 h 698260"/>
                <a:gd name="connsiteX39" fmla="*/ 88224 w 855287"/>
                <a:gd name="connsiteY39" fmla="*/ 576795 h 698260"/>
                <a:gd name="connsiteX40" fmla="*/ 76288 w 855287"/>
                <a:gd name="connsiteY40" fmla="*/ 586750 h 698260"/>
                <a:gd name="connsiteX41" fmla="*/ 67323 w 855287"/>
                <a:gd name="connsiteY41" fmla="*/ 584250 h 698260"/>
                <a:gd name="connsiteX42" fmla="*/ 66851 w 855287"/>
                <a:gd name="connsiteY42" fmla="*/ 598405 h 698260"/>
                <a:gd name="connsiteX43" fmla="*/ 76806 w 855287"/>
                <a:gd name="connsiteY43" fmla="*/ 604870 h 698260"/>
                <a:gd name="connsiteX44" fmla="*/ 77278 w 855287"/>
                <a:gd name="connsiteY44" fmla="*/ 614307 h 698260"/>
                <a:gd name="connsiteX45" fmla="*/ 97709 w 855287"/>
                <a:gd name="connsiteY45" fmla="*/ 636718 h 698260"/>
                <a:gd name="connsiteX46" fmla="*/ 92235 w 855287"/>
                <a:gd name="connsiteY46" fmla="*/ 661630 h 698260"/>
                <a:gd name="connsiteX47" fmla="*/ 96718 w 855287"/>
                <a:gd name="connsiteY47" fmla="*/ 675550 h 698260"/>
                <a:gd name="connsiteX48" fmla="*/ 102192 w 855287"/>
                <a:gd name="connsiteY48" fmla="*/ 672057 h 698260"/>
                <a:gd name="connsiteX49" fmla="*/ 99218 w 855287"/>
                <a:gd name="connsiteY49" fmla="*/ 661630 h 698260"/>
                <a:gd name="connsiteX50" fmla="*/ 106673 w 855287"/>
                <a:gd name="connsiteY50" fmla="*/ 658612 h 698260"/>
                <a:gd name="connsiteX51" fmla="*/ 115637 w 855287"/>
                <a:gd name="connsiteY51" fmla="*/ 657619 h 698260"/>
                <a:gd name="connsiteX52" fmla="*/ 114128 w 855287"/>
                <a:gd name="connsiteY52" fmla="*/ 674039 h 698260"/>
                <a:gd name="connsiteX53" fmla="*/ 139040 w 855287"/>
                <a:gd name="connsiteY53" fmla="*/ 673569 h 698260"/>
                <a:gd name="connsiteX54" fmla="*/ 140033 w 855287"/>
                <a:gd name="connsiteY54" fmla="*/ 683005 h 698260"/>
                <a:gd name="connsiteX55" fmla="*/ 151497 w 855287"/>
                <a:gd name="connsiteY55" fmla="*/ 690979 h 698260"/>
                <a:gd name="connsiteX56" fmla="*/ 182873 w 855287"/>
                <a:gd name="connsiteY56" fmla="*/ 691497 h 698260"/>
                <a:gd name="connsiteX57" fmla="*/ 193821 w 855287"/>
                <a:gd name="connsiteY57" fmla="*/ 679040 h 698260"/>
                <a:gd name="connsiteX58" fmla="*/ 205285 w 855287"/>
                <a:gd name="connsiteY58" fmla="*/ 678050 h 698260"/>
                <a:gd name="connsiteX59" fmla="*/ 234680 w 855287"/>
                <a:gd name="connsiteY59" fmla="*/ 675550 h 698260"/>
                <a:gd name="connsiteX60" fmla="*/ 242656 w 855287"/>
                <a:gd name="connsiteY60" fmla="*/ 672578 h 698260"/>
                <a:gd name="connsiteX61" fmla="*/ 264075 w 855287"/>
                <a:gd name="connsiteY61" fmla="*/ 672578 h 698260"/>
                <a:gd name="connsiteX62" fmla="*/ 282006 w 855287"/>
                <a:gd name="connsiteY62" fmla="*/ 656110 h 698260"/>
                <a:gd name="connsiteX63" fmla="*/ 298944 w 855287"/>
                <a:gd name="connsiteY63" fmla="*/ 655638 h 698260"/>
                <a:gd name="connsiteX64" fmla="*/ 318856 w 855287"/>
                <a:gd name="connsiteY64" fmla="*/ 658612 h 698260"/>
                <a:gd name="connsiteX65" fmla="*/ 337730 w 855287"/>
                <a:gd name="connsiteY65" fmla="*/ 660593 h 698260"/>
                <a:gd name="connsiteX66" fmla="*/ 342731 w 855287"/>
                <a:gd name="connsiteY66" fmla="*/ 653656 h 698260"/>
                <a:gd name="connsiteX67" fmla="*/ 364153 w 855287"/>
                <a:gd name="connsiteY67" fmla="*/ 653656 h 698260"/>
                <a:gd name="connsiteX68" fmla="*/ 397982 w 855287"/>
                <a:gd name="connsiteY68" fmla="*/ 664602 h 698260"/>
                <a:gd name="connsiteX69" fmla="*/ 413930 w 855287"/>
                <a:gd name="connsiteY69" fmla="*/ 664602 h 698260"/>
                <a:gd name="connsiteX70" fmla="*/ 420913 w 855287"/>
                <a:gd name="connsiteY70" fmla="*/ 656628 h 698260"/>
                <a:gd name="connsiteX71" fmla="*/ 430868 w 855287"/>
                <a:gd name="connsiteY71" fmla="*/ 655638 h 698260"/>
                <a:gd name="connsiteX72" fmla="*/ 447336 w 855287"/>
                <a:gd name="connsiteY72" fmla="*/ 657101 h 698260"/>
                <a:gd name="connsiteX73" fmla="*/ 459744 w 855287"/>
                <a:gd name="connsiteY73" fmla="*/ 656628 h 698260"/>
                <a:gd name="connsiteX74" fmla="*/ 459744 w 855287"/>
                <a:gd name="connsiteY74" fmla="*/ 643653 h 698260"/>
                <a:gd name="connsiteX75" fmla="*/ 464228 w 855287"/>
                <a:gd name="connsiteY75" fmla="*/ 640681 h 698260"/>
                <a:gd name="connsiteX76" fmla="*/ 506692 w 855287"/>
                <a:gd name="connsiteY76" fmla="*/ 640209 h 698260"/>
                <a:gd name="connsiteX77" fmla="*/ 547505 w 855287"/>
                <a:gd name="connsiteY77" fmla="*/ 622752 h 698260"/>
                <a:gd name="connsiteX78" fmla="*/ 619743 w 855287"/>
                <a:gd name="connsiteY78" fmla="*/ 564999 h 698260"/>
                <a:gd name="connsiteX79" fmla="*/ 653619 w 855287"/>
                <a:gd name="connsiteY79" fmla="*/ 528103 h 698260"/>
                <a:gd name="connsiteX80" fmla="*/ 686223 w 855287"/>
                <a:gd name="connsiteY80" fmla="*/ 502954 h 698260"/>
                <a:gd name="connsiteX81" fmla="*/ 716090 w 855287"/>
                <a:gd name="connsiteY81" fmla="*/ 464074 h 698260"/>
                <a:gd name="connsiteX82" fmla="*/ 774880 w 855287"/>
                <a:gd name="connsiteY82" fmla="*/ 378910 h 698260"/>
                <a:gd name="connsiteX83" fmla="*/ 814751 w 855287"/>
                <a:gd name="connsiteY83" fmla="*/ 359000 h 698260"/>
                <a:gd name="connsiteX84" fmla="*/ 837163 w 855287"/>
                <a:gd name="connsiteY84" fmla="*/ 311155 h 698260"/>
                <a:gd name="connsiteX85" fmla="*/ 848581 w 855287"/>
                <a:gd name="connsiteY85" fmla="*/ 257602 h 698260"/>
                <a:gd name="connsiteX86" fmla="*/ 668246 w 855287"/>
                <a:gd name="connsiteY86" fmla="*/ 421185 h 698260"/>
                <a:gd name="connsiteX87" fmla="*/ 638616 w 855287"/>
                <a:gd name="connsiteY87" fmla="*/ 443408 h 698260"/>
                <a:gd name="connsiteX88" fmla="*/ 613939 w 855287"/>
                <a:gd name="connsiteY88" fmla="*/ 447797 h 698260"/>
                <a:gd name="connsiteX89" fmla="*/ 599785 w 855287"/>
                <a:gd name="connsiteY89" fmla="*/ 464784 h 698260"/>
                <a:gd name="connsiteX90" fmla="*/ 572984 w 855287"/>
                <a:gd name="connsiteY90" fmla="*/ 464784 h 698260"/>
                <a:gd name="connsiteX91" fmla="*/ 546704 w 855287"/>
                <a:gd name="connsiteY91" fmla="*/ 431283 h 698260"/>
                <a:gd name="connsiteX92" fmla="*/ 532549 w 855287"/>
                <a:gd name="connsiteY92" fmla="*/ 407173 h 698260"/>
                <a:gd name="connsiteX93" fmla="*/ 563688 w 855287"/>
                <a:gd name="connsiteY93" fmla="*/ 367681 h 698260"/>
                <a:gd name="connsiteX94" fmla="*/ 610871 w 855287"/>
                <a:gd name="connsiteY94" fmla="*/ 342626 h 698260"/>
                <a:gd name="connsiteX95" fmla="*/ 638049 w 855287"/>
                <a:gd name="connsiteY95" fmla="*/ 340361 h 698260"/>
                <a:gd name="connsiteX96" fmla="*/ 656026 w 855287"/>
                <a:gd name="connsiteY96" fmla="*/ 365745 h 698260"/>
                <a:gd name="connsiteX97" fmla="*/ 668057 w 855287"/>
                <a:gd name="connsiteY97" fmla="*/ 384619 h 69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55287" h="698260">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name="connsiteX0" fmla="*/ 82382 w 105359"/>
                <a:gd name="connsiteY0" fmla="*/ 0 h 96442"/>
                <a:gd name="connsiteX1" fmla="*/ 65773 w 105359"/>
                <a:gd name="connsiteY1" fmla="*/ 1368 h 96442"/>
                <a:gd name="connsiteX2" fmla="*/ 23592 w 105359"/>
                <a:gd name="connsiteY2" fmla="*/ 23780 h 96442"/>
                <a:gd name="connsiteX3" fmla="*/ 0 w 105359"/>
                <a:gd name="connsiteY3" fmla="*/ 53647 h 96442"/>
                <a:gd name="connsiteX4" fmla="*/ 9248 w 105359"/>
                <a:gd name="connsiteY4" fmla="*/ 69265 h 96442"/>
                <a:gd name="connsiteX5" fmla="*/ 30622 w 105359"/>
                <a:gd name="connsiteY5" fmla="*/ 96442 h 96442"/>
                <a:gd name="connsiteX6" fmla="*/ 44211 w 105359"/>
                <a:gd name="connsiteY6" fmla="*/ 96442 h 96442"/>
                <a:gd name="connsiteX7" fmla="*/ 57422 w 105359"/>
                <a:gd name="connsiteY7" fmla="*/ 80542 h 96442"/>
                <a:gd name="connsiteX8" fmla="*/ 83844 w 105359"/>
                <a:gd name="connsiteY8" fmla="*/ 75823 h 96442"/>
                <a:gd name="connsiteX9" fmla="*/ 105360 w 105359"/>
                <a:gd name="connsiteY9" fmla="*/ 59686 h 96442"/>
                <a:gd name="connsiteX10" fmla="*/ 105360 w 105359"/>
                <a:gd name="connsiteY10" fmla="*/ 34066 h 96442"/>
                <a:gd name="connsiteX11" fmla="*/ 95546 w 105359"/>
                <a:gd name="connsiteY11" fmla="*/ 18543 h 96442"/>
                <a:gd name="connsiteX12" fmla="*/ 82382 w 105359"/>
                <a:gd name="connsiteY12" fmla="*/ 0 h 9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59" h="96442">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name="connsiteX0" fmla="*/ 546238 w 551711"/>
                <a:gd name="connsiteY0" fmla="*/ 84175 h 769697"/>
                <a:gd name="connsiteX1" fmla="*/ 546238 w 551711"/>
                <a:gd name="connsiteY1" fmla="*/ 78701 h 769697"/>
                <a:gd name="connsiteX2" fmla="*/ 545201 w 551711"/>
                <a:gd name="connsiteY2" fmla="*/ 47325 h 769697"/>
                <a:gd name="connsiteX3" fmla="*/ 537274 w 551711"/>
                <a:gd name="connsiteY3" fmla="*/ 38360 h 769697"/>
                <a:gd name="connsiteX4" fmla="*/ 537746 w 551711"/>
                <a:gd name="connsiteY4" fmla="*/ 32887 h 769697"/>
                <a:gd name="connsiteX5" fmla="*/ 544729 w 551711"/>
                <a:gd name="connsiteY5" fmla="*/ 21940 h 769697"/>
                <a:gd name="connsiteX6" fmla="*/ 546238 w 551711"/>
                <a:gd name="connsiteY6" fmla="*/ 8965 h 769697"/>
                <a:gd name="connsiteX7" fmla="*/ 534773 w 551711"/>
                <a:gd name="connsiteY7" fmla="*/ 7502 h 769697"/>
                <a:gd name="connsiteX8" fmla="*/ 521798 w 551711"/>
                <a:gd name="connsiteY8" fmla="*/ 0 h 769697"/>
                <a:gd name="connsiteX9" fmla="*/ 504859 w 551711"/>
                <a:gd name="connsiteY9" fmla="*/ 2501 h 769697"/>
                <a:gd name="connsiteX10" fmla="*/ 501886 w 551711"/>
                <a:gd name="connsiteY10" fmla="*/ 12456 h 769697"/>
                <a:gd name="connsiteX11" fmla="*/ 477493 w 551711"/>
                <a:gd name="connsiteY11" fmla="*/ 24913 h 769697"/>
                <a:gd name="connsiteX12" fmla="*/ 448098 w 551711"/>
                <a:gd name="connsiteY12" fmla="*/ 26894 h 769697"/>
                <a:gd name="connsiteX13" fmla="*/ 421203 w 551711"/>
                <a:gd name="connsiteY13" fmla="*/ 37369 h 769697"/>
                <a:gd name="connsiteX14" fmla="*/ 398791 w 551711"/>
                <a:gd name="connsiteY14" fmla="*/ 36850 h 769697"/>
                <a:gd name="connsiteX15" fmla="*/ 381853 w 551711"/>
                <a:gd name="connsiteY15" fmla="*/ 45343 h 769697"/>
                <a:gd name="connsiteX16" fmla="*/ 359441 w 551711"/>
                <a:gd name="connsiteY16" fmla="*/ 48834 h 769697"/>
                <a:gd name="connsiteX17" fmla="*/ 328064 w 551711"/>
                <a:gd name="connsiteY17" fmla="*/ 48316 h 769697"/>
                <a:gd name="connsiteX18" fmla="*/ 316599 w 551711"/>
                <a:gd name="connsiteY18" fmla="*/ 57280 h 769697"/>
                <a:gd name="connsiteX19" fmla="*/ 309144 w 551711"/>
                <a:gd name="connsiteY19" fmla="*/ 59262 h 769697"/>
                <a:gd name="connsiteX20" fmla="*/ 296168 w 551711"/>
                <a:gd name="connsiteY20" fmla="*/ 69218 h 769697"/>
                <a:gd name="connsiteX21" fmla="*/ 281258 w 551711"/>
                <a:gd name="connsiteY21" fmla="*/ 69737 h 769697"/>
                <a:gd name="connsiteX22" fmla="*/ 243889 w 551711"/>
                <a:gd name="connsiteY22" fmla="*/ 63273 h 769697"/>
                <a:gd name="connsiteX23" fmla="*/ 234406 w 551711"/>
                <a:gd name="connsiteY23" fmla="*/ 68746 h 769697"/>
                <a:gd name="connsiteX24" fmla="*/ 222987 w 551711"/>
                <a:gd name="connsiteY24" fmla="*/ 73228 h 769697"/>
                <a:gd name="connsiteX25" fmla="*/ 205010 w 551711"/>
                <a:gd name="connsiteY25" fmla="*/ 86675 h 769697"/>
                <a:gd name="connsiteX26" fmla="*/ 170142 w 551711"/>
                <a:gd name="connsiteY26" fmla="*/ 87666 h 769697"/>
                <a:gd name="connsiteX27" fmla="*/ 143767 w 551711"/>
                <a:gd name="connsiteY27" fmla="*/ 69218 h 769697"/>
                <a:gd name="connsiteX28" fmla="*/ 106351 w 551711"/>
                <a:gd name="connsiteY28" fmla="*/ 35151 h 769697"/>
                <a:gd name="connsiteX29" fmla="*/ 89648 w 551711"/>
                <a:gd name="connsiteY29" fmla="*/ 78465 h 769697"/>
                <a:gd name="connsiteX30" fmla="*/ 160753 w 551711"/>
                <a:gd name="connsiteY30" fmla="*/ 152449 h 769697"/>
                <a:gd name="connsiteX31" fmla="*/ 326413 w 551711"/>
                <a:gd name="connsiteY31" fmla="*/ 223459 h 769697"/>
                <a:gd name="connsiteX32" fmla="*/ 393554 w 551711"/>
                <a:gd name="connsiteY32" fmla="*/ 223459 h 769697"/>
                <a:gd name="connsiteX33" fmla="*/ 353873 w 551711"/>
                <a:gd name="connsiteY33" fmla="*/ 265216 h 769697"/>
                <a:gd name="connsiteX34" fmla="*/ 216665 w 551711"/>
                <a:gd name="connsiteY34" fmla="*/ 400867 h 769697"/>
                <a:gd name="connsiteX35" fmla="*/ 160564 w 551711"/>
                <a:gd name="connsiteY35" fmla="*/ 400867 h 769697"/>
                <a:gd name="connsiteX36" fmla="*/ 114938 w 551711"/>
                <a:gd name="connsiteY36" fmla="*/ 434698 h 769697"/>
                <a:gd name="connsiteX37" fmla="*/ 45673 w 551711"/>
                <a:gd name="connsiteY37" fmla="*/ 457817 h 769697"/>
                <a:gd name="connsiteX38" fmla="*/ 32037 w 551711"/>
                <a:gd name="connsiteY38" fmla="*/ 500046 h 769697"/>
                <a:gd name="connsiteX39" fmla="*/ 7314 w 551711"/>
                <a:gd name="connsiteY39" fmla="*/ 521892 h 769697"/>
                <a:gd name="connsiteX40" fmla="*/ 0 w 551711"/>
                <a:gd name="connsiteY40" fmla="*/ 733744 h 769697"/>
                <a:gd name="connsiteX41" fmla="*/ 36001 w 551711"/>
                <a:gd name="connsiteY41" fmla="*/ 769697 h 769697"/>
                <a:gd name="connsiteX42" fmla="*/ 83514 w 551711"/>
                <a:gd name="connsiteY42" fmla="*/ 716758 h 769697"/>
                <a:gd name="connsiteX43" fmla="*/ 86487 w 551711"/>
                <a:gd name="connsiteY43" fmla="*/ 699300 h 769697"/>
                <a:gd name="connsiteX44" fmla="*/ 100453 w 551711"/>
                <a:gd name="connsiteY44" fmla="*/ 696800 h 769697"/>
                <a:gd name="connsiteX45" fmla="*/ 148249 w 551711"/>
                <a:gd name="connsiteY45" fmla="*/ 642539 h 769697"/>
                <a:gd name="connsiteX46" fmla="*/ 221949 w 551711"/>
                <a:gd name="connsiteY46" fmla="*/ 579785 h 769697"/>
                <a:gd name="connsiteX47" fmla="*/ 243370 w 551711"/>
                <a:gd name="connsiteY47" fmla="*/ 577804 h 769697"/>
                <a:gd name="connsiteX48" fmla="*/ 275738 w 551711"/>
                <a:gd name="connsiteY48" fmla="*/ 555864 h 769697"/>
                <a:gd name="connsiteX49" fmla="*/ 294187 w 551711"/>
                <a:gd name="connsiteY49" fmla="*/ 534962 h 769697"/>
                <a:gd name="connsiteX50" fmla="*/ 298669 w 551711"/>
                <a:gd name="connsiteY50" fmla="*/ 520524 h 769697"/>
                <a:gd name="connsiteX51" fmla="*/ 321081 w 551711"/>
                <a:gd name="connsiteY51" fmla="*/ 502075 h 769697"/>
                <a:gd name="connsiteX52" fmla="*/ 340992 w 551711"/>
                <a:gd name="connsiteY52" fmla="*/ 483155 h 769697"/>
                <a:gd name="connsiteX53" fmla="*/ 372888 w 551711"/>
                <a:gd name="connsiteY53" fmla="*/ 451259 h 769697"/>
                <a:gd name="connsiteX54" fmla="*/ 388836 w 551711"/>
                <a:gd name="connsiteY54" fmla="*/ 427856 h 769697"/>
                <a:gd name="connsiteX55" fmla="*/ 401764 w 551711"/>
                <a:gd name="connsiteY55" fmla="*/ 394498 h 769697"/>
                <a:gd name="connsiteX56" fmla="*/ 438142 w 551711"/>
                <a:gd name="connsiteY56" fmla="*/ 361611 h 769697"/>
                <a:gd name="connsiteX57" fmla="*/ 442624 w 551711"/>
                <a:gd name="connsiteY57" fmla="*/ 346182 h 769697"/>
                <a:gd name="connsiteX58" fmla="*/ 452061 w 551711"/>
                <a:gd name="connsiteY58" fmla="*/ 312305 h 769697"/>
                <a:gd name="connsiteX59" fmla="*/ 481456 w 551711"/>
                <a:gd name="connsiteY59" fmla="*/ 252524 h 769697"/>
                <a:gd name="connsiteX60" fmla="*/ 486458 w 551711"/>
                <a:gd name="connsiteY60" fmla="*/ 227139 h 769697"/>
                <a:gd name="connsiteX61" fmla="*/ 502877 w 551711"/>
                <a:gd name="connsiteY61" fmla="*/ 208691 h 769697"/>
                <a:gd name="connsiteX62" fmla="*/ 503868 w 551711"/>
                <a:gd name="connsiteY62" fmla="*/ 197225 h 769697"/>
                <a:gd name="connsiteX63" fmla="*/ 510851 w 551711"/>
                <a:gd name="connsiteY63" fmla="*/ 189299 h 769697"/>
                <a:gd name="connsiteX64" fmla="*/ 517315 w 551711"/>
                <a:gd name="connsiteY64" fmla="*/ 170850 h 769697"/>
                <a:gd name="connsiteX65" fmla="*/ 528781 w 551711"/>
                <a:gd name="connsiteY65" fmla="*/ 159903 h 769697"/>
                <a:gd name="connsiteX66" fmla="*/ 535245 w 551711"/>
                <a:gd name="connsiteY66" fmla="*/ 96631 h 769697"/>
                <a:gd name="connsiteX67" fmla="*/ 542228 w 551711"/>
                <a:gd name="connsiteY67" fmla="*/ 91630 h 769697"/>
                <a:gd name="connsiteX68" fmla="*/ 551712 w 551711"/>
                <a:gd name="connsiteY68" fmla="*/ 91158 h 769697"/>
                <a:gd name="connsiteX69" fmla="*/ 551712 w 551711"/>
                <a:gd name="connsiteY69" fmla="*/ 86675 h 769697"/>
                <a:gd name="connsiteX70" fmla="*/ 546238 w 551711"/>
                <a:gd name="connsiteY70" fmla="*/ 84175 h 76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1711" h="769697">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name="connsiteX0" fmla="*/ 552419 w 604179"/>
                <a:gd name="connsiteY0" fmla="*/ 35010 h 907235"/>
                <a:gd name="connsiteX1" fmla="*/ 490374 w 604179"/>
                <a:gd name="connsiteY1" fmla="*/ 50014 h 907235"/>
                <a:gd name="connsiteX2" fmla="*/ 468103 w 604179"/>
                <a:gd name="connsiteY2" fmla="*/ 44918 h 907235"/>
                <a:gd name="connsiteX3" fmla="*/ 444748 w 604179"/>
                <a:gd name="connsiteY3" fmla="*/ 46617 h 907235"/>
                <a:gd name="connsiteX4" fmla="*/ 434273 w 604179"/>
                <a:gd name="connsiteY4" fmla="*/ 61574 h 907235"/>
                <a:gd name="connsiteX5" fmla="*/ 391431 w 604179"/>
                <a:gd name="connsiteY5" fmla="*/ 62612 h 907235"/>
                <a:gd name="connsiteX6" fmla="*/ 372463 w 604179"/>
                <a:gd name="connsiteY6" fmla="*/ 69076 h 907235"/>
                <a:gd name="connsiteX7" fmla="*/ 355005 w 604179"/>
                <a:gd name="connsiteY7" fmla="*/ 68463 h 907235"/>
                <a:gd name="connsiteX8" fmla="*/ 341133 w 604179"/>
                <a:gd name="connsiteY8" fmla="*/ 56525 h 907235"/>
                <a:gd name="connsiteX9" fmla="*/ 317872 w 604179"/>
                <a:gd name="connsiteY9" fmla="*/ 59167 h 907235"/>
                <a:gd name="connsiteX10" fmla="*/ 281777 w 604179"/>
                <a:gd name="connsiteY10" fmla="*/ 60017 h 907235"/>
                <a:gd name="connsiteX11" fmla="*/ 269227 w 604179"/>
                <a:gd name="connsiteY11" fmla="*/ 115740 h 907235"/>
                <a:gd name="connsiteX12" fmla="*/ 276351 w 604179"/>
                <a:gd name="connsiteY12" fmla="*/ 166509 h 907235"/>
                <a:gd name="connsiteX13" fmla="*/ 278852 w 604179"/>
                <a:gd name="connsiteY13" fmla="*/ 182268 h 907235"/>
                <a:gd name="connsiteX14" fmla="*/ 297489 w 604179"/>
                <a:gd name="connsiteY14" fmla="*/ 210200 h 907235"/>
                <a:gd name="connsiteX15" fmla="*/ 327781 w 604179"/>
                <a:gd name="connsiteY15" fmla="*/ 233650 h 907235"/>
                <a:gd name="connsiteX16" fmla="*/ 322638 w 604179"/>
                <a:gd name="connsiteY16" fmla="*/ 310512 h 907235"/>
                <a:gd name="connsiteX17" fmla="*/ 288383 w 604179"/>
                <a:gd name="connsiteY17" fmla="*/ 320703 h 907235"/>
                <a:gd name="connsiteX18" fmla="*/ 286024 w 604179"/>
                <a:gd name="connsiteY18" fmla="*/ 334292 h 907235"/>
                <a:gd name="connsiteX19" fmla="*/ 297631 w 604179"/>
                <a:gd name="connsiteY19" fmla="*/ 347692 h 907235"/>
                <a:gd name="connsiteX20" fmla="*/ 295083 w 604179"/>
                <a:gd name="connsiteY20" fmla="*/ 379682 h 907235"/>
                <a:gd name="connsiteX21" fmla="*/ 263612 w 604179"/>
                <a:gd name="connsiteY21" fmla="*/ 379682 h 907235"/>
                <a:gd name="connsiteX22" fmla="*/ 252760 w 604179"/>
                <a:gd name="connsiteY22" fmla="*/ 359063 h 907235"/>
                <a:gd name="connsiteX23" fmla="*/ 219401 w 604179"/>
                <a:gd name="connsiteY23" fmla="*/ 310983 h 907235"/>
                <a:gd name="connsiteX24" fmla="*/ 244691 w 604179"/>
                <a:gd name="connsiteY24" fmla="*/ 269793 h 907235"/>
                <a:gd name="connsiteX25" fmla="*/ 232660 w 604179"/>
                <a:gd name="connsiteY25" fmla="*/ 235207 h 907235"/>
                <a:gd name="connsiteX26" fmla="*/ 188072 w 604179"/>
                <a:gd name="connsiteY26" fmla="*/ 232565 h 907235"/>
                <a:gd name="connsiteX27" fmla="*/ 159573 w 604179"/>
                <a:gd name="connsiteY27" fmla="*/ 204067 h 907235"/>
                <a:gd name="connsiteX28" fmla="*/ 0 w 604179"/>
                <a:gd name="connsiteY28" fmla="*/ 257808 h 907235"/>
                <a:gd name="connsiteX29" fmla="*/ 6983 w 604179"/>
                <a:gd name="connsiteY29" fmla="*/ 291922 h 907235"/>
                <a:gd name="connsiteX30" fmla="*/ 93942 w 604179"/>
                <a:gd name="connsiteY30" fmla="*/ 305133 h 907235"/>
                <a:gd name="connsiteX31" fmla="*/ 154997 w 604179"/>
                <a:gd name="connsiteY31" fmla="*/ 341558 h 907235"/>
                <a:gd name="connsiteX32" fmla="*/ 155940 w 604179"/>
                <a:gd name="connsiteY32" fmla="*/ 412003 h 907235"/>
                <a:gd name="connsiteX33" fmla="*/ 137775 w 604179"/>
                <a:gd name="connsiteY33" fmla="*/ 481928 h 907235"/>
                <a:gd name="connsiteX34" fmla="*/ 143342 w 604179"/>
                <a:gd name="connsiteY34" fmla="*/ 531187 h 907235"/>
                <a:gd name="connsiteX35" fmla="*/ 116354 w 604179"/>
                <a:gd name="connsiteY35" fmla="*/ 581437 h 907235"/>
                <a:gd name="connsiteX36" fmla="*/ 111777 w 604179"/>
                <a:gd name="connsiteY36" fmla="*/ 604321 h 907235"/>
                <a:gd name="connsiteX37" fmla="*/ 89695 w 604179"/>
                <a:gd name="connsiteY37" fmla="*/ 644709 h 907235"/>
                <a:gd name="connsiteX38" fmla="*/ 67755 w 604179"/>
                <a:gd name="connsiteY38" fmla="*/ 663111 h 907235"/>
                <a:gd name="connsiteX39" fmla="*/ 61999 w 604179"/>
                <a:gd name="connsiteY39" fmla="*/ 695148 h 907235"/>
                <a:gd name="connsiteX40" fmla="*/ 74691 w 604179"/>
                <a:gd name="connsiteY40" fmla="*/ 784937 h 907235"/>
                <a:gd name="connsiteX41" fmla="*/ 74691 w 604179"/>
                <a:gd name="connsiteY41" fmla="*/ 907236 h 907235"/>
                <a:gd name="connsiteX42" fmla="*/ 106492 w 604179"/>
                <a:gd name="connsiteY42" fmla="*/ 907236 h 907235"/>
                <a:gd name="connsiteX43" fmla="*/ 111588 w 604179"/>
                <a:gd name="connsiteY43" fmla="*/ 883361 h 907235"/>
                <a:gd name="connsiteX44" fmla="*/ 100594 w 604179"/>
                <a:gd name="connsiteY44" fmla="*/ 885862 h 907235"/>
                <a:gd name="connsiteX45" fmla="*/ 93139 w 604179"/>
                <a:gd name="connsiteY45" fmla="*/ 870433 h 907235"/>
                <a:gd name="connsiteX46" fmla="*/ 108097 w 604179"/>
                <a:gd name="connsiteY46" fmla="*/ 850994 h 907235"/>
                <a:gd name="connsiteX47" fmla="*/ 121544 w 604179"/>
                <a:gd name="connsiteY47" fmla="*/ 844011 h 907235"/>
                <a:gd name="connsiteX48" fmla="*/ 151411 w 604179"/>
                <a:gd name="connsiteY48" fmla="*/ 829573 h 907235"/>
                <a:gd name="connsiteX49" fmla="*/ 216665 w 604179"/>
                <a:gd name="connsiteY49" fmla="*/ 808151 h 907235"/>
                <a:gd name="connsiteX50" fmla="*/ 241058 w 604179"/>
                <a:gd name="connsiteY50" fmla="*/ 789231 h 907235"/>
                <a:gd name="connsiteX51" fmla="*/ 256015 w 604179"/>
                <a:gd name="connsiteY51" fmla="*/ 759364 h 907235"/>
                <a:gd name="connsiteX52" fmla="*/ 245541 w 604179"/>
                <a:gd name="connsiteY52" fmla="*/ 766347 h 907235"/>
                <a:gd name="connsiteX53" fmla="*/ 261017 w 604179"/>
                <a:gd name="connsiteY53" fmla="*/ 719494 h 907235"/>
                <a:gd name="connsiteX54" fmla="*/ 269982 w 604179"/>
                <a:gd name="connsiteY54" fmla="*/ 660752 h 907235"/>
                <a:gd name="connsiteX55" fmla="*/ 259507 w 604179"/>
                <a:gd name="connsiteY55" fmla="*/ 659714 h 907235"/>
                <a:gd name="connsiteX56" fmla="*/ 255496 w 604179"/>
                <a:gd name="connsiteY56" fmla="*/ 636311 h 907235"/>
                <a:gd name="connsiteX57" fmla="*/ 247570 w 604179"/>
                <a:gd name="connsiteY57" fmla="*/ 585023 h 907235"/>
                <a:gd name="connsiteX58" fmla="*/ 230112 w 604179"/>
                <a:gd name="connsiteY58" fmla="*/ 570066 h 907235"/>
                <a:gd name="connsiteX59" fmla="*/ 231622 w 604179"/>
                <a:gd name="connsiteY59" fmla="*/ 534726 h 907235"/>
                <a:gd name="connsiteX60" fmla="*/ 238605 w 604179"/>
                <a:gd name="connsiteY60" fmla="*/ 530715 h 907235"/>
                <a:gd name="connsiteX61" fmla="*/ 247570 w 604179"/>
                <a:gd name="connsiteY61" fmla="*/ 524770 h 907235"/>
                <a:gd name="connsiteX62" fmla="*/ 261017 w 604179"/>
                <a:gd name="connsiteY62" fmla="*/ 518259 h 907235"/>
                <a:gd name="connsiteX63" fmla="*/ 291874 w 604179"/>
                <a:gd name="connsiteY63" fmla="*/ 487401 h 907235"/>
                <a:gd name="connsiteX64" fmla="*/ 304331 w 604179"/>
                <a:gd name="connsiteY64" fmla="*/ 480418 h 907235"/>
                <a:gd name="connsiteX65" fmla="*/ 313296 w 604179"/>
                <a:gd name="connsiteY65" fmla="*/ 463479 h 907235"/>
                <a:gd name="connsiteX66" fmla="*/ 321741 w 604179"/>
                <a:gd name="connsiteY66" fmla="*/ 473954 h 907235"/>
                <a:gd name="connsiteX67" fmla="*/ 345191 w 604179"/>
                <a:gd name="connsiteY67" fmla="*/ 448050 h 907235"/>
                <a:gd name="connsiteX68" fmla="*/ 346654 w 604179"/>
                <a:gd name="connsiteY68" fmla="*/ 435594 h 907235"/>
                <a:gd name="connsiteX69" fmla="*/ 359110 w 604179"/>
                <a:gd name="connsiteY69" fmla="*/ 432622 h 907235"/>
                <a:gd name="connsiteX70" fmla="*/ 362130 w 604179"/>
                <a:gd name="connsiteY70" fmla="*/ 422147 h 907235"/>
                <a:gd name="connsiteX71" fmla="*/ 419410 w 604179"/>
                <a:gd name="connsiteY71" fmla="*/ 388269 h 907235"/>
                <a:gd name="connsiteX72" fmla="*/ 447767 w 604179"/>
                <a:gd name="connsiteY72" fmla="*/ 375813 h 907235"/>
                <a:gd name="connsiteX73" fmla="*/ 468197 w 604179"/>
                <a:gd name="connsiteY73" fmla="*/ 374350 h 907235"/>
                <a:gd name="connsiteX74" fmla="*/ 483626 w 604179"/>
                <a:gd name="connsiteY74" fmla="*/ 365857 h 907235"/>
                <a:gd name="connsiteX75" fmla="*/ 486127 w 604179"/>
                <a:gd name="connsiteY75" fmla="*/ 356893 h 907235"/>
                <a:gd name="connsiteX76" fmla="*/ 517504 w 604179"/>
                <a:gd name="connsiteY76" fmla="*/ 342455 h 907235"/>
                <a:gd name="connsiteX77" fmla="*/ 528969 w 604179"/>
                <a:gd name="connsiteY77" fmla="*/ 331508 h 907235"/>
                <a:gd name="connsiteX78" fmla="*/ 525997 w 604179"/>
                <a:gd name="connsiteY78" fmla="*/ 323015 h 907235"/>
                <a:gd name="connsiteX79" fmla="*/ 534443 w 604179"/>
                <a:gd name="connsiteY79" fmla="*/ 317542 h 907235"/>
                <a:gd name="connsiteX80" fmla="*/ 543407 w 604179"/>
                <a:gd name="connsiteY80" fmla="*/ 307586 h 907235"/>
                <a:gd name="connsiteX81" fmla="*/ 573274 w 604179"/>
                <a:gd name="connsiteY81" fmla="*/ 283193 h 907235"/>
                <a:gd name="connsiteX82" fmla="*/ 573793 w 604179"/>
                <a:gd name="connsiteY82" fmla="*/ 271208 h 907235"/>
                <a:gd name="connsiteX83" fmla="*/ 571812 w 604179"/>
                <a:gd name="connsiteY83" fmla="*/ 262244 h 907235"/>
                <a:gd name="connsiteX84" fmla="*/ 588231 w 604179"/>
                <a:gd name="connsiteY84" fmla="*/ 237378 h 907235"/>
                <a:gd name="connsiteX85" fmla="*/ 588231 w 604179"/>
                <a:gd name="connsiteY85" fmla="*/ 225393 h 907235"/>
                <a:gd name="connsiteX86" fmla="*/ 583749 w 604179"/>
                <a:gd name="connsiteY86" fmla="*/ 218458 h 907235"/>
                <a:gd name="connsiteX87" fmla="*/ 584740 w 604179"/>
                <a:gd name="connsiteY87" fmla="*/ 212465 h 907235"/>
                <a:gd name="connsiteX88" fmla="*/ 583277 w 604179"/>
                <a:gd name="connsiteY88" fmla="*/ 207983 h 907235"/>
                <a:gd name="connsiteX89" fmla="*/ 576294 w 604179"/>
                <a:gd name="connsiteY89" fmla="*/ 206992 h 907235"/>
                <a:gd name="connsiteX90" fmla="*/ 577757 w 604179"/>
                <a:gd name="connsiteY90" fmla="*/ 195527 h 907235"/>
                <a:gd name="connsiteX91" fmla="*/ 575775 w 604179"/>
                <a:gd name="connsiteY91" fmla="*/ 173634 h 907235"/>
                <a:gd name="connsiteX92" fmla="*/ 579267 w 604179"/>
                <a:gd name="connsiteY92" fmla="*/ 153203 h 907235"/>
                <a:gd name="connsiteX93" fmla="*/ 575775 w 604179"/>
                <a:gd name="connsiteY93" fmla="*/ 131263 h 907235"/>
                <a:gd name="connsiteX94" fmla="*/ 580776 w 604179"/>
                <a:gd name="connsiteY94" fmla="*/ 122817 h 907235"/>
                <a:gd name="connsiteX95" fmla="*/ 579786 w 604179"/>
                <a:gd name="connsiteY95" fmla="*/ 59073 h 907235"/>
                <a:gd name="connsiteX96" fmla="*/ 602197 w 604179"/>
                <a:gd name="connsiteY96" fmla="*/ 26658 h 907235"/>
                <a:gd name="connsiteX97" fmla="*/ 604179 w 604179"/>
                <a:gd name="connsiteY97" fmla="*/ 2265 h 907235"/>
                <a:gd name="connsiteX98" fmla="*/ 601537 w 604179"/>
                <a:gd name="connsiteY98" fmla="*/ 0 h 907235"/>
                <a:gd name="connsiteX99" fmla="*/ 552419 w 604179"/>
                <a:gd name="connsiteY99" fmla="*/ 35010 h 9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4179" h="907235">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name="connsiteX0" fmla="*/ 0 w 53599"/>
                <a:gd name="connsiteY0" fmla="*/ 30905 h 71434"/>
                <a:gd name="connsiteX1" fmla="*/ 4530 w 53599"/>
                <a:gd name="connsiteY1" fmla="*/ 66434 h 71434"/>
                <a:gd name="connsiteX2" fmla="*/ 36661 w 53599"/>
                <a:gd name="connsiteY2" fmla="*/ 71435 h 71434"/>
                <a:gd name="connsiteX3" fmla="*/ 53600 w 53599"/>
                <a:gd name="connsiteY3" fmla="*/ 50769 h 71434"/>
                <a:gd name="connsiteX4" fmla="*/ 53600 w 53599"/>
                <a:gd name="connsiteY4" fmla="*/ 11796 h 71434"/>
                <a:gd name="connsiteX5" fmla="*/ 25196 w 53599"/>
                <a:gd name="connsiteY5" fmla="*/ 0 h 71434"/>
                <a:gd name="connsiteX6" fmla="*/ 10144 w 53599"/>
                <a:gd name="connsiteY6" fmla="*/ 12928 h 71434"/>
                <a:gd name="connsiteX7" fmla="*/ 0 w 53599"/>
                <a:gd name="connsiteY7" fmla="*/ 30905 h 7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99" h="71434">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name="connsiteX0" fmla="*/ 14155 w 595780"/>
                <a:gd name="connsiteY0" fmla="*/ 7738 h 534348"/>
                <a:gd name="connsiteX1" fmla="*/ 10144 w 595780"/>
                <a:gd name="connsiteY1" fmla="*/ 0 h 534348"/>
                <a:gd name="connsiteX2" fmla="*/ 4860 w 595780"/>
                <a:gd name="connsiteY2" fmla="*/ 13164 h 534348"/>
                <a:gd name="connsiteX3" fmla="*/ 17175 w 595780"/>
                <a:gd name="connsiteY3" fmla="*/ 80825 h 534348"/>
                <a:gd name="connsiteX4" fmla="*/ 0 w 595780"/>
                <a:gd name="connsiteY4" fmla="*/ 98046 h 534348"/>
                <a:gd name="connsiteX5" fmla="*/ 25620 w 595780"/>
                <a:gd name="connsiteY5" fmla="*/ 153581 h 534348"/>
                <a:gd name="connsiteX6" fmla="*/ 25668 w 595780"/>
                <a:gd name="connsiteY6" fmla="*/ 154996 h 534348"/>
                <a:gd name="connsiteX7" fmla="*/ 32604 w 595780"/>
                <a:gd name="connsiteY7" fmla="*/ 531376 h 534348"/>
                <a:gd name="connsiteX8" fmla="*/ 338586 w 595780"/>
                <a:gd name="connsiteY8" fmla="*/ 532838 h 534348"/>
                <a:gd name="connsiteX9" fmla="*/ 372227 w 595780"/>
                <a:gd name="connsiteY9" fmla="*/ 515192 h 534348"/>
                <a:gd name="connsiteX10" fmla="*/ 400915 w 595780"/>
                <a:gd name="connsiteY10" fmla="*/ 534348 h 534348"/>
                <a:gd name="connsiteX11" fmla="*/ 517881 w 595780"/>
                <a:gd name="connsiteY11" fmla="*/ 534348 h 534348"/>
                <a:gd name="connsiteX12" fmla="*/ 590732 w 595780"/>
                <a:gd name="connsiteY12" fmla="*/ 469471 h 534348"/>
                <a:gd name="connsiteX13" fmla="*/ 584315 w 595780"/>
                <a:gd name="connsiteY13" fmla="*/ 439557 h 534348"/>
                <a:gd name="connsiteX14" fmla="*/ 580824 w 595780"/>
                <a:gd name="connsiteY14" fmla="*/ 433565 h 534348"/>
                <a:gd name="connsiteX15" fmla="*/ 587288 w 595780"/>
                <a:gd name="connsiteY15" fmla="*/ 430074 h 534348"/>
                <a:gd name="connsiteX16" fmla="*/ 595781 w 595780"/>
                <a:gd name="connsiteY16" fmla="*/ 432574 h 534348"/>
                <a:gd name="connsiteX17" fmla="*/ 595781 w 595780"/>
                <a:gd name="connsiteY17" fmla="*/ 425591 h 534348"/>
                <a:gd name="connsiteX18" fmla="*/ 561903 w 595780"/>
                <a:gd name="connsiteY18" fmla="*/ 399688 h 534348"/>
                <a:gd name="connsiteX19" fmla="*/ 524534 w 595780"/>
                <a:gd name="connsiteY19" fmla="*/ 335472 h 534348"/>
                <a:gd name="connsiteX20" fmla="*/ 490657 w 595780"/>
                <a:gd name="connsiteY20" fmla="*/ 283146 h 534348"/>
                <a:gd name="connsiteX21" fmla="*/ 480701 w 595780"/>
                <a:gd name="connsiteY21" fmla="*/ 246815 h 534348"/>
                <a:gd name="connsiteX22" fmla="*/ 459799 w 595780"/>
                <a:gd name="connsiteY22" fmla="*/ 224874 h 534348"/>
                <a:gd name="connsiteX23" fmla="*/ 459280 w 595780"/>
                <a:gd name="connsiteY23" fmla="*/ 203453 h 534348"/>
                <a:gd name="connsiteX24" fmla="*/ 440360 w 595780"/>
                <a:gd name="connsiteY24" fmla="*/ 194489 h 534348"/>
                <a:gd name="connsiteX25" fmla="*/ 409974 w 595780"/>
                <a:gd name="connsiteY25" fmla="*/ 154666 h 534348"/>
                <a:gd name="connsiteX26" fmla="*/ 407473 w 595780"/>
                <a:gd name="connsiteY26" fmla="*/ 130744 h 534348"/>
                <a:gd name="connsiteX27" fmla="*/ 393035 w 595780"/>
                <a:gd name="connsiteY27" fmla="*/ 116306 h 534348"/>
                <a:gd name="connsiteX28" fmla="*/ 397517 w 595780"/>
                <a:gd name="connsiteY28" fmla="*/ 94366 h 534348"/>
                <a:gd name="connsiteX29" fmla="*/ 401481 w 595780"/>
                <a:gd name="connsiteY29" fmla="*/ 94366 h 534348"/>
                <a:gd name="connsiteX30" fmla="*/ 416438 w 595780"/>
                <a:gd name="connsiteY30" fmla="*/ 122251 h 534348"/>
                <a:gd name="connsiteX31" fmla="*/ 440879 w 595780"/>
                <a:gd name="connsiteY31" fmla="*/ 155657 h 534348"/>
                <a:gd name="connsiteX32" fmla="*/ 443851 w 595780"/>
                <a:gd name="connsiteY32" fmla="*/ 167122 h 534348"/>
                <a:gd name="connsiteX33" fmla="*/ 483674 w 595780"/>
                <a:gd name="connsiteY33" fmla="*/ 210955 h 534348"/>
                <a:gd name="connsiteX34" fmla="*/ 495139 w 595780"/>
                <a:gd name="connsiteY34" fmla="*/ 212418 h 534348"/>
                <a:gd name="connsiteX35" fmla="*/ 504623 w 595780"/>
                <a:gd name="connsiteY35" fmla="*/ 203972 h 534348"/>
                <a:gd name="connsiteX36" fmla="*/ 503113 w 595780"/>
                <a:gd name="connsiteY36" fmla="*/ 181560 h 534348"/>
                <a:gd name="connsiteX37" fmla="*/ 522033 w 595780"/>
                <a:gd name="connsiteY37" fmla="*/ 123289 h 534348"/>
                <a:gd name="connsiteX38" fmla="*/ 468622 w 595780"/>
                <a:gd name="connsiteY38" fmla="*/ 17930 h 534348"/>
                <a:gd name="connsiteX39" fmla="*/ 450881 w 595780"/>
                <a:gd name="connsiteY39" fmla="*/ 29867 h 534348"/>
                <a:gd name="connsiteX40" fmla="*/ 428752 w 595780"/>
                <a:gd name="connsiteY40" fmla="*/ 33925 h 534348"/>
                <a:gd name="connsiteX41" fmla="*/ 389779 w 595780"/>
                <a:gd name="connsiteY41" fmla="*/ 32179 h 534348"/>
                <a:gd name="connsiteX42" fmla="*/ 357176 w 595780"/>
                <a:gd name="connsiteY42" fmla="*/ 8635 h 534348"/>
                <a:gd name="connsiteX43" fmla="*/ 342360 w 595780"/>
                <a:gd name="connsiteY43" fmla="*/ 9484 h 534348"/>
                <a:gd name="connsiteX44" fmla="*/ 315277 w 595780"/>
                <a:gd name="connsiteY44" fmla="*/ 7172 h 534348"/>
                <a:gd name="connsiteX45" fmla="*/ 303953 w 595780"/>
                <a:gd name="connsiteY45" fmla="*/ 15618 h 534348"/>
                <a:gd name="connsiteX46" fmla="*/ 289704 w 595780"/>
                <a:gd name="connsiteY46" fmla="*/ 17363 h 534348"/>
                <a:gd name="connsiteX47" fmla="*/ 286779 w 595780"/>
                <a:gd name="connsiteY47" fmla="*/ 11230 h 534348"/>
                <a:gd name="connsiteX48" fmla="*/ 274558 w 595780"/>
                <a:gd name="connsiteY48" fmla="*/ 12409 h 534348"/>
                <a:gd name="connsiteX49" fmla="*/ 227422 w 595780"/>
                <a:gd name="connsiteY49" fmla="*/ 41191 h 534348"/>
                <a:gd name="connsiteX50" fmla="*/ 209115 w 595780"/>
                <a:gd name="connsiteY50" fmla="*/ 46145 h 534348"/>
                <a:gd name="connsiteX51" fmla="*/ 186703 w 595780"/>
                <a:gd name="connsiteY51" fmla="*/ 35670 h 534348"/>
                <a:gd name="connsiteX52" fmla="*/ 164575 w 595780"/>
                <a:gd name="connsiteY52" fmla="*/ 33075 h 534348"/>
                <a:gd name="connsiteX53" fmla="*/ 151222 w 595780"/>
                <a:gd name="connsiteY53" fmla="*/ 26942 h 534348"/>
                <a:gd name="connsiteX54" fmla="*/ 133764 w 595780"/>
                <a:gd name="connsiteY54" fmla="*/ 25762 h 534348"/>
                <a:gd name="connsiteX55" fmla="*/ 110503 w 595780"/>
                <a:gd name="connsiteY55" fmla="*/ 14155 h 534348"/>
                <a:gd name="connsiteX56" fmla="*/ 49071 w 595780"/>
                <a:gd name="connsiteY56" fmla="*/ 4246 h 534348"/>
                <a:gd name="connsiteX57" fmla="*/ 22317 w 595780"/>
                <a:gd name="connsiteY57" fmla="*/ 9201 h 534348"/>
                <a:gd name="connsiteX58" fmla="*/ 14155 w 595780"/>
                <a:gd name="connsiteY58" fmla="*/ 7738 h 53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95780" h="534348">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name="connsiteX0" fmla="*/ 129801 w 828298"/>
                <a:gd name="connsiteY0" fmla="*/ 46900 h 752852"/>
                <a:gd name="connsiteX1" fmla="*/ 59687 w 828298"/>
                <a:gd name="connsiteY1" fmla="*/ 88657 h 752852"/>
                <a:gd name="connsiteX2" fmla="*/ 61102 w 828298"/>
                <a:gd name="connsiteY2" fmla="*/ 125601 h 752852"/>
                <a:gd name="connsiteX3" fmla="*/ 45437 w 828298"/>
                <a:gd name="connsiteY3" fmla="*/ 153392 h 752852"/>
                <a:gd name="connsiteX4" fmla="*/ 21610 w 828298"/>
                <a:gd name="connsiteY4" fmla="*/ 162970 h 752852"/>
                <a:gd name="connsiteX5" fmla="*/ 9956 w 828298"/>
                <a:gd name="connsiteY5" fmla="*/ 172265 h 752852"/>
                <a:gd name="connsiteX6" fmla="*/ 9956 w 828298"/>
                <a:gd name="connsiteY6" fmla="*/ 187553 h 752852"/>
                <a:gd name="connsiteX7" fmla="*/ 24724 w 828298"/>
                <a:gd name="connsiteY7" fmla="*/ 205199 h 752852"/>
                <a:gd name="connsiteX8" fmla="*/ 32509 w 828298"/>
                <a:gd name="connsiteY8" fmla="*/ 272482 h 752852"/>
                <a:gd name="connsiteX9" fmla="*/ 26187 w 828298"/>
                <a:gd name="connsiteY9" fmla="*/ 364112 h 752852"/>
                <a:gd name="connsiteX10" fmla="*/ 1651 w 828298"/>
                <a:gd name="connsiteY10" fmla="*/ 376379 h 752852"/>
                <a:gd name="connsiteX11" fmla="*/ 0 w 828298"/>
                <a:gd name="connsiteY11" fmla="*/ 384636 h 752852"/>
                <a:gd name="connsiteX12" fmla="*/ 37416 w 828298"/>
                <a:gd name="connsiteY12" fmla="*/ 423515 h 752852"/>
                <a:gd name="connsiteX13" fmla="*/ 31518 w 828298"/>
                <a:gd name="connsiteY13" fmla="*/ 464753 h 752852"/>
                <a:gd name="connsiteX14" fmla="*/ 36708 w 828298"/>
                <a:gd name="connsiteY14" fmla="*/ 468481 h 752852"/>
                <a:gd name="connsiteX15" fmla="*/ 68935 w 828298"/>
                <a:gd name="connsiteY15" fmla="*/ 467018 h 752852"/>
                <a:gd name="connsiteX16" fmla="*/ 112768 w 828298"/>
                <a:gd name="connsiteY16" fmla="*/ 485514 h 752852"/>
                <a:gd name="connsiteX17" fmla="*/ 119987 w 828298"/>
                <a:gd name="connsiteY17" fmla="*/ 521562 h 752852"/>
                <a:gd name="connsiteX18" fmla="*/ 252618 w 828298"/>
                <a:gd name="connsiteY18" fmla="*/ 531895 h 752852"/>
                <a:gd name="connsiteX19" fmla="*/ 278522 w 828298"/>
                <a:gd name="connsiteY19" fmla="*/ 559261 h 752852"/>
                <a:gd name="connsiteX20" fmla="*/ 355241 w 828298"/>
                <a:gd name="connsiteY20" fmla="*/ 535622 h 752852"/>
                <a:gd name="connsiteX21" fmla="*/ 357742 w 828298"/>
                <a:gd name="connsiteY21" fmla="*/ 536896 h 752852"/>
                <a:gd name="connsiteX22" fmla="*/ 777860 w 828298"/>
                <a:gd name="connsiteY22" fmla="*/ 752853 h 752852"/>
                <a:gd name="connsiteX23" fmla="*/ 779087 w 828298"/>
                <a:gd name="connsiteY23" fmla="*/ 726478 h 752852"/>
                <a:gd name="connsiteX24" fmla="*/ 828299 w 828298"/>
                <a:gd name="connsiteY24" fmla="*/ 717560 h 752852"/>
                <a:gd name="connsiteX25" fmla="*/ 819428 w 828298"/>
                <a:gd name="connsiteY25" fmla="*/ 236623 h 752852"/>
                <a:gd name="connsiteX26" fmla="*/ 790977 w 828298"/>
                <a:gd name="connsiteY26" fmla="*/ 175049 h 752852"/>
                <a:gd name="connsiteX27" fmla="*/ 809850 w 828298"/>
                <a:gd name="connsiteY27" fmla="*/ 156176 h 752852"/>
                <a:gd name="connsiteX28" fmla="*/ 798149 w 828298"/>
                <a:gd name="connsiteY28" fmla="*/ 91677 h 752852"/>
                <a:gd name="connsiteX29" fmla="*/ 807727 w 828298"/>
                <a:gd name="connsiteY29" fmla="*/ 67613 h 752852"/>
                <a:gd name="connsiteX30" fmla="*/ 773331 w 828298"/>
                <a:gd name="connsiteY30" fmla="*/ 62376 h 752852"/>
                <a:gd name="connsiteX31" fmla="*/ 745115 w 828298"/>
                <a:gd name="connsiteY31" fmla="*/ 53364 h 752852"/>
                <a:gd name="connsiteX32" fmla="*/ 717749 w 828298"/>
                <a:gd name="connsiteY32" fmla="*/ 52184 h 752852"/>
                <a:gd name="connsiteX33" fmla="*/ 708454 w 828298"/>
                <a:gd name="connsiteY33" fmla="*/ 44635 h 752852"/>
                <a:gd name="connsiteX34" fmla="*/ 707557 w 828298"/>
                <a:gd name="connsiteY34" fmla="*/ 29489 h 752852"/>
                <a:gd name="connsiteX35" fmla="*/ 665989 w 828298"/>
                <a:gd name="connsiteY35" fmla="*/ 13494 h 752852"/>
                <a:gd name="connsiteX36" fmla="*/ 637443 w 828298"/>
                <a:gd name="connsiteY36" fmla="*/ 11749 h 752852"/>
                <a:gd name="connsiteX37" fmla="*/ 589458 w 828298"/>
                <a:gd name="connsiteY37" fmla="*/ 24252 h 752852"/>
                <a:gd name="connsiteX38" fmla="*/ 552231 w 828298"/>
                <a:gd name="connsiteY38" fmla="*/ 60017 h 752852"/>
                <a:gd name="connsiteX39" fmla="*/ 551051 w 828298"/>
                <a:gd name="connsiteY39" fmla="*/ 83891 h 752852"/>
                <a:gd name="connsiteX40" fmla="*/ 555109 w 828298"/>
                <a:gd name="connsiteY40" fmla="*/ 88280 h 752852"/>
                <a:gd name="connsiteX41" fmla="*/ 557468 w 828298"/>
                <a:gd name="connsiteY41" fmla="*/ 102529 h 752852"/>
                <a:gd name="connsiteX42" fmla="*/ 563271 w 828298"/>
                <a:gd name="connsiteY42" fmla="*/ 110361 h 752852"/>
                <a:gd name="connsiteX43" fmla="*/ 551051 w 828298"/>
                <a:gd name="connsiteY43" fmla="*/ 135698 h 752852"/>
                <a:gd name="connsiteX44" fmla="*/ 526044 w 828298"/>
                <a:gd name="connsiteY44" fmla="*/ 153439 h 752852"/>
                <a:gd name="connsiteX45" fmla="*/ 506227 w 828298"/>
                <a:gd name="connsiteY45" fmla="*/ 158394 h 752852"/>
                <a:gd name="connsiteX46" fmla="*/ 482683 w 828298"/>
                <a:gd name="connsiteY46" fmla="*/ 151410 h 752852"/>
                <a:gd name="connsiteX47" fmla="*/ 469896 w 828298"/>
                <a:gd name="connsiteY47" fmla="*/ 134519 h 752852"/>
                <a:gd name="connsiteX48" fmla="*/ 455600 w 828298"/>
                <a:gd name="connsiteY48" fmla="*/ 130131 h 752852"/>
                <a:gd name="connsiteX49" fmla="*/ 438472 w 828298"/>
                <a:gd name="connsiteY49" fmla="*/ 120553 h 752852"/>
                <a:gd name="connsiteX50" fmla="*/ 401811 w 828298"/>
                <a:gd name="connsiteY50" fmla="*/ 108615 h 752852"/>
                <a:gd name="connsiteX51" fmla="*/ 354392 w 828298"/>
                <a:gd name="connsiteY51" fmla="*/ 102812 h 752852"/>
                <a:gd name="connsiteX52" fmla="*/ 331414 w 828298"/>
                <a:gd name="connsiteY52" fmla="*/ 85920 h 752852"/>
                <a:gd name="connsiteX53" fmla="*/ 319760 w 828298"/>
                <a:gd name="connsiteY53" fmla="*/ 69029 h 752852"/>
                <a:gd name="connsiteX54" fmla="*/ 315655 w 828298"/>
                <a:gd name="connsiteY54" fmla="*/ 46381 h 752852"/>
                <a:gd name="connsiteX55" fmla="*/ 238888 w 828298"/>
                <a:gd name="connsiteY55" fmla="*/ 17269 h 752852"/>
                <a:gd name="connsiteX56" fmla="*/ 216476 w 828298"/>
                <a:gd name="connsiteY56" fmla="*/ 12598 h 752852"/>
                <a:gd name="connsiteX57" fmla="*/ 192884 w 828298"/>
                <a:gd name="connsiteY57" fmla="*/ 16703 h 752852"/>
                <a:gd name="connsiteX58" fmla="*/ 167877 w 828298"/>
                <a:gd name="connsiteY58" fmla="*/ 16986 h 752852"/>
                <a:gd name="connsiteX59" fmla="*/ 133717 w 828298"/>
                <a:gd name="connsiteY59" fmla="*/ 0 h 752852"/>
                <a:gd name="connsiteX60" fmla="*/ 129801 w 828298"/>
                <a:gd name="connsiteY60" fmla="*/ 46900 h 7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828298" h="752852">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name="connsiteX0" fmla="*/ 57225 w 191658"/>
                <a:gd name="connsiteY0" fmla="*/ 45184 h 379445"/>
                <a:gd name="connsiteX1" fmla="*/ 46609 w 191658"/>
                <a:gd name="connsiteY1" fmla="*/ 137617 h 379445"/>
                <a:gd name="connsiteX2" fmla="*/ -6707 w 191658"/>
                <a:gd name="connsiteY2" fmla="*/ 189518 h 379445"/>
                <a:gd name="connsiteX3" fmla="*/ -4820 w 191658"/>
                <a:gd name="connsiteY3" fmla="*/ 201595 h 379445"/>
                <a:gd name="connsiteX4" fmla="*/ 23868 w 191658"/>
                <a:gd name="connsiteY4" fmla="*/ 212165 h 379445"/>
                <a:gd name="connsiteX5" fmla="*/ 28586 w 191658"/>
                <a:gd name="connsiteY5" fmla="*/ 253451 h 379445"/>
                <a:gd name="connsiteX6" fmla="*/ 66333 w 191658"/>
                <a:gd name="connsiteY6" fmla="*/ 274448 h 379445"/>
                <a:gd name="connsiteX7" fmla="*/ 77704 w 191658"/>
                <a:gd name="connsiteY7" fmla="*/ 372682 h 379445"/>
                <a:gd name="connsiteX8" fmla="*/ 89689 w 191658"/>
                <a:gd name="connsiteY8" fmla="*/ 367964 h 379445"/>
                <a:gd name="connsiteX9" fmla="*/ 101107 w 191658"/>
                <a:gd name="connsiteY9" fmla="*/ 347722 h 379445"/>
                <a:gd name="connsiteX10" fmla="*/ 99501 w 191658"/>
                <a:gd name="connsiteY10" fmla="*/ 306532 h 379445"/>
                <a:gd name="connsiteX11" fmla="*/ 170559 w 191658"/>
                <a:gd name="connsiteY11" fmla="*/ 264067 h 379445"/>
                <a:gd name="connsiteX12" fmla="*/ 174146 w 191658"/>
                <a:gd name="connsiteY12" fmla="*/ 221130 h 379445"/>
                <a:gd name="connsiteX13" fmla="*/ 165276 w 191658"/>
                <a:gd name="connsiteY13" fmla="*/ 220800 h 379445"/>
                <a:gd name="connsiteX14" fmla="*/ 159708 w 191658"/>
                <a:gd name="connsiteY14" fmla="*/ 203058 h 379445"/>
                <a:gd name="connsiteX15" fmla="*/ 146922 w 191658"/>
                <a:gd name="connsiteY15" fmla="*/ 204192 h 379445"/>
                <a:gd name="connsiteX16" fmla="*/ 139088 w 191658"/>
                <a:gd name="connsiteY16" fmla="*/ 195462 h 379445"/>
                <a:gd name="connsiteX17" fmla="*/ 129180 w 191658"/>
                <a:gd name="connsiteY17" fmla="*/ 196642 h 379445"/>
                <a:gd name="connsiteX18" fmla="*/ 118423 w 191658"/>
                <a:gd name="connsiteY18" fmla="*/ 190509 h 379445"/>
                <a:gd name="connsiteX19" fmla="*/ 112903 w 191658"/>
                <a:gd name="connsiteY19" fmla="*/ 178902 h 379445"/>
                <a:gd name="connsiteX20" fmla="*/ 112290 w 191658"/>
                <a:gd name="connsiteY20" fmla="*/ 166397 h 379445"/>
                <a:gd name="connsiteX21" fmla="*/ 118423 w 191658"/>
                <a:gd name="connsiteY21" fmla="*/ 169560 h 379445"/>
                <a:gd name="connsiteX22" fmla="*/ 125406 w 191658"/>
                <a:gd name="connsiteY22" fmla="*/ 169560 h 379445"/>
                <a:gd name="connsiteX23" fmla="*/ 125973 w 191658"/>
                <a:gd name="connsiteY23" fmla="*/ 160547 h 379445"/>
                <a:gd name="connsiteX24" fmla="*/ 144325 w 191658"/>
                <a:gd name="connsiteY24" fmla="*/ 147478 h 379445"/>
                <a:gd name="connsiteX25" fmla="*/ 172635 w 191658"/>
                <a:gd name="connsiteY25" fmla="*/ 117233 h 379445"/>
                <a:gd name="connsiteX26" fmla="*/ 175515 w 191658"/>
                <a:gd name="connsiteY26" fmla="*/ 92461 h 379445"/>
                <a:gd name="connsiteX27" fmla="*/ 167965 w 191658"/>
                <a:gd name="connsiteY27" fmla="*/ 71229 h 379445"/>
                <a:gd name="connsiteX28" fmla="*/ 153810 w 191658"/>
                <a:gd name="connsiteY28" fmla="*/ 47637 h 379445"/>
                <a:gd name="connsiteX29" fmla="*/ 180563 w 191658"/>
                <a:gd name="connsiteY29" fmla="*/ 29285 h 379445"/>
                <a:gd name="connsiteX30" fmla="*/ 184951 w 191658"/>
                <a:gd name="connsiteY30" fmla="*/ 17676 h 379445"/>
                <a:gd name="connsiteX31" fmla="*/ 183205 w 191658"/>
                <a:gd name="connsiteY31" fmla="*/ 10412 h 379445"/>
                <a:gd name="connsiteX32" fmla="*/ 176789 w 191658"/>
                <a:gd name="connsiteY32" fmla="*/ 9232 h 379445"/>
                <a:gd name="connsiteX33" fmla="*/ 158763 w 191658"/>
                <a:gd name="connsiteY33" fmla="*/ 22631 h 379445"/>
                <a:gd name="connsiteX34" fmla="*/ 147111 w 191658"/>
                <a:gd name="connsiteY34" fmla="*/ 21735 h 379445"/>
                <a:gd name="connsiteX35" fmla="*/ 146260 w 191658"/>
                <a:gd name="connsiteY35" fmla="*/ 14752 h 379445"/>
                <a:gd name="connsiteX36" fmla="*/ 141872 w 191658"/>
                <a:gd name="connsiteY36" fmla="*/ -1527 h 379445"/>
                <a:gd name="connsiteX37" fmla="*/ 120639 w 191658"/>
                <a:gd name="connsiteY37" fmla="*/ -6764 h 379445"/>
                <a:gd name="connsiteX38" fmla="*/ 101766 w 191658"/>
                <a:gd name="connsiteY38" fmla="*/ -4169 h 379445"/>
                <a:gd name="connsiteX39" fmla="*/ 83743 w 191658"/>
                <a:gd name="connsiteY39" fmla="*/ 4843 h 37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1658" h="379445">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name="connsiteX0" fmla="*/ 169906 w 819617"/>
                <a:gd name="connsiteY0" fmla="*/ 558176 h 615974"/>
                <a:gd name="connsiteX1" fmla="*/ 274134 w 819617"/>
                <a:gd name="connsiteY1" fmla="*/ 600169 h 615974"/>
                <a:gd name="connsiteX2" fmla="*/ 367745 w 819617"/>
                <a:gd name="connsiteY2" fmla="*/ 615975 h 615974"/>
                <a:gd name="connsiteX3" fmla="*/ 407945 w 819617"/>
                <a:gd name="connsiteY3" fmla="*/ 578795 h 615974"/>
                <a:gd name="connsiteX4" fmla="*/ 445078 w 819617"/>
                <a:gd name="connsiteY4" fmla="*/ 580446 h 615974"/>
                <a:gd name="connsiteX5" fmla="*/ 475369 w 819617"/>
                <a:gd name="connsiteY5" fmla="*/ 593469 h 615974"/>
                <a:gd name="connsiteX6" fmla="*/ 566480 w 819617"/>
                <a:gd name="connsiteY6" fmla="*/ 563083 h 615974"/>
                <a:gd name="connsiteX7" fmla="*/ 613993 w 819617"/>
                <a:gd name="connsiteY7" fmla="*/ 527837 h 615974"/>
                <a:gd name="connsiteX8" fmla="*/ 669009 w 819617"/>
                <a:gd name="connsiteY8" fmla="*/ 527837 h 615974"/>
                <a:gd name="connsiteX9" fmla="*/ 802112 w 819617"/>
                <a:gd name="connsiteY9" fmla="*/ 396196 h 615974"/>
                <a:gd name="connsiteX10" fmla="*/ 819617 w 819617"/>
                <a:gd name="connsiteY10" fmla="*/ 377795 h 615974"/>
                <a:gd name="connsiteX11" fmla="*/ 781588 w 819617"/>
                <a:gd name="connsiteY11" fmla="*/ 377795 h 615974"/>
                <a:gd name="connsiteX12" fmla="*/ 610785 w 819617"/>
                <a:gd name="connsiteY12" fmla="*/ 304614 h 615974"/>
                <a:gd name="connsiteX13" fmla="*/ 531706 w 819617"/>
                <a:gd name="connsiteY13" fmla="*/ 222327 h 615974"/>
                <a:gd name="connsiteX14" fmla="*/ 531989 w 819617"/>
                <a:gd name="connsiteY14" fmla="*/ 221525 h 615974"/>
                <a:gd name="connsiteX15" fmla="*/ 519910 w 819617"/>
                <a:gd name="connsiteY15" fmla="*/ 202793 h 615974"/>
                <a:gd name="connsiteX16" fmla="*/ 488392 w 819617"/>
                <a:gd name="connsiteY16" fmla="*/ 208785 h 615974"/>
                <a:gd name="connsiteX17" fmla="*/ 475039 w 819617"/>
                <a:gd name="connsiteY17" fmla="*/ 188732 h 615974"/>
                <a:gd name="connsiteX18" fmla="*/ 497451 w 819617"/>
                <a:gd name="connsiteY18" fmla="*/ 118618 h 615974"/>
                <a:gd name="connsiteX19" fmla="*/ 455930 w 819617"/>
                <a:gd name="connsiteY19" fmla="*/ 68793 h 615974"/>
                <a:gd name="connsiteX20" fmla="*/ 436160 w 819617"/>
                <a:gd name="connsiteY20" fmla="*/ 61196 h 615974"/>
                <a:gd name="connsiteX21" fmla="*/ 420732 w 819617"/>
                <a:gd name="connsiteY21" fmla="*/ 39587 h 615974"/>
                <a:gd name="connsiteX22" fmla="*/ 377559 w 819617"/>
                <a:gd name="connsiteY22" fmla="*/ 13164 h 615974"/>
                <a:gd name="connsiteX23" fmla="*/ 343540 w 819617"/>
                <a:gd name="connsiteY23" fmla="*/ 19062 h 615974"/>
                <a:gd name="connsiteX24" fmla="*/ 313343 w 819617"/>
                <a:gd name="connsiteY24" fmla="*/ 6087 h 615974"/>
                <a:gd name="connsiteX25" fmla="*/ 282108 w 819617"/>
                <a:gd name="connsiteY25" fmla="*/ 24866 h 615974"/>
                <a:gd name="connsiteX26" fmla="*/ 253043 w 819617"/>
                <a:gd name="connsiteY26" fmla="*/ 0 h 615974"/>
                <a:gd name="connsiteX27" fmla="*/ 227611 w 819617"/>
                <a:gd name="connsiteY27" fmla="*/ 43786 h 615974"/>
                <a:gd name="connsiteX28" fmla="*/ 205199 w 819617"/>
                <a:gd name="connsiteY28" fmla="*/ 38643 h 615974"/>
                <a:gd name="connsiteX29" fmla="*/ 182646 w 819617"/>
                <a:gd name="connsiteY29" fmla="*/ 47419 h 615974"/>
                <a:gd name="connsiteX30" fmla="*/ 163537 w 819617"/>
                <a:gd name="connsiteY30" fmla="*/ 87053 h 615974"/>
                <a:gd name="connsiteX31" fmla="*/ 124752 w 819617"/>
                <a:gd name="connsiteY31" fmla="*/ 115410 h 615974"/>
                <a:gd name="connsiteX32" fmla="*/ 107625 w 819617"/>
                <a:gd name="connsiteY32" fmla="*/ 161130 h 615974"/>
                <a:gd name="connsiteX33" fmla="*/ 99462 w 819617"/>
                <a:gd name="connsiteY33" fmla="*/ 196989 h 615974"/>
                <a:gd name="connsiteX34" fmla="*/ 76201 w 819617"/>
                <a:gd name="connsiteY34" fmla="*/ 207841 h 615974"/>
                <a:gd name="connsiteX35" fmla="*/ 61244 w 819617"/>
                <a:gd name="connsiteY35" fmla="*/ 240398 h 615974"/>
                <a:gd name="connsiteX36" fmla="*/ 56526 w 819617"/>
                <a:gd name="connsiteY36" fmla="*/ 340237 h 615974"/>
                <a:gd name="connsiteX37" fmla="*/ 1133 w 819617"/>
                <a:gd name="connsiteY37" fmla="*/ 340237 h 615974"/>
                <a:gd name="connsiteX38" fmla="*/ 6134 w 819617"/>
                <a:gd name="connsiteY38" fmla="*/ 354345 h 615974"/>
                <a:gd name="connsiteX39" fmla="*/ 0 w 819617"/>
                <a:gd name="connsiteY39" fmla="*/ 372746 h 615974"/>
                <a:gd name="connsiteX40" fmla="*/ 61102 w 819617"/>
                <a:gd name="connsiteY40" fmla="*/ 394592 h 615974"/>
                <a:gd name="connsiteX41" fmla="*/ 62565 w 819617"/>
                <a:gd name="connsiteY41" fmla="*/ 423185 h 615974"/>
                <a:gd name="connsiteX42" fmla="*/ 102670 w 819617"/>
                <a:gd name="connsiteY42" fmla="*/ 438000 h 615974"/>
                <a:gd name="connsiteX43" fmla="*/ 110314 w 819617"/>
                <a:gd name="connsiteY43" fmla="*/ 485514 h 615974"/>
                <a:gd name="connsiteX44" fmla="*/ 159620 w 819617"/>
                <a:gd name="connsiteY44" fmla="*/ 516843 h 615974"/>
                <a:gd name="connsiteX45" fmla="*/ 169906 w 819617"/>
                <a:gd name="connsiteY45" fmla="*/ 558176 h 61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19617" h="615974">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name="connsiteX0" fmla="*/ 726619 w 903272"/>
                <a:gd name="connsiteY0" fmla="*/ 0 h 794987"/>
                <a:gd name="connsiteX1" fmla="*/ 653910 w 903272"/>
                <a:gd name="connsiteY1" fmla="*/ 64782 h 794987"/>
                <a:gd name="connsiteX2" fmla="*/ 527601 w 903272"/>
                <a:gd name="connsiteY2" fmla="*/ 64782 h 794987"/>
                <a:gd name="connsiteX3" fmla="*/ 502217 w 903272"/>
                <a:gd name="connsiteY3" fmla="*/ 47844 h 794987"/>
                <a:gd name="connsiteX4" fmla="*/ 472727 w 903272"/>
                <a:gd name="connsiteY4" fmla="*/ 63272 h 794987"/>
                <a:gd name="connsiteX5" fmla="*/ 163678 w 903272"/>
                <a:gd name="connsiteY5" fmla="*/ 61810 h 794987"/>
                <a:gd name="connsiteX6" fmla="*/ 165612 w 903272"/>
                <a:gd name="connsiteY6" fmla="*/ 165754 h 794987"/>
                <a:gd name="connsiteX7" fmla="*/ 115646 w 903272"/>
                <a:gd name="connsiteY7" fmla="*/ 174860 h 794987"/>
                <a:gd name="connsiteX8" fmla="*/ 114419 w 903272"/>
                <a:gd name="connsiteY8" fmla="*/ 200764 h 794987"/>
                <a:gd name="connsiteX9" fmla="*/ 114419 w 903272"/>
                <a:gd name="connsiteY9" fmla="*/ 415730 h 794987"/>
                <a:gd name="connsiteX10" fmla="*/ 54827 w 903272"/>
                <a:gd name="connsiteY10" fmla="*/ 420448 h 794987"/>
                <a:gd name="connsiteX11" fmla="*/ 18165 w 903272"/>
                <a:gd name="connsiteY11" fmla="*/ 490940 h 794987"/>
                <a:gd name="connsiteX12" fmla="*/ 16655 w 903272"/>
                <a:gd name="connsiteY12" fmla="*/ 512550 h 794987"/>
                <a:gd name="connsiteX13" fmla="*/ 7455 w 903272"/>
                <a:gd name="connsiteY13" fmla="*/ 524770 h 794987"/>
                <a:gd name="connsiteX14" fmla="*/ 0 w 903272"/>
                <a:gd name="connsiteY14" fmla="*/ 574595 h 794987"/>
                <a:gd name="connsiteX15" fmla="*/ 15570 w 903272"/>
                <a:gd name="connsiteY15" fmla="*/ 573321 h 794987"/>
                <a:gd name="connsiteX16" fmla="*/ 23827 w 903272"/>
                <a:gd name="connsiteY16" fmla="*/ 618098 h 794987"/>
                <a:gd name="connsiteX17" fmla="*/ 60111 w 903272"/>
                <a:gd name="connsiteY17" fmla="*/ 659053 h 794987"/>
                <a:gd name="connsiteX18" fmla="*/ 50863 w 903272"/>
                <a:gd name="connsiteY18" fmla="*/ 679106 h 794987"/>
                <a:gd name="connsiteX19" fmla="*/ 97008 w 903272"/>
                <a:gd name="connsiteY19" fmla="*/ 746106 h 794987"/>
                <a:gd name="connsiteX20" fmla="*/ 84222 w 903272"/>
                <a:gd name="connsiteY20" fmla="*/ 793006 h 794987"/>
                <a:gd name="connsiteX21" fmla="*/ 88751 w 903272"/>
                <a:gd name="connsiteY21" fmla="*/ 794987 h 794987"/>
                <a:gd name="connsiteX22" fmla="*/ 132396 w 903272"/>
                <a:gd name="connsiteY22" fmla="*/ 775265 h 794987"/>
                <a:gd name="connsiteX23" fmla="*/ 161460 w 903272"/>
                <a:gd name="connsiteY23" fmla="*/ 707935 h 794987"/>
                <a:gd name="connsiteX24" fmla="*/ 231338 w 903272"/>
                <a:gd name="connsiteY24" fmla="*/ 700952 h 794987"/>
                <a:gd name="connsiteX25" fmla="*/ 244927 w 903272"/>
                <a:gd name="connsiteY25" fmla="*/ 750777 h 794987"/>
                <a:gd name="connsiteX26" fmla="*/ 330046 w 903272"/>
                <a:gd name="connsiteY26" fmla="*/ 746342 h 794987"/>
                <a:gd name="connsiteX27" fmla="*/ 342171 w 903272"/>
                <a:gd name="connsiteY27" fmla="*/ 761582 h 794987"/>
                <a:gd name="connsiteX28" fmla="*/ 386476 w 903272"/>
                <a:gd name="connsiteY28" fmla="*/ 761582 h 794987"/>
                <a:gd name="connsiteX29" fmla="*/ 406010 w 903272"/>
                <a:gd name="connsiteY29" fmla="*/ 734546 h 794987"/>
                <a:gd name="connsiteX30" fmla="*/ 427997 w 903272"/>
                <a:gd name="connsiteY30" fmla="*/ 734546 h 794987"/>
                <a:gd name="connsiteX31" fmla="*/ 435924 w 903272"/>
                <a:gd name="connsiteY31" fmla="*/ 698073 h 794987"/>
                <a:gd name="connsiteX32" fmla="*/ 468528 w 903272"/>
                <a:gd name="connsiteY32" fmla="*/ 708218 h 794987"/>
                <a:gd name="connsiteX33" fmla="*/ 505000 w 903272"/>
                <a:gd name="connsiteY33" fmla="*/ 740349 h 794987"/>
                <a:gd name="connsiteX34" fmla="*/ 522222 w 903272"/>
                <a:gd name="connsiteY34" fmla="*/ 739217 h 794987"/>
                <a:gd name="connsiteX35" fmla="*/ 597290 w 903272"/>
                <a:gd name="connsiteY35" fmla="*/ 668395 h 794987"/>
                <a:gd name="connsiteX36" fmla="*/ 586108 w 903272"/>
                <a:gd name="connsiteY36" fmla="*/ 614135 h 794987"/>
                <a:gd name="connsiteX37" fmla="*/ 645511 w 903272"/>
                <a:gd name="connsiteY37" fmla="*/ 604226 h 794987"/>
                <a:gd name="connsiteX38" fmla="*/ 653297 w 903272"/>
                <a:gd name="connsiteY38" fmla="*/ 695006 h 794987"/>
                <a:gd name="connsiteX39" fmla="*/ 688684 w 903272"/>
                <a:gd name="connsiteY39" fmla="*/ 713880 h 794987"/>
                <a:gd name="connsiteX40" fmla="*/ 703216 w 903272"/>
                <a:gd name="connsiteY40" fmla="*/ 682173 h 794987"/>
                <a:gd name="connsiteX41" fmla="*/ 725015 w 903272"/>
                <a:gd name="connsiteY41" fmla="*/ 671981 h 794987"/>
                <a:gd name="connsiteX42" fmla="*/ 731856 w 903272"/>
                <a:gd name="connsiteY42" fmla="*/ 641737 h 794987"/>
                <a:gd name="connsiteX43" fmla="*/ 750777 w 903272"/>
                <a:gd name="connsiteY43" fmla="*/ 591345 h 794987"/>
                <a:gd name="connsiteX44" fmla="*/ 790080 w 903272"/>
                <a:gd name="connsiteY44" fmla="*/ 562611 h 794987"/>
                <a:gd name="connsiteX45" fmla="*/ 807915 w 903272"/>
                <a:gd name="connsiteY45" fmla="*/ 525619 h 794987"/>
                <a:gd name="connsiteX46" fmla="*/ 794563 w 903272"/>
                <a:gd name="connsiteY46" fmla="*/ 451353 h 794987"/>
                <a:gd name="connsiteX47" fmla="*/ 821079 w 903272"/>
                <a:gd name="connsiteY47" fmla="*/ 328205 h 794987"/>
                <a:gd name="connsiteX48" fmla="*/ 889731 w 903272"/>
                <a:gd name="connsiteY48" fmla="*/ 293101 h 794987"/>
                <a:gd name="connsiteX49" fmla="*/ 903273 w 903272"/>
                <a:gd name="connsiteY49" fmla="*/ 269085 h 794987"/>
                <a:gd name="connsiteX50" fmla="*/ 900913 w 903272"/>
                <a:gd name="connsiteY50" fmla="*/ 265593 h 794987"/>
                <a:gd name="connsiteX51" fmla="*/ 884966 w 903272"/>
                <a:gd name="connsiteY51" fmla="*/ 262149 h 794987"/>
                <a:gd name="connsiteX52" fmla="*/ 878501 w 903272"/>
                <a:gd name="connsiteY52" fmla="*/ 249174 h 794987"/>
                <a:gd name="connsiteX53" fmla="*/ 840142 w 903272"/>
                <a:gd name="connsiteY53" fmla="*/ 233226 h 794987"/>
                <a:gd name="connsiteX54" fmla="*/ 824194 w 903272"/>
                <a:gd name="connsiteY54" fmla="*/ 161508 h 794987"/>
                <a:gd name="connsiteX55" fmla="*/ 819711 w 903272"/>
                <a:gd name="connsiteY55" fmla="*/ 111729 h 794987"/>
                <a:gd name="connsiteX56" fmla="*/ 820749 w 903272"/>
                <a:gd name="connsiteY56" fmla="*/ 98754 h 794987"/>
                <a:gd name="connsiteX57" fmla="*/ 805273 w 903272"/>
                <a:gd name="connsiteY57" fmla="*/ 85307 h 794987"/>
                <a:gd name="connsiteX58" fmla="*/ 797299 w 903272"/>
                <a:gd name="connsiteY58" fmla="*/ 48457 h 794987"/>
                <a:gd name="connsiteX59" fmla="*/ 772906 w 903272"/>
                <a:gd name="connsiteY59" fmla="*/ 31990 h 794987"/>
                <a:gd name="connsiteX60" fmla="*/ 767952 w 903272"/>
                <a:gd name="connsiteY60" fmla="*/ 23073 h 794987"/>
                <a:gd name="connsiteX61" fmla="*/ 743511 w 903272"/>
                <a:gd name="connsiteY61" fmla="*/ 12598 h 794987"/>
                <a:gd name="connsiteX62" fmla="*/ 726619 w 903272"/>
                <a:gd name="connsiteY62" fmla="*/ 0 h 79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03272" h="794987">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name="connsiteX0" fmla="*/ 113334 w 362837"/>
                <a:gd name="connsiteY0" fmla="*/ 14768 h 310606"/>
                <a:gd name="connsiteX1" fmla="*/ 103331 w 362837"/>
                <a:gd name="connsiteY1" fmla="*/ 0 h 310606"/>
                <a:gd name="connsiteX2" fmla="*/ 91063 w 362837"/>
                <a:gd name="connsiteY2" fmla="*/ 21704 h 310606"/>
                <a:gd name="connsiteX3" fmla="*/ 24535 w 362837"/>
                <a:gd name="connsiteY3" fmla="*/ 55676 h 310606"/>
                <a:gd name="connsiteX4" fmla="*/ 0 w 362837"/>
                <a:gd name="connsiteY4" fmla="*/ 169859 h 310606"/>
                <a:gd name="connsiteX5" fmla="*/ 11796 w 362837"/>
                <a:gd name="connsiteY5" fmla="*/ 235443 h 310606"/>
                <a:gd name="connsiteX6" fmla="*/ 33028 w 362837"/>
                <a:gd name="connsiteY6" fmla="*/ 227186 h 310606"/>
                <a:gd name="connsiteX7" fmla="*/ 49684 w 362837"/>
                <a:gd name="connsiteY7" fmla="*/ 231008 h 310606"/>
                <a:gd name="connsiteX8" fmla="*/ 78324 w 362837"/>
                <a:gd name="connsiteY8" fmla="*/ 181702 h 310606"/>
                <a:gd name="connsiteX9" fmla="*/ 112390 w 362837"/>
                <a:gd name="connsiteY9" fmla="*/ 210908 h 310606"/>
                <a:gd name="connsiteX10" fmla="*/ 141172 w 362837"/>
                <a:gd name="connsiteY10" fmla="*/ 193592 h 310606"/>
                <a:gd name="connsiteX11" fmla="*/ 174106 w 362837"/>
                <a:gd name="connsiteY11" fmla="*/ 207700 h 310606"/>
                <a:gd name="connsiteX12" fmla="*/ 209163 w 362837"/>
                <a:gd name="connsiteY12" fmla="*/ 201613 h 310606"/>
                <a:gd name="connsiteX13" fmla="*/ 259129 w 362837"/>
                <a:gd name="connsiteY13" fmla="*/ 232235 h 310606"/>
                <a:gd name="connsiteX14" fmla="*/ 273756 w 362837"/>
                <a:gd name="connsiteY14" fmla="*/ 252712 h 310606"/>
                <a:gd name="connsiteX15" fmla="*/ 293007 w 362837"/>
                <a:gd name="connsiteY15" fmla="*/ 260120 h 310606"/>
                <a:gd name="connsiteX16" fmla="*/ 335094 w 362837"/>
                <a:gd name="connsiteY16" fmla="*/ 310606 h 310606"/>
                <a:gd name="connsiteX17" fmla="*/ 362838 w 362837"/>
                <a:gd name="connsiteY17" fmla="*/ 290270 h 310606"/>
                <a:gd name="connsiteX18" fmla="*/ 357883 w 362837"/>
                <a:gd name="connsiteY18" fmla="*/ 290695 h 310606"/>
                <a:gd name="connsiteX19" fmla="*/ 346937 w 362837"/>
                <a:gd name="connsiteY19" fmla="*/ 276257 h 310606"/>
                <a:gd name="connsiteX20" fmla="*/ 337925 w 362837"/>
                <a:gd name="connsiteY20" fmla="*/ 273756 h 310606"/>
                <a:gd name="connsiteX21" fmla="*/ 327498 w 362837"/>
                <a:gd name="connsiteY21" fmla="*/ 252335 h 310606"/>
                <a:gd name="connsiteX22" fmla="*/ 316032 w 362837"/>
                <a:gd name="connsiteY22" fmla="*/ 248843 h 310606"/>
                <a:gd name="connsiteX23" fmla="*/ 303104 w 362837"/>
                <a:gd name="connsiteY23" fmla="*/ 234925 h 310606"/>
                <a:gd name="connsiteX24" fmla="*/ 297112 w 362837"/>
                <a:gd name="connsiteY24" fmla="*/ 232943 h 310606"/>
                <a:gd name="connsiteX25" fmla="*/ 272199 w 362837"/>
                <a:gd name="connsiteY25" fmla="*/ 200056 h 310606"/>
                <a:gd name="connsiteX26" fmla="*/ 244833 w 362837"/>
                <a:gd name="connsiteY26" fmla="*/ 185099 h 310606"/>
                <a:gd name="connsiteX27" fmla="*/ 216901 w 362837"/>
                <a:gd name="connsiteY27" fmla="*/ 173162 h 310606"/>
                <a:gd name="connsiteX28" fmla="*/ 199490 w 362837"/>
                <a:gd name="connsiteY28" fmla="*/ 156223 h 310606"/>
                <a:gd name="connsiteX29" fmla="*/ 189015 w 362837"/>
                <a:gd name="connsiteY29" fmla="*/ 149759 h 310606"/>
                <a:gd name="connsiteX30" fmla="*/ 181041 w 362837"/>
                <a:gd name="connsiteY30" fmla="*/ 157733 h 310606"/>
                <a:gd name="connsiteX31" fmla="*/ 176559 w 362837"/>
                <a:gd name="connsiteY31" fmla="*/ 156223 h 310606"/>
                <a:gd name="connsiteX32" fmla="*/ 170614 w 362837"/>
                <a:gd name="connsiteY32" fmla="*/ 140275 h 310606"/>
                <a:gd name="connsiteX33" fmla="*/ 157638 w 362837"/>
                <a:gd name="connsiteY33" fmla="*/ 132301 h 310606"/>
                <a:gd name="connsiteX34" fmla="*/ 154147 w 362837"/>
                <a:gd name="connsiteY34" fmla="*/ 124846 h 310606"/>
                <a:gd name="connsiteX35" fmla="*/ 145701 w 362837"/>
                <a:gd name="connsiteY35" fmla="*/ 115363 h 310606"/>
                <a:gd name="connsiteX36" fmla="*/ 126262 w 362837"/>
                <a:gd name="connsiteY36" fmla="*/ 54591 h 310606"/>
                <a:gd name="connsiteX37" fmla="*/ 113334 w 362837"/>
                <a:gd name="connsiteY37" fmla="*/ 14768 h 31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2837" h="310606">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name="connsiteX0" fmla="*/ 421250 w 1033167"/>
                <a:gd name="connsiteY0" fmla="*/ 122487 h 1004904"/>
                <a:gd name="connsiteX1" fmla="*/ 421250 w 1033167"/>
                <a:gd name="connsiteY1" fmla="*/ 215202 h 1004904"/>
                <a:gd name="connsiteX2" fmla="*/ 435736 w 1033167"/>
                <a:gd name="connsiteY2" fmla="*/ 247475 h 1004904"/>
                <a:gd name="connsiteX3" fmla="*/ 420873 w 1033167"/>
                <a:gd name="connsiteY3" fmla="*/ 268708 h 1004904"/>
                <a:gd name="connsiteX4" fmla="*/ 336981 w 1033167"/>
                <a:gd name="connsiteY4" fmla="*/ 265735 h 1004904"/>
                <a:gd name="connsiteX5" fmla="*/ 319429 w 1033167"/>
                <a:gd name="connsiteY5" fmla="*/ 293526 h 1004904"/>
                <a:gd name="connsiteX6" fmla="*/ 287345 w 1033167"/>
                <a:gd name="connsiteY6" fmla="*/ 298858 h 1004904"/>
                <a:gd name="connsiteX7" fmla="*/ 294658 w 1033167"/>
                <a:gd name="connsiteY7" fmla="*/ 333962 h 1004904"/>
                <a:gd name="connsiteX8" fmla="*/ 226007 w 1033167"/>
                <a:gd name="connsiteY8" fmla="*/ 356326 h 1004904"/>
                <a:gd name="connsiteX9" fmla="*/ 198829 w 1033167"/>
                <a:gd name="connsiteY9" fmla="*/ 386524 h 1004904"/>
                <a:gd name="connsiteX10" fmla="*/ 95121 w 1033167"/>
                <a:gd name="connsiteY10" fmla="*/ 413937 h 1004904"/>
                <a:gd name="connsiteX11" fmla="*/ 23403 w 1033167"/>
                <a:gd name="connsiteY11" fmla="*/ 442671 h 1004904"/>
                <a:gd name="connsiteX12" fmla="*/ 3492 w 1033167"/>
                <a:gd name="connsiteY12" fmla="*/ 505142 h 1004904"/>
                <a:gd name="connsiteX13" fmla="*/ 0 w 1033167"/>
                <a:gd name="connsiteY13" fmla="*/ 527837 h 1004904"/>
                <a:gd name="connsiteX14" fmla="*/ 461120 w 1033167"/>
                <a:gd name="connsiteY14" fmla="*/ 870292 h 1004904"/>
                <a:gd name="connsiteX15" fmla="*/ 463857 w 1033167"/>
                <a:gd name="connsiteY15" fmla="*/ 892279 h 1004904"/>
                <a:gd name="connsiteX16" fmla="*/ 491176 w 1033167"/>
                <a:gd name="connsiteY16" fmla="*/ 913794 h 1004904"/>
                <a:gd name="connsiteX17" fmla="*/ 510379 w 1033167"/>
                <a:gd name="connsiteY17" fmla="*/ 922948 h 1004904"/>
                <a:gd name="connsiteX18" fmla="*/ 527224 w 1033167"/>
                <a:gd name="connsiteY18" fmla="*/ 936442 h 1004904"/>
                <a:gd name="connsiteX19" fmla="*/ 547795 w 1033167"/>
                <a:gd name="connsiteY19" fmla="*/ 935546 h 1004904"/>
                <a:gd name="connsiteX20" fmla="*/ 577143 w 1033167"/>
                <a:gd name="connsiteY20" fmla="*/ 954325 h 1004904"/>
                <a:gd name="connsiteX21" fmla="*/ 562328 w 1033167"/>
                <a:gd name="connsiteY21" fmla="*/ 993203 h 1004904"/>
                <a:gd name="connsiteX22" fmla="*/ 577143 w 1033167"/>
                <a:gd name="connsiteY22" fmla="*/ 1004905 h 1004904"/>
                <a:gd name="connsiteX23" fmla="*/ 604038 w 1033167"/>
                <a:gd name="connsiteY23" fmla="*/ 993581 h 1004904"/>
                <a:gd name="connsiteX24" fmla="*/ 604085 w 1033167"/>
                <a:gd name="connsiteY24" fmla="*/ 992590 h 1004904"/>
                <a:gd name="connsiteX25" fmla="*/ 705670 w 1033167"/>
                <a:gd name="connsiteY25" fmla="*/ 970792 h 1004904"/>
                <a:gd name="connsiteX26" fmla="*/ 1033168 w 1033167"/>
                <a:gd name="connsiteY26" fmla="*/ 745351 h 1004904"/>
                <a:gd name="connsiteX27" fmla="*/ 1027222 w 1033167"/>
                <a:gd name="connsiteY27" fmla="*/ 715767 h 1004904"/>
                <a:gd name="connsiteX28" fmla="*/ 992968 w 1033167"/>
                <a:gd name="connsiteY28" fmla="*/ 701235 h 1004904"/>
                <a:gd name="connsiteX29" fmla="*/ 959090 w 1033167"/>
                <a:gd name="connsiteY29" fmla="*/ 702792 h 1004904"/>
                <a:gd name="connsiteX30" fmla="*/ 943284 w 1033167"/>
                <a:gd name="connsiteY30" fmla="*/ 691468 h 1004904"/>
                <a:gd name="connsiteX31" fmla="*/ 949370 w 1033167"/>
                <a:gd name="connsiteY31" fmla="*/ 648626 h 1004904"/>
                <a:gd name="connsiteX32" fmla="*/ 911671 w 1033167"/>
                <a:gd name="connsiteY32" fmla="*/ 609369 h 1004904"/>
                <a:gd name="connsiteX33" fmla="*/ 916012 w 1033167"/>
                <a:gd name="connsiteY33" fmla="*/ 587571 h 1004904"/>
                <a:gd name="connsiteX34" fmla="*/ 939556 w 1033167"/>
                <a:gd name="connsiteY34" fmla="*/ 575822 h 1004904"/>
                <a:gd name="connsiteX35" fmla="*/ 945265 w 1033167"/>
                <a:gd name="connsiteY35" fmla="*/ 493252 h 1004904"/>
                <a:gd name="connsiteX36" fmla="*/ 938046 w 1033167"/>
                <a:gd name="connsiteY36" fmla="*/ 431300 h 1004904"/>
                <a:gd name="connsiteX37" fmla="*/ 922759 w 1033167"/>
                <a:gd name="connsiteY37" fmla="*/ 412946 h 1004904"/>
                <a:gd name="connsiteX38" fmla="*/ 922759 w 1033167"/>
                <a:gd name="connsiteY38" fmla="*/ 386146 h 1004904"/>
                <a:gd name="connsiteX39" fmla="*/ 937386 w 1033167"/>
                <a:gd name="connsiteY39" fmla="*/ 374445 h 1004904"/>
                <a:gd name="connsiteX40" fmla="*/ 926203 w 1033167"/>
                <a:gd name="connsiteY40" fmla="*/ 278050 h 1004904"/>
                <a:gd name="connsiteX41" fmla="*/ 888646 w 1033167"/>
                <a:gd name="connsiteY41" fmla="*/ 257006 h 1004904"/>
                <a:gd name="connsiteX42" fmla="*/ 884211 w 1033167"/>
                <a:gd name="connsiteY42" fmla="*/ 217136 h 1004904"/>
                <a:gd name="connsiteX43" fmla="*/ 855854 w 1033167"/>
                <a:gd name="connsiteY43" fmla="*/ 206709 h 1004904"/>
                <a:gd name="connsiteX44" fmla="*/ 851702 w 1033167"/>
                <a:gd name="connsiteY44" fmla="*/ 179673 h 1004904"/>
                <a:gd name="connsiteX45" fmla="*/ 906575 w 1033167"/>
                <a:gd name="connsiteY45" fmla="*/ 126356 h 1004904"/>
                <a:gd name="connsiteX46" fmla="*/ 916956 w 1033167"/>
                <a:gd name="connsiteY46" fmla="*/ 35576 h 1004904"/>
                <a:gd name="connsiteX47" fmla="*/ 935310 w 1033167"/>
                <a:gd name="connsiteY47" fmla="*/ 7455 h 1004904"/>
                <a:gd name="connsiteX48" fmla="*/ 923892 w 1033167"/>
                <a:gd name="connsiteY48" fmla="*/ 8163 h 1004904"/>
                <a:gd name="connsiteX49" fmla="*/ 900583 w 1033167"/>
                <a:gd name="connsiteY49" fmla="*/ 11371 h 1004904"/>
                <a:gd name="connsiteX50" fmla="*/ 895959 w 1033167"/>
                <a:gd name="connsiteY50" fmla="*/ 6134 h 1004904"/>
                <a:gd name="connsiteX51" fmla="*/ 879681 w 1033167"/>
                <a:gd name="connsiteY51" fmla="*/ 283 h 1004904"/>
                <a:gd name="connsiteX52" fmla="*/ 871801 w 1033167"/>
                <a:gd name="connsiteY52" fmla="*/ 7880 h 1004904"/>
                <a:gd name="connsiteX53" fmla="*/ 853778 w 1033167"/>
                <a:gd name="connsiteY53" fmla="*/ 9012 h 1004904"/>
                <a:gd name="connsiteX54" fmla="*/ 833394 w 1033167"/>
                <a:gd name="connsiteY54" fmla="*/ 0 h 1004904"/>
                <a:gd name="connsiteX55" fmla="*/ 822354 w 1033167"/>
                <a:gd name="connsiteY55" fmla="*/ 8446 h 1004904"/>
                <a:gd name="connsiteX56" fmla="*/ 780738 w 1033167"/>
                <a:gd name="connsiteY56" fmla="*/ 18920 h 1004904"/>
                <a:gd name="connsiteX57" fmla="*/ 773755 w 1033167"/>
                <a:gd name="connsiteY57" fmla="*/ 18637 h 1004904"/>
                <a:gd name="connsiteX58" fmla="*/ 765309 w 1033167"/>
                <a:gd name="connsiteY58" fmla="*/ 11937 h 1004904"/>
                <a:gd name="connsiteX59" fmla="*/ 709161 w 1033167"/>
                <a:gd name="connsiteY59" fmla="*/ 9012 h 1004904"/>
                <a:gd name="connsiteX60" fmla="*/ 694063 w 1033167"/>
                <a:gd name="connsiteY60" fmla="*/ 14863 h 1004904"/>
                <a:gd name="connsiteX61" fmla="*/ 666130 w 1033167"/>
                <a:gd name="connsiteY61" fmla="*/ 15146 h 1004904"/>
                <a:gd name="connsiteX62" fmla="*/ 651268 w 1033167"/>
                <a:gd name="connsiteY62" fmla="*/ 23875 h 1004904"/>
                <a:gd name="connsiteX63" fmla="*/ 606774 w 1033167"/>
                <a:gd name="connsiteY63" fmla="*/ 26470 h 1004904"/>
                <a:gd name="connsiteX64" fmla="*/ 570396 w 1033167"/>
                <a:gd name="connsiteY64" fmla="*/ 30858 h 1004904"/>
                <a:gd name="connsiteX65" fmla="*/ 547418 w 1033167"/>
                <a:gd name="connsiteY65" fmla="*/ 43361 h 1004904"/>
                <a:gd name="connsiteX66" fmla="*/ 533735 w 1033167"/>
                <a:gd name="connsiteY66" fmla="*/ 46853 h 1004904"/>
                <a:gd name="connsiteX67" fmla="*/ 514814 w 1033167"/>
                <a:gd name="connsiteY67" fmla="*/ 64027 h 1004904"/>
                <a:gd name="connsiteX68" fmla="*/ 506652 w 1033167"/>
                <a:gd name="connsiteY68" fmla="*/ 64877 h 1004904"/>
                <a:gd name="connsiteX69" fmla="*/ 497357 w 1033167"/>
                <a:gd name="connsiteY69" fmla="*/ 62565 h 1004904"/>
                <a:gd name="connsiteX70" fmla="*/ 488345 w 1033167"/>
                <a:gd name="connsiteY70" fmla="*/ 68982 h 1004904"/>
                <a:gd name="connsiteX71" fmla="*/ 475558 w 1033167"/>
                <a:gd name="connsiteY71" fmla="*/ 69548 h 1004904"/>
                <a:gd name="connsiteX72" fmla="*/ 464187 w 1033167"/>
                <a:gd name="connsiteY72" fmla="*/ 73889 h 1004904"/>
                <a:gd name="connsiteX73" fmla="*/ 438000 w 1033167"/>
                <a:gd name="connsiteY73" fmla="*/ 98613 h 1004904"/>
                <a:gd name="connsiteX74" fmla="*/ 415022 w 1033167"/>
                <a:gd name="connsiteY74" fmla="*/ 103378 h 1004904"/>
                <a:gd name="connsiteX75" fmla="*/ 421250 w 1033167"/>
                <a:gd name="connsiteY75" fmla="*/ 122487 h 100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33167" h="1004904">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name="connsiteX0" fmla="*/ 215155 w 643388"/>
                <a:gd name="connsiteY0" fmla="*/ 437670 h 437670"/>
                <a:gd name="connsiteX1" fmla="*/ 235632 w 643388"/>
                <a:gd name="connsiteY1" fmla="*/ 373265 h 437670"/>
                <a:gd name="connsiteX2" fmla="*/ 314522 w 643388"/>
                <a:gd name="connsiteY2" fmla="*/ 341747 h 437670"/>
                <a:gd name="connsiteX3" fmla="*/ 414692 w 643388"/>
                <a:gd name="connsiteY3" fmla="*/ 315230 h 437670"/>
                <a:gd name="connsiteX4" fmla="*/ 441586 w 643388"/>
                <a:gd name="connsiteY4" fmla="*/ 285363 h 437670"/>
                <a:gd name="connsiteX5" fmla="*/ 502075 w 643388"/>
                <a:gd name="connsiteY5" fmla="*/ 265641 h 437670"/>
                <a:gd name="connsiteX6" fmla="*/ 494384 w 643388"/>
                <a:gd name="connsiteY6" fmla="*/ 228649 h 437670"/>
                <a:gd name="connsiteX7" fmla="*/ 534443 w 643388"/>
                <a:gd name="connsiteY7" fmla="*/ 221949 h 437670"/>
                <a:gd name="connsiteX8" fmla="*/ 552938 w 643388"/>
                <a:gd name="connsiteY8" fmla="*/ 192696 h 437670"/>
                <a:gd name="connsiteX9" fmla="*/ 637255 w 643388"/>
                <a:gd name="connsiteY9" fmla="*/ 195715 h 437670"/>
                <a:gd name="connsiteX10" fmla="*/ 643388 w 643388"/>
                <a:gd name="connsiteY10" fmla="*/ 186939 h 437670"/>
                <a:gd name="connsiteX11" fmla="*/ 630885 w 643388"/>
                <a:gd name="connsiteY11" fmla="*/ 159101 h 437670"/>
                <a:gd name="connsiteX12" fmla="*/ 630885 w 643388"/>
                <a:gd name="connsiteY12" fmla="*/ 65584 h 437670"/>
                <a:gd name="connsiteX13" fmla="*/ 624043 w 643388"/>
                <a:gd name="connsiteY13" fmla="*/ 44635 h 437670"/>
                <a:gd name="connsiteX14" fmla="*/ 601395 w 643388"/>
                <a:gd name="connsiteY14" fmla="*/ 41615 h 437670"/>
                <a:gd name="connsiteX15" fmla="*/ 588326 w 643388"/>
                <a:gd name="connsiteY15" fmla="*/ 33453 h 437670"/>
                <a:gd name="connsiteX16" fmla="*/ 544351 w 643388"/>
                <a:gd name="connsiteY16" fmla="*/ 34349 h 437670"/>
                <a:gd name="connsiteX17" fmla="*/ 524298 w 643388"/>
                <a:gd name="connsiteY17" fmla="*/ 39539 h 437670"/>
                <a:gd name="connsiteX18" fmla="*/ 508586 w 643388"/>
                <a:gd name="connsiteY18" fmla="*/ 35482 h 437670"/>
                <a:gd name="connsiteX19" fmla="*/ 489666 w 643388"/>
                <a:gd name="connsiteY19" fmla="*/ 20666 h 437670"/>
                <a:gd name="connsiteX20" fmla="*/ 480937 w 643388"/>
                <a:gd name="connsiteY20" fmla="*/ 0 h 437670"/>
                <a:gd name="connsiteX21" fmla="*/ 453901 w 643388"/>
                <a:gd name="connsiteY21" fmla="*/ 6087 h 437670"/>
                <a:gd name="connsiteX22" fmla="*/ 417806 w 643388"/>
                <a:gd name="connsiteY22" fmla="*/ 66056 h 437670"/>
                <a:gd name="connsiteX23" fmla="*/ 403840 w 643388"/>
                <a:gd name="connsiteY23" fmla="*/ 80589 h 437670"/>
                <a:gd name="connsiteX24" fmla="*/ 385250 w 643388"/>
                <a:gd name="connsiteY24" fmla="*/ 102387 h 437670"/>
                <a:gd name="connsiteX25" fmla="*/ 354392 w 643388"/>
                <a:gd name="connsiteY25" fmla="*/ 118996 h 437670"/>
                <a:gd name="connsiteX26" fmla="*/ 296215 w 643388"/>
                <a:gd name="connsiteY26" fmla="*/ 142823 h 437670"/>
                <a:gd name="connsiteX27" fmla="*/ 262149 w 643388"/>
                <a:gd name="connsiteY27" fmla="*/ 171935 h 437670"/>
                <a:gd name="connsiteX28" fmla="*/ 228696 w 643388"/>
                <a:gd name="connsiteY28" fmla="*/ 211522 h 437670"/>
                <a:gd name="connsiteX29" fmla="*/ 202227 w 643388"/>
                <a:gd name="connsiteY29" fmla="*/ 242332 h 437670"/>
                <a:gd name="connsiteX30" fmla="*/ 192318 w 643388"/>
                <a:gd name="connsiteY30" fmla="*/ 279890 h 437670"/>
                <a:gd name="connsiteX31" fmla="*/ 192318 w 643388"/>
                <a:gd name="connsiteY31" fmla="*/ 285977 h 437670"/>
                <a:gd name="connsiteX32" fmla="*/ 196140 w 643388"/>
                <a:gd name="connsiteY32" fmla="*/ 298480 h 437670"/>
                <a:gd name="connsiteX33" fmla="*/ 196706 w 643388"/>
                <a:gd name="connsiteY33" fmla="*/ 315938 h 437670"/>
                <a:gd name="connsiteX34" fmla="*/ 155987 w 643388"/>
                <a:gd name="connsiteY34" fmla="*/ 365433 h 437670"/>
                <a:gd name="connsiteX35" fmla="*/ 137633 w 643388"/>
                <a:gd name="connsiteY35" fmla="*/ 379399 h 437670"/>
                <a:gd name="connsiteX36" fmla="*/ 110880 w 643388"/>
                <a:gd name="connsiteY36" fmla="*/ 390157 h 437670"/>
                <a:gd name="connsiteX37" fmla="*/ 77711 w 643388"/>
                <a:gd name="connsiteY37" fmla="*/ 414598 h 437670"/>
                <a:gd name="connsiteX38" fmla="*/ 48882 w 643388"/>
                <a:gd name="connsiteY38" fmla="*/ 427667 h 437670"/>
                <a:gd name="connsiteX39" fmla="*/ 2076 w 643388"/>
                <a:gd name="connsiteY39" fmla="*/ 433801 h 437670"/>
                <a:gd name="connsiteX40" fmla="*/ 0 w 643388"/>
                <a:gd name="connsiteY40" fmla="*/ 437670 h 437670"/>
                <a:gd name="connsiteX41" fmla="*/ 215155 w 643388"/>
                <a:gd name="connsiteY41" fmla="*/ 437670 h 43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3388" h="437670">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name="connsiteX0" fmla="*/ 71435 w 396573"/>
                <a:gd name="connsiteY0" fmla="*/ 167925 h 307161"/>
                <a:gd name="connsiteX1" fmla="*/ 81910 w 396573"/>
                <a:gd name="connsiteY1" fmla="*/ 187411 h 307161"/>
                <a:gd name="connsiteX2" fmla="*/ 92384 w 396573"/>
                <a:gd name="connsiteY2" fmla="*/ 202840 h 307161"/>
                <a:gd name="connsiteX3" fmla="*/ 92432 w 396573"/>
                <a:gd name="connsiteY3" fmla="*/ 203737 h 307161"/>
                <a:gd name="connsiteX4" fmla="*/ 137020 w 396573"/>
                <a:gd name="connsiteY4" fmla="*/ 175568 h 307161"/>
                <a:gd name="connsiteX5" fmla="*/ 146881 w 396573"/>
                <a:gd name="connsiteY5" fmla="*/ 148013 h 307161"/>
                <a:gd name="connsiteX6" fmla="*/ 213267 w 396573"/>
                <a:gd name="connsiteY6" fmla="*/ 143861 h 307161"/>
                <a:gd name="connsiteX7" fmla="*/ 252996 w 396573"/>
                <a:gd name="connsiteY7" fmla="*/ 191563 h 307161"/>
                <a:gd name="connsiteX8" fmla="*/ 258988 w 396573"/>
                <a:gd name="connsiteY8" fmla="*/ 215579 h 307161"/>
                <a:gd name="connsiteX9" fmla="*/ 233934 w 396573"/>
                <a:gd name="connsiteY9" fmla="*/ 235632 h 307161"/>
                <a:gd name="connsiteX10" fmla="*/ 233084 w 396573"/>
                <a:gd name="connsiteY10" fmla="*/ 237284 h 307161"/>
                <a:gd name="connsiteX11" fmla="*/ 233367 w 396573"/>
                <a:gd name="connsiteY11" fmla="*/ 237472 h 307161"/>
                <a:gd name="connsiteX12" fmla="*/ 256393 w 396573"/>
                <a:gd name="connsiteY12" fmla="*/ 228508 h 307161"/>
                <a:gd name="connsiteX13" fmla="*/ 269698 w 396573"/>
                <a:gd name="connsiteY13" fmla="*/ 238133 h 307161"/>
                <a:gd name="connsiteX14" fmla="*/ 280220 w 396573"/>
                <a:gd name="connsiteY14" fmla="*/ 232282 h 307161"/>
                <a:gd name="connsiteX15" fmla="*/ 312399 w 396573"/>
                <a:gd name="connsiteY15" fmla="*/ 238227 h 307161"/>
                <a:gd name="connsiteX16" fmla="*/ 317919 w 396573"/>
                <a:gd name="connsiteY16" fmla="*/ 295932 h 307161"/>
                <a:gd name="connsiteX17" fmla="*/ 304944 w 396573"/>
                <a:gd name="connsiteY17" fmla="*/ 301122 h 307161"/>
                <a:gd name="connsiteX18" fmla="*/ 306077 w 396573"/>
                <a:gd name="connsiteY18" fmla="*/ 305982 h 307161"/>
                <a:gd name="connsiteX19" fmla="*/ 324808 w 396573"/>
                <a:gd name="connsiteY19" fmla="*/ 307162 h 307161"/>
                <a:gd name="connsiteX20" fmla="*/ 339765 w 396573"/>
                <a:gd name="connsiteY20" fmla="*/ 277200 h 307161"/>
                <a:gd name="connsiteX21" fmla="*/ 356421 w 396573"/>
                <a:gd name="connsiteY21" fmla="*/ 293809 h 307161"/>
                <a:gd name="connsiteX22" fmla="*/ 365244 w 396573"/>
                <a:gd name="connsiteY22" fmla="*/ 291214 h 307161"/>
                <a:gd name="connsiteX23" fmla="*/ 375955 w 396573"/>
                <a:gd name="connsiteY23" fmla="*/ 271303 h 307161"/>
                <a:gd name="connsiteX24" fmla="*/ 368594 w 396573"/>
                <a:gd name="connsiteY24" fmla="*/ 256582 h 307161"/>
                <a:gd name="connsiteX25" fmla="*/ 368594 w 396573"/>
                <a:gd name="connsiteY25" fmla="*/ 236434 h 307161"/>
                <a:gd name="connsiteX26" fmla="*/ 392280 w 396573"/>
                <a:gd name="connsiteY26" fmla="*/ 238841 h 307161"/>
                <a:gd name="connsiteX27" fmla="*/ 386854 w 396573"/>
                <a:gd name="connsiteY27" fmla="*/ 225252 h 307161"/>
                <a:gd name="connsiteX28" fmla="*/ 386854 w 396573"/>
                <a:gd name="connsiteY28" fmla="*/ 192224 h 307161"/>
                <a:gd name="connsiteX29" fmla="*/ 374209 w 396573"/>
                <a:gd name="connsiteY29" fmla="*/ 180522 h 307161"/>
                <a:gd name="connsiteX30" fmla="*/ 372982 w 396573"/>
                <a:gd name="connsiteY30" fmla="*/ 156884 h 307161"/>
                <a:gd name="connsiteX31" fmla="*/ 396574 w 396573"/>
                <a:gd name="connsiteY31" fmla="*/ 137916 h 307161"/>
                <a:gd name="connsiteX32" fmla="*/ 377276 w 396573"/>
                <a:gd name="connsiteY32" fmla="*/ 138954 h 307161"/>
                <a:gd name="connsiteX33" fmla="*/ 375200 w 396573"/>
                <a:gd name="connsiteY33" fmla="*/ 107955 h 307161"/>
                <a:gd name="connsiteX34" fmla="*/ 349107 w 396573"/>
                <a:gd name="connsiteY34" fmla="*/ 88421 h 307161"/>
                <a:gd name="connsiteX35" fmla="*/ 366943 w 396573"/>
                <a:gd name="connsiteY35" fmla="*/ 72426 h 307161"/>
                <a:gd name="connsiteX36" fmla="*/ 355241 w 396573"/>
                <a:gd name="connsiteY36" fmla="*/ 62140 h 307161"/>
                <a:gd name="connsiteX37" fmla="*/ 349155 w 396573"/>
                <a:gd name="connsiteY37" fmla="*/ 10994 h 307161"/>
                <a:gd name="connsiteX38" fmla="*/ 337029 w 396573"/>
                <a:gd name="connsiteY38" fmla="*/ 9390 h 307161"/>
                <a:gd name="connsiteX39" fmla="*/ 309757 w 396573"/>
                <a:gd name="connsiteY39" fmla="*/ 39445 h 307161"/>
                <a:gd name="connsiteX40" fmla="*/ 282343 w 396573"/>
                <a:gd name="connsiteY40" fmla="*/ 28499 h 307161"/>
                <a:gd name="connsiteX41" fmla="*/ 260215 w 396573"/>
                <a:gd name="connsiteY41" fmla="*/ 52562 h 307161"/>
                <a:gd name="connsiteX42" fmla="*/ 240870 w 396573"/>
                <a:gd name="connsiteY42" fmla="*/ 37086 h 307161"/>
                <a:gd name="connsiteX43" fmla="*/ 225393 w 396573"/>
                <a:gd name="connsiteY43" fmla="*/ 47419 h 307161"/>
                <a:gd name="connsiteX44" fmla="*/ 199160 w 396573"/>
                <a:gd name="connsiteY44" fmla="*/ 34963 h 307161"/>
                <a:gd name="connsiteX45" fmla="*/ 204633 w 396573"/>
                <a:gd name="connsiteY45" fmla="*/ 17505 h 307161"/>
                <a:gd name="connsiteX46" fmla="*/ 155610 w 396573"/>
                <a:gd name="connsiteY46" fmla="*/ 22270 h 307161"/>
                <a:gd name="connsiteX47" fmla="*/ 124280 w 396573"/>
                <a:gd name="connsiteY47" fmla="*/ 18449 h 307161"/>
                <a:gd name="connsiteX48" fmla="*/ 109087 w 396573"/>
                <a:gd name="connsiteY48" fmla="*/ 1887 h 307161"/>
                <a:gd name="connsiteX49" fmla="*/ 97763 w 396573"/>
                <a:gd name="connsiteY49" fmla="*/ 0 h 307161"/>
                <a:gd name="connsiteX50" fmla="*/ 94979 w 396573"/>
                <a:gd name="connsiteY50" fmla="*/ 18166 h 307161"/>
                <a:gd name="connsiteX51" fmla="*/ 84694 w 396573"/>
                <a:gd name="connsiteY51" fmla="*/ 27272 h 307161"/>
                <a:gd name="connsiteX52" fmla="*/ 88185 w 396573"/>
                <a:gd name="connsiteY52" fmla="*/ 40059 h 307161"/>
                <a:gd name="connsiteX53" fmla="*/ 81579 w 396573"/>
                <a:gd name="connsiteY53" fmla="*/ 62612 h 307161"/>
                <a:gd name="connsiteX54" fmla="*/ 38973 w 396573"/>
                <a:gd name="connsiteY54" fmla="*/ 68415 h 307161"/>
                <a:gd name="connsiteX55" fmla="*/ 19298 w 396573"/>
                <a:gd name="connsiteY55" fmla="*/ 86770 h 307161"/>
                <a:gd name="connsiteX56" fmla="*/ 0 w 396573"/>
                <a:gd name="connsiteY56" fmla="*/ 96442 h 307161"/>
                <a:gd name="connsiteX57" fmla="*/ 142 w 396573"/>
                <a:gd name="connsiteY57" fmla="*/ 106256 h 307161"/>
                <a:gd name="connsiteX58" fmla="*/ 10333 w 396573"/>
                <a:gd name="connsiteY58" fmla="*/ 105973 h 307161"/>
                <a:gd name="connsiteX59" fmla="*/ 17599 w 396573"/>
                <a:gd name="connsiteY59" fmla="*/ 98094 h 307161"/>
                <a:gd name="connsiteX60" fmla="*/ 24299 w 396573"/>
                <a:gd name="connsiteY60" fmla="*/ 112060 h 307161"/>
                <a:gd name="connsiteX61" fmla="*/ 30999 w 396573"/>
                <a:gd name="connsiteY61" fmla="*/ 114985 h 307161"/>
                <a:gd name="connsiteX62" fmla="*/ 33311 w 396573"/>
                <a:gd name="connsiteY62" fmla="*/ 137397 h 307161"/>
                <a:gd name="connsiteX63" fmla="*/ 39445 w 396573"/>
                <a:gd name="connsiteY63" fmla="*/ 144663 h 307161"/>
                <a:gd name="connsiteX64" fmla="*/ 53977 w 396573"/>
                <a:gd name="connsiteY64" fmla="*/ 153109 h 307161"/>
                <a:gd name="connsiteX65" fmla="*/ 71435 w 396573"/>
                <a:gd name="connsiteY65" fmla="*/ 167925 h 3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96573" h="307161">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name="connsiteX0" fmla="*/ 81815 w 162781"/>
                <a:gd name="connsiteY0" fmla="*/ 164150 h 172076"/>
                <a:gd name="connsiteX1" fmla="*/ 92668 w 162781"/>
                <a:gd name="connsiteY1" fmla="*/ 172077 h 172076"/>
                <a:gd name="connsiteX2" fmla="*/ 110833 w 162781"/>
                <a:gd name="connsiteY2" fmla="*/ 144711 h 172076"/>
                <a:gd name="connsiteX3" fmla="*/ 141549 w 162781"/>
                <a:gd name="connsiteY3" fmla="*/ 128480 h 172076"/>
                <a:gd name="connsiteX4" fmla="*/ 141549 w 162781"/>
                <a:gd name="connsiteY4" fmla="*/ 99368 h 172076"/>
                <a:gd name="connsiteX5" fmla="*/ 162782 w 162781"/>
                <a:gd name="connsiteY5" fmla="*/ 87525 h 172076"/>
                <a:gd name="connsiteX6" fmla="*/ 160658 w 162781"/>
                <a:gd name="connsiteY6" fmla="*/ 86015 h 172076"/>
                <a:gd name="connsiteX7" fmla="*/ 138954 w 162781"/>
                <a:gd name="connsiteY7" fmla="*/ 94460 h 172076"/>
                <a:gd name="connsiteX8" fmla="*/ 120977 w 162781"/>
                <a:gd name="connsiteY8" fmla="*/ 85449 h 172076"/>
                <a:gd name="connsiteX9" fmla="*/ 129282 w 162781"/>
                <a:gd name="connsiteY9" fmla="*/ 68840 h 172076"/>
                <a:gd name="connsiteX10" fmla="*/ 149853 w 162781"/>
                <a:gd name="connsiteY10" fmla="*/ 52420 h 172076"/>
                <a:gd name="connsiteX11" fmla="*/ 146739 w 162781"/>
                <a:gd name="connsiteY11" fmla="*/ 39917 h 172076"/>
                <a:gd name="connsiteX12" fmla="*/ 113428 w 162781"/>
                <a:gd name="connsiteY12" fmla="*/ 0 h 172076"/>
                <a:gd name="connsiteX13" fmla="*/ 62989 w 162781"/>
                <a:gd name="connsiteY13" fmla="*/ 3161 h 172076"/>
                <a:gd name="connsiteX14" fmla="*/ 54591 w 162781"/>
                <a:gd name="connsiteY14" fmla="*/ 26658 h 172076"/>
                <a:gd name="connsiteX15" fmla="*/ 0 w 162781"/>
                <a:gd name="connsiteY15" fmla="*/ 61149 h 172076"/>
                <a:gd name="connsiteX16" fmla="*/ 1557 w 162781"/>
                <a:gd name="connsiteY16" fmla="*/ 79503 h 172076"/>
                <a:gd name="connsiteX17" fmla="*/ 13730 w 162781"/>
                <a:gd name="connsiteY17" fmla="*/ 115834 h 172076"/>
                <a:gd name="connsiteX18" fmla="*/ 31518 w 162781"/>
                <a:gd name="connsiteY18" fmla="*/ 125460 h 172076"/>
                <a:gd name="connsiteX19" fmla="*/ 42276 w 162781"/>
                <a:gd name="connsiteY19" fmla="*/ 136784 h 172076"/>
                <a:gd name="connsiteX20" fmla="*/ 58837 w 162781"/>
                <a:gd name="connsiteY20" fmla="*/ 152213 h 172076"/>
                <a:gd name="connsiteX21" fmla="*/ 81815 w 162781"/>
                <a:gd name="connsiteY21" fmla="*/ 164150 h 17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781" h="172076">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name="connsiteX0" fmla="*/ 60435 w 163677"/>
                <a:gd name="connsiteY0" fmla="*/ 82979 h 89742"/>
                <a:gd name="connsiteX1" fmla="*/ 84261 w 163677"/>
                <a:gd name="connsiteY1" fmla="*/ 71042 h 89742"/>
                <a:gd name="connsiteX2" fmla="*/ 105682 w 163677"/>
                <a:gd name="connsiteY2" fmla="*/ 51084 h 89742"/>
                <a:gd name="connsiteX3" fmla="*/ 143807 w 163677"/>
                <a:gd name="connsiteY3" fmla="*/ 45893 h 89742"/>
                <a:gd name="connsiteX4" fmla="*/ 146827 w 163677"/>
                <a:gd name="connsiteY4" fmla="*/ 35607 h 89742"/>
                <a:gd name="connsiteX5" fmla="*/ 142109 w 163677"/>
                <a:gd name="connsiteY5" fmla="*/ 18291 h 89742"/>
                <a:gd name="connsiteX6" fmla="*/ 155084 w 163677"/>
                <a:gd name="connsiteY6" fmla="*/ 6873 h 89742"/>
                <a:gd name="connsiteX7" fmla="*/ 156971 w 163677"/>
                <a:gd name="connsiteY7" fmla="*/ -5536 h 89742"/>
                <a:gd name="connsiteX8" fmla="*/ 84782 w 163677"/>
                <a:gd name="connsiteY8" fmla="*/ -6764 h 89742"/>
                <a:gd name="connsiteX9" fmla="*/ 59916 w 163677"/>
                <a:gd name="connsiteY9" fmla="*/ 3995 h 89742"/>
                <a:gd name="connsiteX10" fmla="*/ 26888 w 163677"/>
                <a:gd name="connsiteY10" fmla="*/ 8147 h 89742"/>
                <a:gd name="connsiteX11" fmla="*/ -6707 w 163677"/>
                <a:gd name="connsiteY11" fmla="*/ 18434 h 89742"/>
                <a:gd name="connsiteX12" fmla="*/ 12166 w 163677"/>
                <a:gd name="connsiteY12" fmla="*/ 23152 h 89742"/>
                <a:gd name="connsiteX13" fmla="*/ 14477 w 163677"/>
                <a:gd name="connsiteY13" fmla="*/ 37307 h 89742"/>
                <a:gd name="connsiteX14" fmla="*/ 46185 w 163677"/>
                <a:gd name="connsiteY14" fmla="*/ 42025 h 89742"/>
                <a:gd name="connsiteX15" fmla="*/ 87235 w 163677"/>
                <a:gd name="connsiteY15" fmla="*/ 37307 h 89742"/>
                <a:gd name="connsiteX16" fmla="*/ 87235 w 163677"/>
                <a:gd name="connsiteY16" fmla="*/ 39947 h 89742"/>
                <a:gd name="connsiteX17" fmla="*/ 57557 w 163677"/>
                <a:gd name="connsiteY17" fmla="*/ 45186 h 89742"/>
                <a:gd name="connsiteX18" fmla="*/ 60151 w 163677"/>
                <a:gd name="connsiteY18" fmla="*/ 58820 h 89742"/>
                <a:gd name="connsiteX19" fmla="*/ 57274 w 163677"/>
                <a:gd name="connsiteY19" fmla="*/ 72975 h 8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677" h="89742">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name="connsiteX0" fmla="*/ 16366 w 313437"/>
                <a:gd name="connsiteY0" fmla="*/ 129643 h 237472"/>
                <a:gd name="connsiteX1" fmla="*/ 16931 w 313437"/>
                <a:gd name="connsiteY1" fmla="*/ 147950 h 237472"/>
                <a:gd name="connsiteX2" fmla="*/ 21649 w 313437"/>
                <a:gd name="connsiteY2" fmla="*/ 155405 h 237472"/>
                <a:gd name="connsiteX3" fmla="*/ 69070 w 313437"/>
                <a:gd name="connsiteY3" fmla="*/ 154698 h 237472"/>
                <a:gd name="connsiteX4" fmla="*/ 86809 w 313437"/>
                <a:gd name="connsiteY4" fmla="*/ 145261 h 237472"/>
                <a:gd name="connsiteX5" fmla="*/ 121962 w 313437"/>
                <a:gd name="connsiteY5" fmla="*/ 143798 h 237472"/>
                <a:gd name="connsiteX6" fmla="*/ 152725 w 313437"/>
                <a:gd name="connsiteY6" fmla="*/ 155405 h 237472"/>
                <a:gd name="connsiteX7" fmla="*/ 187216 w 313437"/>
                <a:gd name="connsiteY7" fmla="*/ 153753 h 237472"/>
                <a:gd name="connsiteX8" fmla="*/ 187216 w 313437"/>
                <a:gd name="connsiteY8" fmla="*/ 184093 h 237472"/>
                <a:gd name="connsiteX9" fmla="*/ 154895 w 313437"/>
                <a:gd name="connsiteY9" fmla="*/ 192822 h 237472"/>
                <a:gd name="connsiteX10" fmla="*/ 110117 w 313437"/>
                <a:gd name="connsiteY10" fmla="*/ 178384 h 237472"/>
                <a:gd name="connsiteX11" fmla="*/ 94407 w 313437"/>
                <a:gd name="connsiteY11" fmla="*/ 181404 h 237472"/>
                <a:gd name="connsiteX12" fmla="*/ 66756 w 313437"/>
                <a:gd name="connsiteY12" fmla="*/ 189707 h 237472"/>
                <a:gd name="connsiteX13" fmla="*/ 42223 w 313437"/>
                <a:gd name="connsiteY13" fmla="*/ 192396 h 237472"/>
                <a:gd name="connsiteX14" fmla="*/ 8817 w 313437"/>
                <a:gd name="connsiteY14" fmla="*/ 203768 h 237472"/>
                <a:gd name="connsiteX15" fmla="*/ 8344 w 313437"/>
                <a:gd name="connsiteY15" fmla="*/ 213960 h 237472"/>
                <a:gd name="connsiteX16" fmla="*/ 6787 w 313437"/>
                <a:gd name="connsiteY16" fmla="*/ 230709 h 237472"/>
                <a:gd name="connsiteX17" fmla="*/ 43497 w 313437"/>
                <a:gd name="connsiteY17" fmla="*/ 219526 h 237472"/>
                <a:gd name="connsiteX18" fmla="*/ 44110 w 313437"/>
                <a:gd name="connsiteY18" fmla="*/ 219526 h 237472"/>
                <a:gd name="connsiteX19" fmla="*/ 76571 w 313437"/>
                <a:gd name="connsiteY19" fmla="*/ 215469 h 237472"/>
                <a:gd name="connsiteX20" fmla="*/ 102381 w 313437"/>
                <a:gd name="connsiteY20" fmla="*/ 204335 h 237472"/>
                <a:gd name="connsiteX21" fmla="*/ 179289 w 313437"/>
                <a:gd name="connsiteY21" fmla="*/ 205609 h 237472"/>
                <a:gd name="connsiteX22" fmla="*/ 179289 w 313437"/>
                <a:gd name="connsiteY22" fmla="*/ 204664 h 237472"/>
                <a:gd name="connsiteX23" fmla="*/ 208967 w 313437"/>
                <a:gd name="connsiteY23" fmla="*/ 209382 h 237472"/>
                <a:gd name="connsiteX24" fmla="*/ 223924 w 313437"/>
                <a:gd name="connsiteY24" fmla="*/ 225707 h 237472"/>
                <a:gd name="connsiteX25" fmla="*/ 248743 w 313437"/>
                <a:gd name="connsiteY25" fmla="*/ 228728 h 237472"/>
                <a:gd name="connsiteX26" fmla="*/ 302013 w 313437"/>
                <a:gd name="connsiteY26" fmla="*/ 223586 h 237472"/>
                <a:gd name="connsiteX27" fmla="*/ 306731 w 313437"/>
                <a:gd name="connsiteY27" fmla="*/ 208486 h 237472"/>
                <a:gd name="connsiteX28" fmla="*/ 295500 w 313437"/>
                <a:gd name="connsiteY28" fmla="*/ 187726 h 237472"/>
                <a:gd name="connsiteX29" fmla="*/ 276627 w 313437"/>
                <a:gd name="connsiteY29" fmla="*/ 162059 h 237472"/>
                <a:gd name="connsiteX30" fmla="*/ 280354 w 313437"/>
                <a:gd name="connsiteY30" fmla="*/ 138702 h 237472"/>
                <a:gd name="connsiteX31" fmla="*/ 273466 w 313437"/>
                <a:gd name="connsiteY31" fmla="*/ 125775 h 237472"/>
                <a:gd name="connsiteX32" fmla="*/ 271768 w 313437"/>
                <a:gd name="connsiteY32" fmla="*/ 104400 h 237472"/>
                <a:gd name="connsiteX33" fmla="*/ 239164 w 313437"/>
                <a:gd name="connsiteY33" fmla="*/ 77224 h 237472"/>
                <a:gd name="connsiteX34" fmla="*/ 235768 w 313437"/>
                <a:gd name="connsiteY34" fmla="*/ 56982 h 237472"/>
                <a:gd name="connsiteX35" fmla="*/ 219300 w 313437"/>
                <a:gd name="connsiteY35" fmla="*/ 51745 h 237472"/>
                <a:gd name="connsiteX36" fmla="*/ 207269 w 313437"/>
                <a:gd name="connsiteY36" fmla="*/ 20793 h 237472"/>
                <a:gd name="connsiteX37" fmla="*/ 185140 w 313437"/>
                <a:gd name="connsiteY37" fmla="*/ 23435 h 237472"/>
                <a:gd name="connsiteX38" fmla="*/ 168626 w 313437"/>
                <a:gd name="connsiteY38" fmla="*/ -6764 h 237472"/>
                <a:gd name="connsiteX39" fmla="*/ 79543 w 313437"/>
                <a:gd name="connsiteY39" fmla="*/ 1777 h 237472"/>
                <a:gd name="connsiteX40" fmla="*/ 44439 w 313437"/>
                <a:gd name="connsiteY40" fmla="*/ 20178 h 237472"/>
                <a:gd name="connsiteX41" fmla="*/ 41138 w 313437"/>
                <a:gd name="connsiteY41" fmla="*/ 33248 h 237472"/>
                <a:gd name="connsiteX42" fmla="*/ 38258 w 313437"/>
                <a:gd name="connsiteY42" fmla="*/ 44290 h 237472"/>
                <a:gd name="connsiteX43" fmla="*/ 16885 w 313437"/>
                <a:gd name="connsiteY43" fmla="*/ 70853 h 237472"/>
                <a:gd name="connsiteX44" fmla="*/ -6707 w 313437"/>
                <a:gd name="connsiteY44" fmla="*/ 90056 h 237472"/>
                <a:gd name="connsiteX45" fmla="*/ -6140 w 313437"/>
                <a:gd name="connsiteY45" fmla="*/ 97039 h 23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3437" h="237472">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name="connsiteX0" fmla="*/ 22506 w 504481"/>
                <a:gd name="connsiteY0" fmla="*/ 342266 h 366046"/>
                <a:gd name="connsiteX1" fmla="*/ 218222 w 504481"/>
                <a:gd name="connsiteY1" fmla="*/ 335094 h 366046"/>
                <a:gd name="connsiteX2" fmla="*/ 223459 w 504481"/>
                <a:gd name="connsiteY2" fmla="*/ 263895 h 366046"/>
                <a:gd name="connsiteX3" fmla="*/ 244550 w 504481"/>
                <a:gd name="connsiteY3" fmla="*/ 241766 h 366046"/>
                <a:gd name="connsiteX4" fmla="*/ 295366 w 504481"/>
                <a:gd name="connsiteY4" fmla="*/ 224214 h 366046"/>
                <a:gd name="connsiteX5" fmla="*/ 324006 w 504481"/>
                <a:gd name="connsiteY5" fmla="*/ 82004 h 366046"/>
                <a:gd name="connsiteX6" fmla="*/ 491648 w 504481"/>
                <a:gd name="connsiteY6" fmla="*/ 82901 h 366046"/>
                <a:gd name="connsiteX7" fmla="*/ 504481 w 504481"/>
                <a:gd name="connsiteY7" fmla="*/ 0 h 366046"/>
                <a:gd name="connsiteX8" fmla="*/ 283570 w 504481"/>
                <a:gd name="connsiteY8" fmla="*/ 0 h 366046"/>
                <a:gd name="connsiteX9" fmla="*/ 269085 w 504481"/>
                <a:gd name="connsiteY9" fmla="*/ 13258 h 366046"/>
                <a:gd name="connsiteX10" fmla="*/ 259224 w 504481"/>
                <a:gd name="connsiteY10" fmla="*/ 30999 h 366046"/>
                <a:gd name="connsiteX11" fmla="*/ 241766 w 504481"/>
                <a:gd name="connsiteY11" fmla="*/ 51665 h 366046"/>
                <a:gd name="connsiteX12" fmla="*/ 214683 w 504481"/>
                <a:gd name="connsiteY12" fmla="*/ 62753 h 366046"/>
                <a:gd name="connsiteX13" fmla="*/ 190525 w 504481"/>
                <a:gd name="connsiteY13" fmla="*/ 83703 h 366046"/>
                <a:gd name="connsiteX14" fmla="*/ 173964 w 504481"/>
                <a:gd name="connsiteY14" fmla="*/ 115693 h 366046"/>
                <a:gd name="connsiteX15" fmla="*/ 163772 w 504481"/>
                <a:gd name="connsiteY15" fmla="*/ 134896 h 366046"/>
                <a:gd name="connsiteX16" fmla="*/ 137869 w 504481"/>
                <a:gd name="connsiteY16" fmla="*/ 170944 h 366046"/>
                <a:gd name="connsiteX17" fmla="*/ 101538 w 504481"/>
                <a:gd name="connsiteY17" fmla="*/ 204114 h 366046"/>
                <a:gd name="connsiteX18" fmla="*/ 93375 w 504481"/>
                <a:gd name="connsiteY18" fmla="*/ 219543 h 366046"/>
                <a:gd name="connsiteX19" fmla="*/ 71246 w 504481"/>
                <a:gd name="connsiteY19" fmla="*/ 244833 h 366046"/>
                <a:gd name="connsiteX20" fmla="*/ 70680 w 504481"/>
                <a:gd name="connsiteY20" fmla="*/ 255024 h 366046"/>
                <a:gd name="connsiteX21" fmla="*/ 49448 w 504481"/>
                <a:gd name="connsiteY21" fmla="*/ 283570 h 366046"/>
                <a:gd name="connsiteX22" fmla="*/ 41285 w 504481"/>
                <a:gd name="connsiteY22" fmla="*/ 294328 h 366046"/>
                <a:gd name="connsiteX23" fmla="*/ 29065 w 504481"/>
                <a:gd name="connsiteY23" fmla="*/ 298386 h 366046"/>
                <a:gd name="connsiteX24" fmla="*/ 15665 w 504481"/>
                <a:gd name="connsiteY24" fmla="*/ 318769 h 366046"/>
                <a:gd name="connsiteX25" fmla="*/ 6370 w 504481"/>
                <a:gd name="connsiteY25" fmla="*/ 349296 h 366046"/>
                <a:gd name="connsiteX26" fmla="*/ 0 w 504481"/>
                <a:gd name="connsiteY26" fmla="*/ 364159 h 366046"/>
                <a:gd name="connsiteX27" fmla="*/ 1132 w 504481"/>
                <a:gd name="connsiteY27" fmla="*/ 366046 h 366046"/>
                <a:gd name="connsiteX28" fmla="*/ 22506 w 504481"/>
                <a:gd name="connsiteY28" fmla="*/ 342266 h 36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4481" h="366046">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name="connsiteX0" fmla="*/ 9484 w 40152"/>
                <a:gd name="connsiteY0" fmla="*/ 51524 h 54071"/>
                <a:gd name="connsiteX1" fmla="*/ 17127 w 40152"/>
                <a:gd name="connsiteY1" fmla="*/ 35246 h 54071"/>
                <a:gd name="connsiteX2" fmla="*/ 38785 w 40152"/>
                <a:gd name="connsiteY2" fmla="*/ 14249 h 54071"/>
                <a:gd name="connsiteX3" fmla="*/ 40153 w 40152"/>
                <a:gd name="connsiteY3" fmla="*/ 0 h 54071"/>
                <a:gd name="connsiteX4" fmla="*/ 31943 w 40152"/>
                <a:gd name="connsiteY4" fmla="*/ 283 h 54071"/>
                <a:gd name="connsiteX5" fmla="*/ 0 w 40152"/>
                <a:gd name="connsiteY5" fmla="*/ 48080 h 54071"/>
                <a:gd name="connsiteX6" fmla="*/ 4954 w 40152"/>
                <a:gd name="connsiteY6" fmla="*/ 54072 h 54071"/>
                <a:gd name="connsiteX7" fmla="*/ 9484 w 40152"/>
                <a:gd name="connsiteY7" fmla="*/ 51524 h 5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52" h="54071">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name="connsiteX0" fmla="*/ 16278 w 102104"/>
                <a:gd name="connsiteY0" fmla="*/ 39351 h 84835"/>
                <a:gd name="connsiteX1" fmla="*/ 34727 w 102104"/>
                <a:gd name="connsiteY1" fmla="*/ 51996 h 84835"/>
                <a:gd name="connsiteX2" fmla="*/ 40341 w 102104"/>
                <a:gd name="connsiteY2" fmla="*/ 73653 h 84835"/>
                <a:gd name="connsiteX3" fmla="*/ 51571 w 102104"/>
                <a:gd name="connsiteY3" fmla="*/ 84835 h 84835"/>
                <a:gd name="connsiteX4" fmla="*/ 61951 w 102104"/>
                <a:gd name="connsiteY4" fmla="*/ 74455 h 84835"/>
                <a:gd name="connsiteX5" fmla="*/ 83561 w 102104"/>
                <a:gd name="connsiteY5" fmla="*/ 70680 h 84835"/>
                <a:gd name="connsiteX6" fmla="*/ 102104 w 102104"/>
                <a:gd name="connsiteY6" fmla="*/ 57894 h 84835"/>
                <a:gd name="connsiteX7" fmla="*/ 99132 w 102104"/>
                <a:gd name="connsiteY7" fmla="*/ 47042 h 84835"/>
                <a:gd name="connsiteX8" fmla="*/ 50769 w 102104"/>
                <a:gd name="connsiteY8" fmla="*/ 42465 h 84835"/>
                <a:gd name="connsiteX9" fmla="*/ 43078 w 102104"/>
                <a:gd name="connsiteY9" fmla="*/ 14580 h 84835"/>
                <a:gd name="connsiteX10" fmla="*/ 14108 w 102104"/>
                <a:gd name="connsiteY10" fmla="*/ 1699 h 84835"/>
                <a:gd name="connsiteX11" fmla="*/ 0 w 102104"/>
                <a:gd name="connsiteY11" fmla="*/ 0 h 84835"/>
                <a:gd name="connsiteX12" fmla="*/ 0 w 102104"/>
                <a:gd name="connsiteY12" fmla="*/ 10097 h 84835"/>
                <a:gd name="connsiteX13" fmla="*/ 6464 w 102104"/>
                <a:gd name="connsiteY13" fmla="*/ 25479 h 84835"/>
                <a:gd name="connsiteX14" fmla="*/ 16278 w 102104"/>
                <a:gd name="connsiteY14" fmla="*/ 39351 h 8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104" h="84835">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name="connsiteX0" fmla="*/ 165613 w 165612"/>
                <a:gd name="connsiteY0" fmla="*/ 32037 h 156883"/>
                <a:gd name="connsiteX1" fmla="*/ 130367 w 165612"/>
                <a:gd name="connsiteY1" fmla="*/ 29206 h 156883"/>
                <a:gd name="connsiteX2" fmla="*/ 122818 w 165612"/>
                <a:gd name="connsiteY2" fmla="*/ 3539 h 156883"/>
                <a:gd name="connsiteX3" fmla="*/ 91252 w 165612"/>
                <a:gd name="connsiteY3" fmla="*/ 0 h 156883"/>
                <a:gd name="connsiteX4" fmla="*/ 85166 w 165612"/>
                <a:gd name="connsiteY4" fmla="*/ 10711 h 156883"/>
                <a:gd name="connsiteX5" fmla="*/ 52326 w 165612"/>
                <a:gd name="connsiteY5" fmla="*/ 5756 h 156883"/>
                <a:gd name="connsiteX6" fmla="*/ 15901 w 165612"/>
                <a:gd name="connsiteY6" fmla="*/ 20053 h 156883"/>
                <a:gd name="connsiteX7" fmla="*/ 11230 w 165612"/>
                <a:gd name="connsiteY7" fmla="*/ 71435 h 156883"/>
                <a:gd name="connsiteX8" fmla="*/ 10522 w 165612"/>
                <a:gd name="connsiteY8" fmla="*/ 71435 h 156883"/>
                <a:gd name="connsiteX9" fmla="*/ 0 w 165612"/>
                <a:gd name="connsiteY9" fmla="*/ 119986 h 156883"/>
                <a:gd name="connsiteX10" fmla="*/ 10711 w 165612"/>
                <a:gd name="connsiteY10" fmla="*/ 152118 h 156883"/>
                <a:gd name="connsiteX11" fmla="*/ 18166 w 165612"/>
                <a:gd name="connsiteY11" fmla="*/ 149429 h 156883"/>
                <a:gd name="connsiteX12" fmla="*/ 32698 w 165612"/>
                <a:gd name="connsiteY12" fmla="*/ 122157 h 156883"/>
                <a:gd name="connsiteX13" fmla="*/ 65301 w 165612"/>
                <a:gd name="connsiteY13" fmla="*/ 146598 h 156883"/>
                <a:gd name="connsiteX14" fmla="*/ 67047 w 165612"/>
                <a:gd name="connsiteY14" fmla="*/ 156884 h 156883"/>
                <a:gd name="connsiteX15" fmla="*/ 86439 w 165612"/>
                <a:gd name="connsiteY15" fmla="*/ 143955 h 156883"/>
                <a:gd name="connsiteX16" fmla="*/ 102812 w 165612"/>
                <a:gd name="connsiteY16" fmla="*/ 140983 h 156883"/>
                <a:gd name="connsiteX17" fmla="*/ 109795 w 165612"/>
                <a:gd name="connsiteY17" fmla="*/ 135887 h 156883"/>
                <a:gd name="connsiteX18" fmla="*/ 83844 w 165612"/>
                <a:gd name="connsiteY18" fmla="*/ 120081 h 156883"/>
                <a:gd name="connsiteX19" fmla="*/ 117344 w 165612"/>
                <a:gd name="connsiteY19" fmla="*/ 88468 h 156883"/>
                <a:gd name="connsiteX20" fmla="*/ 129234 w 165612"/>
                <a:gd name="connsiteY20" fmla="*/ 76531 h 156883"/>
                <a:gd name="connsiteX21" fmla="*/ 131735 w 165612"/>
                <a:gd name="connsiteY21" fmla="*/ 61621 h 156883"/>
                <a:gd name="connsiteX22" fmla="*/ 129659 w 165612"/>
                <a:gd name="connsiteY22" fmla="*/ 43172 h 156883"/>
                <a:gd name="connsiteX23" fmla="*/ 165377 w 165612"/>
                <a:gd name="connsiteY23" fmla="*/ 33830 h 156883"/>
                <a:gd name="connsiteX24" fmla="*/ 165613 w 165612"/>
                <a:gd name="connsiteY24" fmla="*/ 32037 h 15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612" h="156883">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name="connsiteX0" fmla="*/ 29206 w 94601"/>
                <a:gd name="connsiteY0" fmla="*/ 65868 h 261771"/>
                <a:gd name="connsiteX1" fmla="*/ 14957 w 94601"/>
                <a:gd name="connsiteY1" fmla="*/ 58224 h 261771"/>
                <a:gd name="connsiteX2" fmla="*/ 18260 w 94601"/>
                <a:gd name="connsiteY2" fmla="*/ 16797 h 261771"/>
                <a:gd name="connsiteX3" fmla="*/ 6417 w 94601"/>
                <a:gd name="connsiteY3" fmla="*/ 0 h 261771"/>
                <a:gd name="connsiteX4" fmla="*/ 4247 w 94601"/>
                <a:gd name="connsiteY4" fmla="*/ 21421 h 261771"/>
                <a:gd name="connsiteX5" fmla="*/ 0 w 94601"/>
                <a:gd name="connsiteY5" fmla="*/ 69925 h 261771"/>
                <a:gd name="connsiteX6" fmla="*/ 11371 w 94601"/>
                <a:gd name="connsiteY6" fmla="*/ 95640 h 261771"/>
                <a:gd name="connsiteX7" fmla="*/ 7455 w 94601"/>
                <a:gd name="connsiteY7" fmla="*/ 128904 h 261771"/>
                <a:gd name="connsiteX8" fmla="*/ 33972 w 94601"/>
                <a:gd name="connsiteY8" fmla="*/ 177361 h 261771"/>
                <a:gd name="connsiteX9" fmla="*/ 52751 w 94601"/>
                <a:gd name="connsiteY9" fmla="*/ 180758 h 261771"/>
                <a:gd name="connsiteX10" fmla="*/ 67896 w 94601"/>
                <a:gd name="connsiteY10" fmla="*/ 202321 h 261771"/>
                <a:gd name="connsiteX11" fmla="*/ 81862 w 94601"/>
                <a:gd name="connsiteY11" fmla="*/ 256723 h 261771"/>
                <a:gd name="connsiteX12" fmla="*/ 89459 w 94601"/>
                <a:gd name="connsiteY12" fmla="*/ 261772 h 261771"/>
                <a:gd name="connsiteX13" fmla="*/ 94602 w 94601"/>
                <a:gd name="connsiteY13" fmla="*/ 255732 h 261771"/>
                <a:gd name="connsiteX14" fmla="*/ 68557 w 94601"/>
                <a:gd name="connsiteY14" fmla="*/ 191799 h 261771"/>
                <a:gd name="connsiteX15" fmla="*/ 68557 w 94601"/>
                <a:gd name="connsiteY15" fmla="*/ 167358 h 261771"/>
                <a:gd name="connsiteX16" fmla="*/ 32462 w 94601"/>
                <a:gd name="connsiteY16" fmla="*/ 141691 h 261771"/>
                <a:gd name="connsiteX17" fmla="*/ 22223 w 94601"/>
                <a:gd name="connsiteY17" fmla="*/ 119326 h 261771"/>
                <a:gd name="connsiteX18" fmla="*/ 30527 w 94601"/>
                <a:gd name="connsiteY18" fmla="*/ 106634 h 261771"/>
                <a:gd name="connsiteX19" fmla="*/ 29206 w 94601"/>
                <a:gd name="connsiteY19" fmla="*/ 65868 h 2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601" h="26177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name="connsiteX0" fmla="*/ 32462 w 57704"/>
                <a:gd name="connsiteY0" fmla="*/ 84552 h 257949"/>
                <a:gd name="connsiteX1" fmla="*/ 24252 w 57704"/>
                <a:gd name="connsiteY1" fmla="*/ 12173 h 257949"/>
                <a:gd name="connsiteX2" fmla="*/ 10899 w 57704"/>
                <a:gd name="connsiteY2" fmla="*/ 4294 h 257949"/>
                <a:gd name="connsiteX3" fmla="*/ 0 w 57704"/>
                <a:gd name="connsiteY3" fmla="*/ 0 h 257949"/>
                <a:gd name="connsiteX4" fmla="*/ 2925 w 57704"/>
                <a:gd name="connsiteY4" fmla="*/ 11890 h 257949"/>
                <a:gd name="connsiteX5" fmla="*/ 18732 w 57704"/>
                <a:gd name="connsiteY5" fmla="*/ 35151 h 257949"/>
                <a:gd name="connsiteX6" fmla="*/ 25479 w 57704"/>
                <a:gd name="connsiteY6" fmla="*/ 110172 h 257949"/>
                <a:gd name="connsiteX7" fmla="*/ 5709 w 57704"/>
                <a:gd name="connsiteY7" fmla="*/ 146126 h 257949"/>
                <a:gd name="connsiteX8" fmla="*/ 26894 w 57704"/>
                <a:gd name="connsiteY8" fmla="*/ 224686 h 257949"/>
                <a:gd name="connsiteX9" fmla="*/ 33453 w 57704"/>
                <a:gd name="connsiteY9" fmla="*/ 248372 h 257949"/>
                <a:gd name="connsiteX10" fmla="*/ 50391 w 57704"/>
                <a:gd name="connsiteY10" fmla="*/ 257950 h 257949"/>
                <a:gd name="connsiteX11" fmla="*/ 57705 w 57704"/>
                <a:gd name="connsiteY11" fmla="*/ 257950 h 257949"/>
                <a:gd name="connsiteX12" fmla="*/ 43880 w 57704"/>
                <a:gd name="connsiteY12" fmla="*/ 237236 h 257949"/>
                <a:gd name="connsiteX13" fmla="*/ 40908 w 57704"/>
                <a:gd name="connsiteY13" fmla="*/ 218410 h 257949"/>
                <a:gd name="connsiteX14" fmla="*/ 33405 w 57704"/>
                <a:gd name="connsiteY14" fmla="*/ 165046 h 257949"/>
                <a:gd name="connsiteX15" fmla="*/ 46994 w 57704"/>
                <a:gd name="connsiteY15" fmla="*/ 104699 h 257949"/>
                <a:gd name="connsiteX16" fmla="*/ 32462 w 57704"/>
                <a:gd name="connsiteY16" fmla="*/ 84552 h 25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704" h="257949">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name="connsiteX0" fmla="*/ 64452 w 64452"/>
                <a:gd name="connsiteY0" fmla="*/ 0 h 47702"/>
                <a:gd name="connsiteX1" fmla="*/ 54166 w 64452"/>
                <a:gd name="connsiteY1" fmla="*/ 2642 h 47702"/>
                <a:gd name="connsiteX2" fmla="*/ 8540 w 64452"/>
                <a:gd name="connsiteY2" fmla="*/ 28498 h 47702"/>
                <a:gd name="connsiteX3" fmla="*/ 0 w 64452"/>
                <a:gd name="connsiteY3" fmla="*/ 47702 h 47702"/>
                <a:gd name="connsiteX4" fmla="*/ 8776 w 64452"/>
                <a:gd name="connsiteY4" fmla="*/ 43314 h 47702"/>
                <a:gd name="connsiteX5" fmla="*/ 62470 w 64452"/>
                <a:gd name="connsiteY5" fmla="*/ 4577 h 47702"/>
                <a:gd name="connsiteX6" fmla="*/ 64452 w 64452"/>
                <a:gd name="connsiteY6" fmla="*/ 0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52" h="47702">
                  <a:moveTo>
                    <a:pt x="64452" y="0"/>
                  </a:moveTo>
                  <a:lnTo>
                    <a:pt x="54166" y="2642"/>
                  </a:lnTo>
                  <a:lnTo>
                    <a:pt x="8540" y="28498"/>
                  </a:lnTo>
                  <a:lnTo>
                    <a:pt x="0" y="47702"/>
                  </a:lnTo>
                  <a:lnTo>
                    <a:pt x="8776" y="43314"/>
                  </a:lnTo>
                  <a:lnTo>
                    <a:pt x="62470" y="4577"/>
                  </a:lnTo>
                  <a:lnTo>
                    <a:pt x="64452"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name="connsiteX0" fmla="*/ 958335 w 1068507"/>
                <a:gd name="connsiteY0" fmla="*/ 766159 h 1046142"/>
                <a:gd name="connsiteX1" fmla="*/ 1034253 w 1068507"/>
                <a:gd name="connsiteY1" fmla="*/ 758892 h 1046142"/>
                <a:gd name="connsiteX2" fmla="*/ 1028355 w 1068507"/>
                <a:gd name="connsiteY2" fmla="*/ 735914 h 1046142"/>
                <a:gd name="connsiteX3" fmla="*/ 1017880 w 1068507"/>
                <a:gd name="connsiteY3" fmla="*/ 720957 h 1046142"/>
                <a:gd name="connsiteX4" fmla="*/ 998205 w 1068507"/>
                <a:gd name="connsiteY4" fmla="*/ 717418 h 1046142"/>
                <a:gd name="connsiteX5" fmla="*/ 966450 w 1068507"/>
                <a:gd name="connsiteY5" fmla="*/ 659383 h 1046142"/>
                <a:gd name="connsiteX6" fmla="*/ 970461 w 1068507"/>
                <a:gd name="connsiteY6" fmla="*/ 625506 h 1046142"/>
                <a:gd name="connsiteX7" fmla="*/ 959137 w 1068507"/>
                <a:gd name="connsiteY7" fmla="*/ 599980 h 1046142"/>
                <a:gd name="connsiteX8" fmla="*/ 963761 w 1068507"/>
                <a:gd name="connsiteY8" fmla="*/ 547890 h 1046142"/>
                <a:gd name="connsiteX9" fmla="*/ 968668 w 1068507"/>
                <a:gd name="connsiteY9" fmla="*/ 498489 h 1046142"/>
                <a:gd name="connsiteX10" fmla="*/ 971027 w 1068507"/>
                <a:gd name="connsiteY10" fmla="*/ 498725 h 1046142"/>
                <a:gd name="connsiteX11" fmla="*/ 970603 w 1068507"/>
                <a:gd name="connsiteY11" fmla="*/ 495658 h 1046142"/>
                <a:gd name="connsiteX12" fmla="*/ 966215 w 1068507"/>
                <a:gd name="connsiteY12" fmla="*/ 472255 h 1046142"/>
                <a:gd name="connsiteX13" fmla="*/ 953758 w 1068507"/>
                <a:gd name="connsiteY13" fmla="*/ 434886 h 1046142"/>
                <a:gd name="connsiteX14" fmla="*/ 967866 w 1068507"/>
                <a:gd name="connsiteY14" fmla="*/ 429602 h 1046142"/>
                <a:gd name="connsiteX15" fmla="*/ 979143 w 1068507"/>
                <a:gd name="connsiteY15" fmla="*/ 382419 h 1046142"/>
                <a:gd name="connsiteX16" fmla="*/ 978860 w 1068507"/>
                <a:gd name="connsiteY16" fmla="*/ 382419 h 1046142"/>
                <a:gd name="connsiteX17" fmla="*/ 979332 w 1068507"/>
                <a:gd name="connsiteY17" fmla="*/ 381522 h 1046142"/>
                <a:gd name="connsiteX18" fmla="*/ 979426 w 1068507"/>
                <a:gd name="connsiteY18" fmla="*/ 381098 h 1046142"/>
                <a:gd name="connsiteX19" fmla="*/ 979567 w 1068507"/>
                <a:gd name="connsiteY19" fmla="*/ 381098 h 1046142"/>
                <a:gd name="connsiteX20" fmla="*/ 996270 w 1068507"/>
                <a:gd name="connsiteY20" fmla="*/ 349768 h 1046142"/>
                <a:gd name="connsiteX21" fmla="*/ 1006839 w 1068507"/>
                <a:gd name="connsiteY21" fmla="*/ 262291 h 1046142"/>
                <a:gd name="connsiteX22" fmla="*/ 1068507 w 1068507"/>
                <a:gd name="connsiteY22" fmla="*/ 169859 h 1046142"/>
                <a:gd name="connsiteX23" fmla="*/ 1058505 w 1068507"/>
                <a:gd name="connsiteY23" fmla="*/ 120317 h 1046142"/>
                <a:gd name="connsiteX24" fmla="*/ 1060345 w 1068507"/>
                <a:gd name="connsiteY24" fmla="*/ 87949 h 1046142"/>
                <a:gd name="connsiteX25" fmla="*/ 994477 w 1068507"/>
                <a:gd name="connsiteY25" fmla="*/ 35435 h 1046142"/>
                <a:gd name="connsiteX26" fmla="*/ 971405 w 1068507"/>
                <a:gd name="connsiteY26" fmla="*/ 46287 h 1046142"/>
                <a:gd name="connsiteX27" fmla="*/ 937480 w 1068507"/>
                <a:gd name="connsiteY27" fmla="*/ 46287 h 1046142"/>
                <a:gd name="connsiteX28" fmla="*/ 911907 w 1068507"/>
                <a:gd name="connsiteY28" fmla="*/ 51382 h 1046142"/>
                <a:gd name="connsiteX29" fmla="*/ 864724 w 1068507"/>
                <a:gd name="connsiteY29" fmla="*/ 1180 h 1046142"/>
                <a:gd name="connsiteX30" fmla="*/ 850569 w 1068507"/>
                <a:gd name="connsiteY30" fmla="*/ 896 h 1046142"/>
                <a:gd name="connsiteX31" fmla="*/ 838018 w 1068507"/>
                <a:gd name="connsiteY31" fmla="*/ 13494 h 1046142"/>
                <a:gd name="connsiteX32" fmla="*/ 825373 w 1068507"/>
                <a:gd name="connsiteY32" fmla="*/ 10333 h 1046142"/>
                <a:gd name="connsiteX33" fmla="*/ 816078 w 1068507"/>
                <a:gd name="connsiteY33" fmla="*/ 13777 h 1046142"/>
                <a:gd name="connsiteX34" fmla="*/ 801357 w 1068507"/>
                <a:gd name="connsiteY34" fmla="*/ 0 h 1046142"/>
                <a:gd name="connsiteX35" fmla="*/ 787580 w 1068507"/>
                <a:gd name="connsiteY35" fmla="*/ 4577 h 1046142"/>
                <a:gd name="connsiteX36" fmla="*/ 746294 w 1068507"/>
                <a:gd name="connsiteY36" fmla="*/ 2831 h 1046142"/>
                <a:gd name="connsiteX37" fmla="*/ 735961 w 1068507"/>
                <a:gd name="connsiteY37" fmla="*/ 17882 h 1046142"/>
                <a:gd name="connsiteX38" fmla="*/ 702980 w 1068507"/>
                <a:gd name="connsiteY38" fmla="*/ 12881 h 1046142"/>
                <a:gd name="connsiteX39" fmla="*/ 632914 w 1068507"/>
                <a:gd name="connsiteY39" fmla="*/ 31094 h 1046142"/>
                <a:gd name="connsiteX40" fmla="*/ 599508 w 1068507"/>
                <a:gd name="connsiteY40" fmla="*/ 27838 h 1046142"/>
                <a:gd name="connsiteX41" fmla="*/ 590590 w 1068507"/>
                <a:gd name="connsiteY41" fmla="*/ 51901 h 1046142"/>
                <a:gd name="connsiteX42" fmla="*/ 533404 w 1068507"/>
                <a:gd name="connsiteY42" fmla="*/ 52939 h 1046142"/>
                <a:gd name="connsiteX43" fmla="*/ 492072 w 1068507"/>
                <a:gd name="connsiteY43" fmla="*/ 36237 h 1046142"/>
                <a:gd name="connsiteX44" fmla="*/ 479521 w 1068507"/>
                <a:gd name="connsiteY44" fmla="*/ 42465 h 1046142"/>
                <a:gd name="connsiteX45" fmla="*/ 463998 w 1068507"/>
                <a:gd name="connsiteY45" fmla="*/ 37322 h 1046142"/>
                <a:gd name="connsiteX46" fmla="*/ 436491 w 1068507"/>
                <a:gd name="connsiteY46" fmla="*/ 3586 h 1046142"/>
                <a:gd name="connsiteX47" fmla="*/ 411719 w 1068507"/>
                <a:gd name="connsiteY47" fmla="*/ 3586 h 1046142"/>
                <a:gd name="connsiteX48" fmla="*/ 382230 w 1068507"/>
                <a:gd name="connsiteY48" fmla="*/ 35576 h 1046142"/>
                <a:gd name="connsiteX49" fmla="*/ 366943 w 1068507"/>
                <a:gd name="connsiteY49" fmla="*/ 114702 h 1046142"/>
                <a:gd name="connsiteX50" fmla="*/ 335991 w 1068507"/>
                <a:gd name="connsiteY50" fmla="*/ 188402 h 1046142"/>
                <a:gd name="connsiteX51" fmla="*/ 323346 w 1068507"/>
                <a:gd name="connsiteY51" fmla="*/ 295130 h 1046142"/>
                <a:gd name="connsiteX52" fmla="*/ 318438 w 1068507"/>
                <a:gd name="connsiteY52" fmla="*/ 341464 h 1046142"/>
                <a:gd name="connsiteX53" fmla="*/ 262196 w 1068507"/>
                <a:gd name="connsiteY53" fmla="*/ 373312 h 1046142"/>
                <a:gd name="connsiteX54" fmla="*/ 227470 w 1068507"/>
                <a:gd name="connsiteY54" fmla="*/ 432338 h 1046142"/>
                <a:gd name="connsiteX55" fmla="*/ 224733 w 1068507"/>
                <a:gd name="connsiteY55" fmla="*/ 492167 h 1046142"/>
                <a:gd name="connsiteX56" fmla="*/ 208879 w 1068507"/>
                <a:gd name="connsiteY56" fmla="*/ 527884 h 1046142"/>
                <a:gd name="connsiteX57" fmla="*/ 140653 w 1068507"/>
                <a:gd name="connsiteY57" fmla="*/ 577851 h 1046142"/>
                <a:gd name="connsiteX58" fmla="*/ 112956 w 1068507"/>
                <a:gd name="connsiteY58" fmla="*/ 576530 h 1046142"/>
                <a:gd name="connsiteX59" fmla="*/ 111210 w 1068507"/>
                <a:gd name="connsiteY59" fmla="*/ 550721 h 1046142"/>
                <a:gd name="connsiteX60" fmla="*/ 87525 w 1068507"/>
                <a:gd name="connsiteY60" fmla="*/ 551995 h 1046142"/>
                <a:gd name="connsiteX61" fmla="*/ 70633 w 1068507"/>
                <a:gd name="connsiteY61" fmla="*/ 576388 h 1046142"/>
                <a:gd name="connsiteX62" fmla="*/ 41615 w 1068507"/>
                <a:gd name="connsiteY62" fmla="*/ 572519 h 1046142"/>
                <a:gd name="connsiteX63" fmla="*/ 24016 w 1068507"/>
                <a:gd name="connsiteY63" fmla="*/ 584268 h 1046142"/>
                <a:gd name="connsiteX64" fmla="*/ 13117 w 1068507"/>
                <a:gd name="connsiteY64" fmla="*/ 625270 h 1046142"/>
                <a:gd name="connsiteX65" fmla="*/ 0 w 1068507"/>
                <a:gd name="connsiteY65" fmla="*/ 634471 h 1046142"/>
                <a:gd name="connsiteX66" fmla="*/ 283 w 1068507"/>
                <a:gd name="connsiteY66" fmla="*/ 643435 h 1046142"/>
                <a:gd name="connsiteX67" fmla="*/ 46900 w 1068507"/>
                <a:gd name="connsiteY67" fmla="*/ 625176 h 1046142"/>
                <a:gd name="connsiteX68" fmla="*/ 243700 w 1068507"/>
                <a:gd name="connsiteY68" fmla="*/ 626119 h 1046142"/>
                <a:gd name="connsiteX69" fmla="*/ 269981 w 1068507"/>
                <a:gd name="connsiteY69" fmla="*/ 696139 h 1046142"/>
                <a:gd name="connsiteX70" fmla="*/ 287722 w 1068507"/>
                <a:gd name="connsiteY70" fmla="*/ 737802 h 1046142"/>
                <a:gd name="connsiteX71" fmla="*/ 303576 w 1068507"/>
                <a:gd name="connsiteY71" fmla="*/ 755212 h 1046142"/>
                <a:gd name="connsiteX72" fmla="*/ 365574 w 1068507"/>
                <a:gd name="connsiteY72" fmla="*/ 744690 h 1046142"/>
                <a:gd name="connsiteX73" fmla="*/ 391525 w 1068507"/>
                <a:gd name="connsiteY73" fmla="*/ 747002 h 1046142"/>
                <a:gd name="connsiteX74" fmla="*/ 406057 w 1068507"/>
                <a:gd name="connsiteY74" fmla="*/ 683494 h 1046142"/>
                <a:gd name="connsiteX75" fmla="*/ 452438 w 1068507"/>
                <a:gd name="connsiteY75" fmla="*/ 684485 h 1046142"/>
                <a:gd name="connsiteX76" fmla="*/ 462771 w 1068507"/>
                <a:gd name="connsiteY76" fmla="*/ 677926 h 1046142"/>
                <a:gd name="connsiteX77" fmla="*/ 487118 w 1068507"/>
                <a:gd name="connsiteY77" fmla="*/ 680474 h 1046142"/>
                <a:gd name="connsiteX78" fmla="*/ 493440 w 1068507"/>
                <a:gd name="connsiteY78" fmla="*/ 703169 h 1046142"/>
                <a:gd name="connsiteX79" fmla="*/ 543502 w 1068507"/>
                <a:gd name="connsiteY79" fmla="*/ 706849 h 1046142"/>
                <a:gd name="connsiteX80" fmla="*/ 556147 w 1068507"/>
                <a:gd name="connsiteY80" fmla="*/ 802584 h 1046142"/>
                <a:gd name="connsiteX81" fmla="*/ 557043 w 1068507"/>
                <a:gd name="connsiteY81" fmla="*/ 854061 h 1046142"/>
                <a:gd name="connsiteX82" fmla="*/ 580069 w 1068507"/>
                <a:gd name="connsiteY82" fmla="*/ 902093 h 1046142"/>
                <a:gd name="connsiteX83" fmla="*/ 562328 w 1068507"/>
                <a:gd name="connsiteY83" fmla="*/ 925779 h 1046142"/>
                <a:gd name="connsiteX84" fmla="*/ 568886 w 1068507"/>
                <a:gd name="connsiteY84" fmla="*/ 931347 h 1046142"/>
                <a:gd name="connsiteX85" fmla="*/ 580257 w 1068507"/>
                <a:gd name="connsiteY85" fmla="*/ 914691 h 1046142"/>
                <a:gd name="connsiteX86" fmla="*/ 658817 w 1068507"/>
                <a:gd name="connsiteY86" fmla="*/ 910963 h 1046142"/>
                <a:gd name="connsiteX87" fmla="*/ 678115 w 1068507"/>
                <a:gd name="connsiteY87" fmla="*/ 900819 h 1046142"/>
                <a:gd name="connsiteX88" fmla="*/ 698498 w 1068507"/>
                <a:gd name="connsiteY88" fmla="*/ 912284 h 1046142"/>
                <a:gd name="connsiteX89" fmla="*/ 702886 w 1068507"/>
                <a:gd name="connsiteY89" fmla="*/ 929082 h 1046142"/>
                <a:gd name="connsiteX90" fmla="*/ 729309 w 1068507"/>
                <a:gd name="connsiteY90" fmla="*/ 920494 h 1046142"/>
                <a:gd name="connsiteX91" fmla="*/ 746153 w 1068507"/>
                <a:gd name="connsiteY91" fmla="*/ 927005 h 1046142"/>
                <a:gd name="connsiteX92" fmla="*/ 757099 w 1068507"/>
                <a:gd name="connsiteY92" fmla="*/ 953428 h 1046142"/>
                <a:gd name="connsiteX93" fmla="*/ 800602 w 1068507"/>
                <a:gd name="connsiteY93" fmla="*/ 969848 h 1046142"/>
                <a:gd name="connsiteX94" fmla="*/ 842972 w 1068507"/>
                <a:gd name="connsiteY94" fmla="*/ 957628 h 1046142"/>
                <a:gd name="connsiteX95" fmla="*/ 881474 w 1068507"/>
                <a:gd name="connsiteY95" fmla="*/ 989523 h 1046142"/>
                <a:gd name="connsiteX96" fmla="*/ 910633 w 1068507"/>
                <a:gd name="connsiteY96" fmla="*/ 991505 h 1046142"/>
                <a:gd name="connsiteX97" fmla="*/ 929317 w 1068507"/>
                <a:gd name="connsiteY97" fmla="*/ 1030714 h 1046142"/>
                <a:gd name="connsiteX98" fmla="*/ 980039 w 1068507"/>
                <a:gd name="connsiteY98" fmla="*/ 1046143 h 1046142"/>
                <a:gd name="connsiteX99" fmla="*/ 977256 w 1068507"/>
                <a:gd name="connsiteY99" fmla="*/ 994572 h 1046142"/>
                <a:gd name="connsiteX100" fmla="*/ 940264 w 1068507"/>
                <a:gd name="connsiteY100" fmla="*/ 992873 h 1046142"/>
                <a:gd name="connsiteX101" fmla="*/ 914172 w 1068507"/>
                <a:gd name="connsiteY101" fmla="*/ 961355 h 1046142"/>
                <a:gd name="connsiteX102" fmla="*/ 934932 w 1068507"/>
                <a:gd name="connsiteY102" fmla="*/ 885862 h 1046142"/>
                <a:gd name="connsiteX103" fmla="*/ 934036 w 1068507"/>
                <a:gd name="connsiteY103" fmla="*/ 848493 h 1046142"/>
                <a:gd name="connsiteX104" fmla="*/ 924033 w 1068507"/>
                <a:gd name="connsiteY104" fmla="*/ 813389 h 1046142"/>
                <a:gd name="connsiteX105" fmla="*/ 944416 w 1068507"/>
                <a:gd name="connsiteY105" fmla="*/ 794044 h 1046142"/>
                <a:gd name="connsiteX106" fmla="*/ 958335 w 1068507"/>
                <a:gd name="connsiteY106" fmla="*/ 766159 h 104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68507" h="1046142">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name="connsiteX0" fmla="*/ 54780 w 164338"/>
                <a:gd name="connsiteY0" fmla="*/ 18543 h 31471"/>
                <a:gd name="connsiteX1" fmla="*/ 82240 w 164338"/>
                <a:gd name="connsiteY1" fmla="*/ 10333 h 31471"/>
                <a:gd name="connsiteX2" fmla="*/ 101774 w 164338"/>
                <a:gd name="connsiteY2" fmla="*/ 6559 h 31471"/>
                <a:gd name="connsiteX3" fmla="*/ 145984 w 164338"/>
                <a:gd name="connsiteY3" fmla="*/ 20855 h 31471"/>
                <a:gd name="connsiteX4" fmla="*/ 164339 w 164338"/>
                <a:gd name="connsiteY4" fmla="*/ 15901 h 31471"/>
                <a:gd name="connsiteX5" fmla="*/ 164339 w 164338"/>
                <a:gd name="connsiteY5" fmla="*/ 10522 h 31471"/>
                <a:gd name="connsiteX6" fmla="*/ 141313 w 164338"/>
                <a:gd name="connsiteY6" fmla="*/ 11654 h 31471"/>
                <a:gd name="connsiteX7" fmla="*/ 110503 w 164338"/>
                <a:gd name="connsiteY7" fmla="*/ 0 h 31471"/>
                <a:gd name="connsiteX8" fmla="*/ 81296 w 164338"/>
                <a:gd name="connsiteY8" fmla="*/ 1227 h 31471"/>
                <a:gd name="connsiteX9" fmla="*/ 63414 w 164338"/>
                <a:gd name="connsiteY9" fmla="*/ 10852 h 31471"/>
                <a:gd name="connsiteX10" fmla="*/ 13872 w 164338"/>
                <a:gd name="connsiteY10" fmla="*/ 11654 h 31471"/>
                <a:gd name="connsiteX11" fmla="*/ 12787 w 164338"/>
                <a:gd name="connsiteY11" fmla="*/ 16420 h 31471"/>
                <a:gd name="connsiteX12" fmla="*/ 0 w 164338"/>
                <a:gd name="connsiteY12" fmla="*/ 21374 h 31471"/>
                <a:gd name="connsiteX13" fmla="*/ 0 w 164338"/>
                <a:gd name="connsiteY13" fmla="*/ 31471 h 31471"/>
                <a:gd name="connsiteX14" fmla="*/ 30008 w 164338"/>
                <a:gd name="connsiteY14" fmla="*/ 21280 h 31471"/>
                <a:gd name="connsiteX15" fmla="*/ 54780 w 164338"/>
                <a:gd name="connsiteY15" fmla="*/ 18543 h 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338" h="31471">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w="4714" cap="flat">
              <a:solidFill>
                <a:srgbClr val="FFFFFF"/>
              </a:solidFill>
              <a:prstDash val="solid"/>
              <a:miter/>
            </a:ln>
          </p:spPr>
          <p:txBody>
            <a:bodyPr rtlCol="0" anchor="ctr"/>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name="connsiteX0" fmla="*/ 390015 w 433470"/>
                <a:gd name="connsiteY0" fmla="*/ 312729 h 517314"/>
                <a:gd name="connsiteX1" fmla="*/ 397706 w 433470"/>
                <a:gd name="connsiteY1" fmla="*/ 88987 h 517314"/>
                <a:gd name="connsiteX2" fmla="*/ 424081 w 433470"/>
                <a:gd name="connsiteY2" fmla="*/ 65773 h 517314"/>
                <a:gd name="connsiteX3" fmla="*/ 433471 w 433470"/>
                <a:gd name="connsiteY3" fmla="*/ 36661 h 517314"/>
                <a:gd name="connsiteX4" fmla="*/ 420684 w 433470"/>
                <a:gd name="connsiteY4" fmla="*/ 40908 h 517314"/>
                <a:gd name="connsiteX5" fmla="*/ 387892 w 433470"/>
                <a:gd name="connsiteY5" fmla="*/ 26847 h 517314"/>
                <a:gd name="connsiteX6" fmla="*/ 358969 w 433470"/>
                <a:gd name="connsiteY6" fmla="*/ 25526 h 517314"/>
                <a:gd name="connsiteX7" fmla="*/ 318014 w 433470"/>
                <a:gd name="connsiteY7" fmla="*/ 63461 h 517314"/>
                <a:gd name="connsiteX8" fmla="*/ 216335 w 433470"/>
                <a:gd name="connsiteY8" fmla="*/ 46239 h 517314"/>
                <a:gd name="connsiteX9" fmla="*/ 215674 w 433470"/>
                <a:gd name="connsiteY9" fmla="*/ 45956 h 517314"/>
                <a:gd name="connsiteX10" fmla="*/ 108616 w 433470"/>
                <a:gd name="connsiteY10" fmla="*/ 2831 h 517314"/>
                <a:gd name="connsiteX11" fmla="*/ 20383 w 433470"/>
                <a:gd name="connsiteY11" fmla="*/ 0 h 517314"/>
                <a:gd name="connsiteX12" fmla="*/ 0 w 433470"/>
                <a:gd name="connsiteY12" fmla="*/ 28263 h 517314"/>
                <a:gd name="connsiteX13" fmla="*/ 15099 w 433470"/>
                <a:gd name="connsiteY13" fmla="*/ 36378 h 517314"/>
                <a:gd name="connsiteX14" fmla="*/ 30008 w 433470"/>
                <a:gd name="connsiteY14" fmla="*/ 82665 h 517314"/>
                <a:gd name="connsiteX15" fmla="*/ 54827 w 433470"/>
                <a:gd name="connsiteY15" fmla="*/ 93517 h 517314"/>
                <a:gd name="connsiteX16" fmla="*/ 64641 w 433470"/>
                <a:gd name="connsiteY16" fmla="*/ 176984 h 517314"/>
                <a:gd name="connsiteX17" fmla="*/ 3539 w 433470"/>
                <a:gd name="connsiteY17" fmla="*/ 248513 h 517314"/>
                <a:gd name="connsiteX18" fmla="*/ 8682 w 433470"/>
                <a:gd name="connsiteY18" fmla="*/ 265971 h 517314"/>
                <a:gd name="connsiteX19" fmla="*/ 48552 w 433470"/>
                <a:gd name="connsiteY19" fmla="*/ 269179 h 517314"/>
                <a:gd name="connsiteX20" fmla="*/ 45768 w 433470"/>
                <a:gd name="connsiteY20" fmla="*/ 294375 h 517314"/>
                <a:gd name="connsiteX21" fmla="*/ 12362 w 433470"/>
                <a:gd name="connsiteY21" fmla="*/ 303104 h 517314"/>
                <a:gd name="connsiteX22" fmla="*/ 12834 w 433470"/>
                <a:gd name="connsiteY22" fmla="*/ 307256 h 517314"/>
                <a:gd name="connsiteX23" fmla="*/ 218505 w 433470"/>
                <a:gd name="connsiteY23" fmla="*/ 424364 h 517314"/>
                <a:gd name="connsiteX24" fmla="*/ 224497 w 433470"/>
                <a:gd name="connsiteY24" fmla="*/ 464895 h 517314"/>
                <a:gd name="connsiteX25" fmla="*/ 315985 w 433470"/>
                <a:gd name="connsiteY25" fmla="*/ 517315 h 517314"/>
                <a:gd name="connsiteX26" fmla="*/ 357412 w 433470"/>
                <a:gd name="connsiteY26" fmla="*/ 426205 h 517314"/>
                <a:gd name="connsiteX27" fmla="*/ 367367 w 433470"/>
                <a:gd name="connsiteY27" fmla="*/ 408794 h 517314"/>
                <a:gd name="connsiteX28" fmla="*/ 389779 w 433470"/>
                <a:gd name="connsiteY28" fmla="*/ 400301 h 517314"/>
                <a:gd name="connsiteX29" fmla="*/ 400207 w 433470"/>
                <a:gd name="connsiteY29" fmla="*/ 375388 h 517314"/>
                <a:gd name="connsiteX30" fmla="*/ 413654 w 433470"/>
                <a:gd name="connsiteY30" fmla="*/ 372416 h 517314"/>
                <a:gd name="connsiteX31" fmla="*/ 430734 w 433470"/>
                <a:gd name="connsiteY31" fmla="*/ 353401 h 517314"/>
                <a:gd name="connsiteX32" fmla="*/ 390015 w 433470"/>
                <a:gd name="connsiteY32" fmla="*/ 312729 h 5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3470" h="517314">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name="connsiteX0" fmla="*/ 286543 w 294752"/>
                <a:gd name="connsiteY0" fmla="*/ 66670 h 295790"/>
                <a:gd name="connsiteX1" fmla="*/ 263281 w 294752"/>
                <a:gd name="connsiteY1" fmla="*/ 56478 h 295790"/>
                <a:gd name="connsiteX2" fmla="*/ 248136 w 294752"/>
                <a:gd name="connsiteY2" fmla="*/ 9625 h 295790"/>
                <a:gd name="connsiteX3" fmla="*/ 230301 w 294752"/>
                <a:gd name="connsiteY3" fmla="*/ 0 h 295790"/>
                <a:gd name="connsiteX4" fmla="*/ 190337 w 294752"/>
                <a:gd name="connsiteY4" fmla="*/ 15570 h 295790"/>
                <a:gd name="connsiteX5" fmla="*/ 117722 w 294752"/>
                <a:gd name="connsiteY5" fmla="*/ 18354 h 295790"/>
                <a:gd name="connsiteX6" fmla="*/ 75493 w 294752"/>
                <a:gd name="connsiteY6" fmla="*/ 18354 h 295790"/>
                <a:gd name="connsiteX7" fmla="*/ 71058 w 294752"/>
                <a:gd name="connsiteY7" fmla="*/ 18590 h 295790"/>
                <a:gd name="connsiteX8" fmla="*/ 69312 w 294752"/>
                <a:gd name="connsiteY8" fmla="*/ 48693 h 295790"/>
                <a:gd name="connsiteX9" fmla="*/ 78418 w 294752"/>
                <a:gd name="connsiteY9" fmla="*/ 93611 h 295790"/>
                <a:gd name="connsiteX10" fmla="*/ 99934 w 294752"/>
                <a:gd name="connsiteY10" fmla="*/ 92903 h 295790"/>
                <a:gd name="connsiteX11" fmla="*/ 96584 w 294752"/>
                <a:gd name="connsiteY11" fmla="*/ 127725 h 295790"/>
                <a:gd name="connsiteX12" fmla="*/ 73134 w 294752"/>
                <a:gd name="connsiteY12" fmla="*/ 150467 h 295790"/>
                <a:gd name="connsiteX13" fmla="*/ 64641 w 294752"/>
                <a:gd name="connsiteY13" fmla="*/ 168491 h 295790"/>
                <a:gd name="connsiteX14" fmla="*/ 46334 w 294752"/>
                <a:gd name="connsiteY14" fmla="*/ 178729 h 295790"/>
                <a:gd name="connsiteX15" fmla="*/ 36756 w 294752"/>
                <a:gd name="connsiteY15" fmla="*/ 167122 h 295790"/>
                <a:gd name="connsiteX16" fmla="*/ 17080 w 294752"/>
                <a:gd name="connsiteY16" fmla="*/ 196565 h 295790"/>
                <a:gd name="connsiteX17" fmla="*/ 6606 w 294752"/>
                <a:gd name="connsiteY17" fmla="*/ 283334 h 295790"/>
                <a:gd name="connsiteX18" fmla="*/ 0 w 294752"/>
                <a:gd name="connsiteY18" fmla="*/ 295791 h 295790"/>
                <a:gd name="connsiteX19" fmla="*/ 16656 w 294752"/>
                <a:gd name="connsiteY19" fmla="*/ 294186 h 295790"/>
                <a:gd name="connsiteX20" fmla="*/ 39351 w 294752"/>
                <a:gd name="connsiteY20" fmla="*/ 274511 h 295790"/>
                <a:gd name="connsiteX21" fmla="*/ 110880 w 294752"/>
                <a:gd name="connsiteY21" fmla="*/ 271633 h 295790"/>
                <a:gd name="connsiteX22" fmla="*/ 115174 w 294752"/>
                <a:gd name="connsiteY22" fmla="*/ 223884 h 295790"/>
                <a:gd name="connsiteX23" fmla="*/ 162876 w 294752"/>
                <a:gd name="connsiteY23" fmla="*/ 205152 h 295790"/>
                <a:gd name="connsiteX24" fmla="*/ 190101 w 294752"/>
                <a:gd name="connsiteY24" fmla="*/ 209210 h 295790"/>
                <a:gd name="connsiteX25" fmla="*/ 196046 w 294752"/>
                <a:gd name="connsiteY25" fmla="*/ 198877 h 295790"/>
                <a:gd name="connsiteX26" fmla="*/ 237425 w 294752"/>
                <a:gd name="connsiteY26" fmla="*/ 203453 h 295790"/>
                <a:gd name="connsiteX27" fmla="*/ 294753 w 294752"/>
                <a:gd name="connsiteY27" fmla="*/ 136406 h 295790"/>
                <a:gd name="connsiteX28" fmla="*/ 286543 w 294752"/>
                <a:gd name="connsiteY28" fmla="*/ 66670 h 29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752" h="295790">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name="connsiteX0" fmla="*/ 210436 w 240397"/>
                <a:gd name="connsiteY0" fmla="*/ 237378 h 359062"/>
                <a:gd name="connsiteX1" fmla="*/ 201236 w 240397"/>
                <a:gd name="connsiteY1" fmla="*/ 100170 h 359062"/>
                <a:gd name="connsiteX2" fmla="*/ 196659 w 240397"/>
                <a:gd name="connsiteY2" fmla="*/ 75398 h 359062"/>
                <a:gd name="connsiteX3" fmla="*/ 195763 w 240397"/>
                <a:gd name="connsiteY3" fmla="*/ 46664 h 359062"/>
                <a:gd name="connsiteX4" fmla="*/ 165188 w 240397"/>
                <a:gd name="connsiteY4" fmla="*/ 0 h 359062"/>
                <a:gd name="connsiteX5" fmla="*/ 148060 w 240397"/>
                <a:gd name="connsiteY5" fmla="*/ 6700 h 359062"/>
                <a:gd name="connsiteX6" fmla="*/ 37369 w 240397"/>
                <a:gd name="connsiteY6" fmla="*/ 3114 h 359062"/>
                <a:gd name="connsiteX7" fmla="*/ 32604 w 240397"/>
                <a:gd name="connsiteY7" fmla="*/ 7832 h 359062"/>
                <a:gd name="connsiteX8" fmla="*/ 47136 w 240397"/>
                <a:gd name="connsiteY8" fmla="*/ 152401 h 359062"/>
                <a:gd name="connsiteX9" fmla="*/ 22034 w 240397"/>
                <a:gd name="connsiteY9" fmla="*/ 185901 h 359062"/>
                <a:gd name="connsiteX10" fmla="*/ 19298 w 240397"/>
                <a:gd name="connsiteY10" fmla="*/ 212371 h 359062"/>
                <a:gd name="connsiteX11" fmla="*/ 0 w 240397"/>
                <a:gd name="connsiteY11" fmla="*/ 237803 h 359062"/>
                <a:gd name="connsiteX12" fmla="*/ 13164 w 240397"/>
                <a:gd name="connsiteY12" fmla="*/ 294422 h 359062"/>
                <a:gd name="connsiteX13" fmla="*/ 31424 w 240397"/>
                <a:gd name="connsiteY13" fmla="*/ 303104 h 359062"/>
                <a:gd name="connsiteX14" fmla="*/ 31424 w 240397"/>
                <a:gd name="connsiteY14" fmla="*/ 348636 h 359062"/>
                <a:gd name="connsiteX15" fmla="*/ 61668 w 240397"/>
                <a:gd name="connsiteY15" fmla="*/ 359063 h 359062"/>
                <a:gd name="connsiteX16" fmla="*/ 81155 w 240397"/>
                <a:gd name="connsiteY16" fmla="*/ 350617 h 359062"/>
                <a:gd name="connsiteX17" fmla="*/ 91346 w 240397"/>
                <a:gd name="connsiteY17" fmla="*/ 341605 h 359062"/>
                <a:gd name="connsiteX18" fmla="*/ 125979 w 240397"/>
                <a:gd name="connsiteY18" fmla="*/ 332310 h 359062"/>
                <a:gd name="connsiteX19" fmla="*/ 177503 w 240397"/>
                <a:gd name="connsiteY19" fmla="*/ 305557 h 359062"/>
                <a:gd name="connsiteX20" fmla="*/ 200481 w 240397"/>
                <a:gd name="connsiteY20" fmla="*/ 298858 h 359062"/>
                <a:gd name="connsiteX21" fmla="*/ 214117 w 240397"/>
                <a:gd name="connsiteY21" fmla="*/ 296215 h 359062"/>
                <a:gd name="connsiteX22" fmla="*/ 222279 w 240397"/>
                <a:gd name="connsiteY22" fmla="*/ 299424 h 359062"/>
                <a:gd name="connsiteX23" fmla="*/ 232754 w 240397"/>
                <a:gd name="connsiteY23" fmla="*/ 297961 h 359062"/>
                <a:gd name="connsiteX24" fmla="*/ 240398 w 240397"/>
                <a:gd name="connsiteY24" fmla="*/ 289185 h 359062"/>
                <a:gd name="connsiteX25" fmla="*/ 210436 w 240397"/>
                <a:gd name="connsiteY25" fmla="*/ 237378 h 3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0397" h="359062">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name="connsiteX0" fmla="*/ 37221 w 82521"/>
                <a:gd name="connsiteY0" fmla="*/ 8617 h 84268"/>
                <a:gd name="connsiteX1" fmla="*/ 5230 w 82521"/>
                <a:gd name="connsiteY1" fmla="*/ 11826 h 84268"/>
                <a:gd name="connsiteX2" fmla="*/ 4663 w 82521"/>
                <a:gd name="connsiteY2" fmla="*/ 14893 h 84268"/>
                <a:gd name="connsiteX3" fmla="*/ -6707 w 82521"/>
                <a:gd name="connsiteY3" fmla="*/ 62594 h 84268"/>
                <a:gd name="connsiteX4" fmla="*/ 7070 w 82521"/>
                <a:gd name="connsiteY4" fmla="*/ 77505 h 84268"/>
                <a:gd name="connsiteX5" fmla="*/ 15562 w 82521"/>
                <a:gd name="connsiteY5" fmla="*/ 76749 h 84268"/>
                <a:gd name="connsiteX6" fmla="*/ 21649 w 82521"/>
                <a:gd name="connsiteY6" fmla="*/ 55471 h 84268"/>
                <a:gd name="connsiteX7" fmla="*/ 26605 w 82521"/>
                <a:gd name="connsiteY7" fmla="*/ 55471 h 84268"/>
                <a:gd name="connsiteX8" fmla="*/ 43308 w 82521"/>
                <a:gd name="connsiteY8" fmla="*/ 54809 h 84268"/>
                <a:gd name="connsiteX9" fmla="*/ 54915 w 82521"/>
                <a:gd name="connsiteY9" fmla="*/ 54432 h 84268"/>
                <a:gd name="connsiteX10" fmla="*/ 56942 w 82521"/>
                <a:gd name="connsiteY10" fmla="*/ 54432 h 84268"/>
                <a:gd name="connsiteX11" fmla="*/ 75815 w 82521"/>
                <a:gd name="connsiteY11" fmla="*/ 27490 h 84268"/>
                <a:gd name="connsiteX12" fmla="*/ 55290 w 82521"/>
                <a:gd name="connsiteY12" fmla="*/ -6764 h 8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521" h="84268">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w="14142" cap="flat">
              <a:solidFill>
                <a:srgbClr val="FFFFFF"/>
              </a:solidFill>
              <a:prstDash val="solid"/>
              <a:miter/>
            </a:ln>
          </p:spPr>
          <p:txBody>
            <a:bodyPr rtlCol="0" anchor="ctr"/>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832299" y="2762402"/>
            <a:ext cx="1704138" cy="1830230"/>
          </a:xfrm>
          <a:custGeom>
            <a:avLst/>
            <a:gdLst>
              <a:gd name="connsiteX0" fmla="*/ 194866 w 212984"/>
              <a:gd name="connsiteY0" fmla="*/ 228743 h 228743"/>
              <a:gd name="connsiteX1" fmla="*/ 212984 w 212984"/>
              <a:gd name="connsiteY1" fmla="*/ 157167 h 228743"/>
              <a:gd name="connsiteX2" fmla="*/ 184203 w 212984"/>
              <a:gd name="connsiteY2" fmla="*/ 148108 h 228743"/>
              <a:gd name="connsiteX3" fmla="*/ 176748 w 212984"/>
              <a:gd name="connsiteY3" fmla="*/ 130414 h 228743"/>
              <a:gd name="connsiteX4" fmla="*/ 140936 w 212984"/>
              <a:gd name="connsiteY4" fmla="*/ 115693 h 228743"/>
              <a:gd name="connsiteX5" fmla="*/ 156459 w 212984"/>
              <a:gd name="connsiteY5" fmla="*/ 90120 h 228743"/>
              <a:gd name="connsiteX6" fmla="*/ 150089 w 212984"/>
              <a:gd name="connsiteY6" fmla="*/ 58271 h 228743"/>
              <a:gd name="connsiteX7" fmla="*/ 145513 w 212984"/>
              <a:gd name="connsiteY7" fmla="*/ 53647 h 228743"/>
              <a:gd name="connsiteX8" fmla="*/ 134944 w 212984"/>
              <a:gd name="connsiteY8" fmla="*/ 74785 h 228743"/>
              <a:gd name="connsiteX9" fmla="*/ 97056 w 212984"/>
              <a:gd name="connsiteY9" fmla="*/ 72332 h 228743"/>
              <a:gd name="connsiteX10" fmla="*/ 90875 w 212984"/>
              <a:gd name="connsiteY10" fmla="*/ 46145 h 228743"/>
              <a:gd name="connsiteX11" fmla="*/ 105265 w 212984"/>
              <a:gd name="connsiteY11" fmla="*/ 40389 h 228743"/>
              <a:gd name="connsiteX12" fmla="*/ 101727 w 212984"/>
              <a:gd name="connsiteY12" fmla="*/ 3161 h 228743"/>
              <a:gd name="connsiteX13" fmla="*/ 84552 w 212984"/>
              <a:gd name="connsiteY13" fmla="*/ 0 h 228743"/>
              <a:gd name="connsiteX14" fmla="*/ 51005 w 212984"/>
              <a:gd name="connsiteY14" fmla="*/ 18732 h 228743"/>
              <a:gd name="connsiteX15" fmla="*/ 51005 w 212984"/>
              <a:gd name="connsiteY15" fmla="*/ 48080 h 228743"/>
              <a:gd name="connsiteX16" fmla="*/ 16042 w 212984"/>
              <a:gd name="connsiteY16" fmla="*/ 66528 h 228743"/>
              <a:gd name="connsiteX17" fmla="*/ 0 w 212984"/>
              <a:gd name="connsiteY17" fmla="*/ 90686 h 228743"/>
              <a:gd name="connsiteX18" fmla="*/ 2312 w 212984"/>
              <a:gd name="connsiteY18" fmla="*/ 97339 h 228743"/>
              <a:gd name="connsiteX19" fmla="*/ 14202 w 212984"/>
              <a:gd name="connsiteY19" fmla="*/ 102576 h 228743"/>
              <a:gd name="connsiteX20" fmla="*/ 26706 w 212984"/>
              <a:gd name="connsiteY20" fmla="*/ 119703 h 228743"/>
              <a:gd name="connsiteX21" fmla="*/ 50580 w 212984"/>
              <a:gd name="connsiteY21" fmla="*/ 131641 h 228743"/>
              <a:gd name="connsiteX22" fmla="*/ 79692 w 212984"/>
              <a:gd name="connsiteY22" fmla="*/ 158110 h 228743"/>
              <a:gd name="connsiteX23" fmla="*/ 108191 w 212984"/>
              <a:gd name="connsiteY23" fmla="*/ 193309 h 228743"/>
              <a:gd name="connsiteX24" fmla="*/ 135557 w 212984"/>
              <a:gd name="connsiteY24" fmla="*/ 202934 h 228743"/>
              <a:gd name="connsiteX25" fmla="*/ 162027 w 212984"/>
              <a:gd name="connsiteY25" fmla="*/ 213975 h 228743"/>
              <a:gd name="connsiteX26" fmla="*/ 185005 w 212984"/>
              <a:gd name="connsiteY26" fmla="*/ 225913 h 228743"/>
              <a:gd name="connsiteX27" fmla="*/ 194866 w 212984"/>
              <a:gd name="connsiteY27" fmla="*/ 228743 h 22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2984" h="228743">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w="14142" cap="flat">
            <a:solidFill>
              <a:srgbClr val="FFFFFF"/>
            </a:solidFill>
            <a:prstDash val="solid"/>
            <a:miter/>
          </a:ln>
        </p:spPr>
        <p:txBody>
          <a:bodyPr rtlCol="0" anchor="ctr"/>
          <a:lstStyle/>
          <a:p>
            <a:endParaRPr lang="en-GB"/>
          </a:p>
        </p:txBody>
      </p:sp>
      <p:cxnSp>
        <p:nvCxnSpPr>
          <p:cNvPr id="7" name="Connector: Elbow 6">
            <a:extLst>
              <a:ext uri="{FF2B5EF4-FFF2-40B4-BE49-F238E27FC236}">
                <a16:creationId xmlns:a16="http://schemas.microsoft.com/office/drawing/2014/main" id="{D417135B-3171-4A27-ABAE-6893BC6DB0CE}"/>
              </a:ext>
            </a:extLst>
          </p:cNvPr>
          <p:cNvCxnSpPr>
            <a:cxnSpLocks/>
          </p:cNvCxnSpPr>
          <p:nvPr/>
        </p:nvCxnSpPr>
        <p:spPr>
          <a:xfrm>
            <a:off x="5609831" y="2807670"/>
            <a:ext cx="1097716" cy="849930"/>
          </a:xfrm>
          <a:prstGeom prst="bentConnector3">
            <a:avLst>
              <a:gd name="adj1" fmla="val 50000"/>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B12D3118-E9AE-4535-A93A-43A48CCA339C}"/>
              </a:ext>
            </a:extLst>
          </p:cNvPr>
          <p:cNvCxnSpPr>
            <a:cxnSpLocks/>
          </p:cNvCxnSpPr>
          <p:nvPr/>
        </p:nvCxnSpPr>
        <p:spPr>
          <a:xfrm flipV="1">
            <a:off x="5609831" y="3657600"/>
            <a:ext cx="1097716" cy="1040620"/>
          </a:xfrm>
          <a:prstGeom prst="bentConnector3">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128" name="Picture 127" descr="Graphical user interface&#10;&#10;Description automatically generated with low confidence">
            <a:extLst>
              <a:ext uri="{FF2B5EF4-FFF2-40B4-BE49-F238E27FC236}">
                <a16:creationId xmlns:a16="http://schemas.microsoft.com/office/drawing/2014/main" id="{F9FE7DF6-1E16-42DE-8100-4C278B781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968" y="2872425"/>
            <a:ext cx="1587128" cy="1587128"/>
          </a:xfrm>
          <a:prstGeom prst="rect">
            <a:avLst/>
          </a:prstGeom>
        </p:spPr>
      </p:pic>
      <p:cxnSp>
        <p:nvCxnSpPr>
          <p:cNvPr id="130" name="Straight Arrow Connector 129">
            <a:extLst>
              <a:ext uri="{FF2B5EF4-FFF2-40B4-BE49-F238E27FC236}">
                <a16:creationId xmlns:a16="http://schemas.microsoft.com/office/drawing/2014/main" id="{A1B1403A-4F6D-4515-88E7-8EDBF66DD3A9}"/>
              </a:ext>
            </a:extLst>
          </p:cNvPr>
          <p:cNvCxnSpPr>
            <a:stCxn id="128" idx="1"/>
          </p:cNvCxnSpPr>
          <p:nvPr/>
        </p:nvCxnSpPr>
        <p:spPr>
          <a:xfrm flipH="1">
            <a:off x="8407734" y="3665989"/>
            <a:ext cx="914234" cy="417"/>
          </a:xfrm>
          <a:prstGeom prst="straightConnector1">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133" name="Graphic 131" descr="Germ outline">
            <a:extLst>
              <a:ext uri="{FF2B5EF4-FFF2-40B4-BE49-F238E27FC236}">
                <a16:creationId xmlns:a16="http://schemas.microsoft.com/office/drawing/2014/main" id="{2B648A42-D5F1-407C-9007-5D64EEA90864}"/>
              </a:ext>
            </a:extLst>
          </p:cNvPr>
          <p:cNvGrpSpPr/>
          <p:nvPr/>
        </p:nvGrpSpPr>
        <p:grpSpPr>
          <a:xfrm>
            <a:off x="6728637" y="2828102"/>
            <a:ext cx="1790178" cy="1794616"/>
            <a:chOff x="7476640" y="856537"/>
            <a:chExt cx="1790178" cy="1794616"/>
          </a:xfrm>
          <a:solidFill>
            <a:schemeClr val="tx2"/>
          </a:solidFill>
        </p:grpSpPr>
        <p:sp>
          <p:nvSpPr>
            <p:cNvPr id="134" name="Graphic 131" descr="Germ outline">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name="connsiteX0" fmla="*/ 1771116 w 1790178"/>
                <a:gd name="connsiteY0" fmla="*/ 532938 h 1794616"/>
                <a:gd name="connsiteX1" fmla="*/ 1593152 w 1790178"/>
                <a:gd name="connsiteY1" fmla="*/ 548274 h 1794616"/>
                <a:gd name="connsiteX2" fmla="*/ 1506777 w 1790178"/>
                <a:gd name="connsiteY2" fmla="*/ 337869 h 1794616"/>
                <a:gd name="connsiteX3" fmla="*/ 1647749 w 1790178"/>
                <a:gd name="connsiteY3" fmla="*/ 244276 h 1794616"/>
                <a:gd name="connsiteX4" fmla="*/ 1662475 w 1790178"/>
                <a:gd name="connsiteY4" fmla="*/ 216629 h 1794616"/>
                <a:gd name="connsiteX5" fmla="*/ 1634828 w 1790178"/>
                <a:gd name="connsiteY5" fmla="*/ 201903 h 1794616"/>
                <a:gd name="connsiteX6" fmla="*/ 1634726 w 1790178"/>
                <a:gd name="connsiteY6" fmla="*/ 201934 h 1794616"/>
                <a:gd name="connsiteX7" fmla="*/ 1476115 w 1790178"/>
                <a:gd name="connsiteY7" fmla="*/ 305488 h 1794616"/>
                <a:gd name="connsiteX8" fmla="*/ 1238799 w 1790178"/>
                <a:gd name="connsiteY8" fmla="*/ 201894 h 1794616"/>
                <a:gd name="connsiteX9" fmla="*/ 1308742 w 1790178"/>
                <a:gd name="connsiteY9" fmla="*/ 36141 h 1794616"/>
                <a:gd name="connsiteX10" fmla="*/ 1305552 w 1790178"/>
                <a:gd name="connsiteY10" fmla="*/ 4975 h 1794616"/>
                <a:gd name="connsiteX11" fmla="*/ 1274384 w 1790178"/>
                <a:gd name="connsiteY11" fmla="*/ 8166 h 1794616"/>
                <a:gd name="connsiteX12" fmla="*/ 1194042 w 1790178"/>
                <a:gd name="connsiteY12" fmla="*/ 201710 h 1794616"/>
                <a:gd name="connsiteX13" fmla="*/ 997411 w 1790178"/>
                <a:gd name="connsiteY13" fmla="*/ 269050 h 1794616"/>
                <a:gd name="connsiteX14" fmla="*/ 917722 w 1790178"/>
                <a:gd name="connsiteY14" fmla="*/ 127281 h 1794616"/>
                <a:gd name="connsiteX15" fmla="*/ 892621 w 1790178"/>
                <a:gd name="connsiteY15" fmla="*/ 108536 h 1794616"/>
                <a:gd name="connsiteX16" fmla="*/ 873876 w 1790178"/>
                <a:gd name="connsiteY16" fmla="*/ 133637 h 1794616"/>
                <a:gd name="connsiteX17" fmla="*/ 873889 w 1790178"/>
                <a:gd name="connsiteY17" fmla="*/ 133728 h 1794616"/>
                <a:gd name="connsiteX18" fmla="*/ 962194 w 1790178"/>
                <a:gd name="connsiteY18" fmla="*/ 297095 h 1794616"/>
                <a:gd name="connsiteX19" fmla="*/ 945675 w 1790178"/>
                <a:gd name="connsiteY19" fmla="*/ 312081 h 1794616"/>
                <a:gd name="connsiteX20" fmla="*/ 835537 w 1790178"/>
                <a:gd name="connsiteY20" fmla="*/ 555461 h 1794616"/>
                <a:gd name="connsiteX21" fmla="*/ 679254 w 1790178"/>
                <a:gd name="connsiteY21" fmla="*/ 459539 h 1794616"/>
                <a:gd name="connsiteX22" fmla="*/ 648639 w 1790178"/>
                <a:gd name="connsiteY22" fmla="*/ 452910 h 1794616"/>
                <a:gd name="connsiteX23" fmla="*/ 642010 w 1790178"/>
                <a:gd name="connsiteY23" fmla="*/ 483526 h 1794616"/>
                <a:gd name="connsiteX24" fmla="*/ 642085 w 1790178"/>
                <a:gd name="connsiteY24" fmla="*/ 483641 h 1794616"/>
                <a:gd name="connsiteX25" fmla="*/ 833355 w 1790178"/>
                <a:gd name="connsiteY25" fmla="*/ 600211 h 1794616"/>
                <a:gd name="connsiteX26" fmla="*/ 667749 w 1790178"/>
                <a:gd name="connsiteY26" fmla="*/ 817532 h 1794616"/>
                <a:gd name="connsiteX27" fmla="*/ 424647 w 1790178"/>
                <a:gd name="connsiteY27" fmla="*/ 675493 h 1794616"/>
                <a:gd name="connsiteX28" fmla="*/ 394321 w 1790178"/>
                <a:gd name="connsiteY28" fmla="*/ 667582 h 1794616"/>
                <a:gd name="connsiteX29" fmla="*/ 386396 w 1790178"/>
                <a:gd name="connsiteY29" fmla="*/ 697888 h 1794616"/>
                <a:gd name="connsiteX30" fmla="*/ 545060 w 1790178"/>
                <a:gd name="connsiteY30" fmla="*/ 834421 h 1794616"/>
                <a:gd name="connsiteX31" fmla="*/ 319358 w 1790178"/>
                <a:gd name="connsiteY31" fmla="*/ 938906 h 1794616"/>
                <a:gd name="connsiteX32" fmla="*/ 123782 w 1790178"/>
                <a:gd name="connsiteY32" fmla="*/ 890681 h 1794616"/>
                <a:gd name="connsiteX33" fmla="*/ 92566 w 1790178"/>
                <a:gd name="connsiteY33" fmla="*/ 893404 h 1794616"/>
                <a:gd name="connsiteX34" fmla="*/ 95288 w 1790178"/>
                <a:gd name="connsiteY34" fmla="*/ 924622 h 1794616"/>
                <a:gd name="connsiteX35" fmla="*/ 95506 w 1790178"/>
                <a:gd name="connsiteY35" fmla="*/ 924800 h 1794616"/>
                <a:gd name="connsiteX36" fmla="*/ 277698 w 1790178"/>
                <a:gd name="connsiteY36" fmla="*/ 986332 h 1794616"/>
                <a:gd name="connsiteX37" fmla="*/ 277714 w 1790178"/>
                <a:gd name="connsiteY37" fmla="*/ 986332 h 1794616"/>
                <a:gd name="connsiteX38" fmla="*/ 203008 w 1790178"/>
                <a:gd name="connsiteY38" fmla="*/ 1200862 h 1794616"/>
                <a:gd name="connsiteX39" fmla="*/ 26704 w 1790178"/>
                <a:gd name="connsiteY39" fmla="*/ 1261484 h 1794616"/>
                <a:gd name="connsiteX40" fmla="*/ 22592 w 1790178"/>
                <a:gd name="connsiteY40" fmla="*/ 1261440 h 1794616"/>
                <a:gd name="connsiteX41" fmla="*/ 4 w 1790178"/>
                <a:gd name="connsiteY41" fmla="*/ 1283152 h 1794616"/>
                <a:gd name="connsiteX42" fmla="*/ 21726 w 1790178"/>
                <a:gd name="connsiteY42" fmla="*/ 1305748 h 1794616"/>
                <a:gd name="connsiteX43" fmla="*/ 26702 w 1790178"/>
                <a:gd name="connsiteY43" fmla="*/ 1305792 h 1794616"/>
                <a:gd name="connsiteX44" fmla="*/ 204499 w 1790178"/>
                <a:gd name="connsiteY44" fmla="*/ 1252151 h 1794616"/>
                <a:gd name="connsiteX45" fmla="*/ 300819 w 1790178"/>
                <a:gd name="connsiteY45" fmla="*/ 1467376 h 1794616"/>
                <a:gd name="connsiteX46" fmla="*/ 174603 w 1790178"/>
                <a:gd name="connsiteY46" fmla="*/ 1577244 h 1794616"/>
                <a:gd name="connsiteX47" fmla="*/ 166219 w 1790178"/>
                <a:gd name="connsiteY47" fmla="*/ 1607436 h 1794616"/>
                <a:gd name="connsiteX48" fmla="*/ 196412 w 1790178"/>
                <a:gd name="connsiteY48" fmla="*/ 1615820 h 1794616"/>
                <a:gd name="connsiteX49" fmla="*/ 332553 w 1790178"/>
                <a:gd name="connsiteY49" fmla="*/ 1498692 h 1794616"/>
                <a:gd name="connsiteX50" fmla="*/ 525083 w 1790178"/>
                <a:gd name="connsiteY50" fmla="*/ 1588264 h 1794616"/>
                <a:gd name="connsiteX51" fmla="*/ 533733 w 1790178"/>
                <a:gd name="connsiteY51" fmla="*/ 1763960 h 1794616"/>
                <a:gd name="connsiteX52" fmla="*/ 545707 w 1790178"/>
                <a:gd name="connsiteY52" fmla="*/ 1792919 h 1794616"/>
                <a:gd name="connsiteX53" fmla="*/ 574666 w 1790178"/>
                <a:gd name="connsiteY53" fmla="*/ 1780944 h 1794616"/>
                <a:gd name="connsiteX54" fmla="*/ 572860 w 1790178"/>
                <a:gd name="connsiteY54" fmla="*/ 1592551 h 1794616"/>
                <a:gd name="connsiteX55" fmla="*/ 582651 w 1790178"/>
                <a:gd name="connsiteY55" fmla="*/ 1593027 h 1794616"/>
                <a:gd name="connsiteX56" fmla="*/ 804797 w 1790178"/>
                <a:gd name="connsiteY56" fmla="*/ 1568353 h 1794616"/>
                <a:gd name="connsiteX57" fmla="*/ 943057 w 1790178"/>
                <a:gd name="connsiteY57" fmla="*/ 1714154 h 1794616"/>
                <a:gd name="connsiteX58" fmla="*/ 972376 w 1790178"/>
                <a:gd name="connsiteY58" fmla="*/ 1725167 h 1794616"/>
                <a:gd name="connsiteX59" fmla="*/ 983389 w 1790178"/>
                <a:gd name="connsiteY59" fmla="*/ 1695848 h 1794616"/>
                <a:gd name="connsiteX60" fmla="*/ 983343 w 1790178"/>
                <a:gd name="connsiteY60" fmla="*/ 1695743 h 1794616"/>
                <a:gd name="connsiteX61" fmla="*/ 859597 w 1790178"/>
                <a:gd name="connsiteY61" fmla="*/ 1554396 h 1794616"/>
                <a:gd name="connsiteX62" fmla="*/ 867484 w 1790178"/>
                <a:gd name="connsiteY62" fmla="*/ 1552233 h 1794616"/>
                <a:gd name="connsiteX63" fmla="*/ 1121075 w 1790178"/>
                <a:gd name="connsiteY63" fmla="*/ 1437620 h 1794616"/>
                <a:gd name="connsiteX64" fmla="*/ 1126782 w 1790178"/>
                <a:gd name="connsiteY64" fmla="*/ 1433794 h 1794616"/>
                <a:gd name="connsiteX65" fmla="*/ 1286674 w 1790178"/>
                <a:gd name="connsiteY65" fmla="*/ 1537057 h 1794616"/>
                <a:gd name="connsiteX66" fmla="*/ 1317969 w 1790178"/>
                <a:gd name="connsiteY66" fmla="*/ 1538770 h 1794616"/>
                <a:gd name="connsiteX67" fmla="*/ 1319862 w 1790178"/>
                <a:gd name="connsiteY67" fmla="*/ 1507675 h 1794616"/>
                <a:gd name="connsiteX68" fmla="*/ 1169949 w 1790178"/>
                <a:gd name="connsiteY68" fmla="*/ 1404702 h 1794616"/>
                <a:gd name="connsiteX69" fmla="*/ 1297966 w 1790178"/>
                <a:gd name="connsiteY69" fmla="*/ 1296276 h 1794616"/>
                <a:gd name="connsiteX70" fmla="*/ 1335071 w 1790178"/>
                <a:gd name="connsiteY70" fmla="*/ 1257169 h 1794616"/>
                <a:gd name="connsiteX71" fmla="*/ 1366531 w 1790178"/>
                <a:gd name="connsiteY71" fmla="*/ 1219778 h 1794616"/>
                <a:gd name="connsiteX72" fmla="*/ 1552359 w 1790178"/>
                <a:gd name="connsiteY72" fmla="*/ 1282937 h 1794616"/>
                <a:gd name="connsiteX73" fmla="*/ 1583491 w 1790178"/>
                <a:gd name="connsiteY73" fmla="*/ 1279412 h 1794616"/>
                <a:gd name="connsiteX74" fmla="*/ 1579966 w 1790178"/>
                <a:gd name="connsiteY74" fmla="*/ 1248278 h 1794616"/>
                <a:gd name="connsiteX75" fmla="*/ 1397607 w 1790178"/>
                <a:gd name="connsiteY75" fmla="*/ 1179531 h 1794616"/>
                <a:gd name="connsiteX76" fmla="*/ 1487146 w 1790178"/>
                <a:gd name="connsiteY76" fmla="*/ 1034854 h 1794616"/>
                <a:gd name="connsiteX77" fmla="*/ 1531006 w 1790178"/>
                <a:gd name="connsiteY77" fmla="*/ 933156 h 1794616"/>
                <a:gd name="connsiteX78" fmla="*/ 1708435 w 1790178"/>
                <a:gd name="connsiteY78" fmla="*/ 950247 h 1794616"/>
                <a:gd name="connsiteX79" fmla="*/ 1737416 w 1790178"/>
                <a:gd name="connsiteY79" fmla="*/ 938314 h 1794616"/>
                <a:gd name="connsiteX80" fmla="*/ 1725485 w 1790178"/>
                <a:gd name="connsiteY80" fmla="*/ 909333 h 1794616"/>
                <a:gd name="connsiteX81" fmla="*/ 1546619 w 1790178"/>
                <a:gd name="connsiteY81" fmla="*/ 887879 h 1794616"/>
                <a:gd name="connsiteX82" fmla="*/ 1574144 w 1790178"/>
                <a:gd name="connsiteY82" fmla="*/ 784637 h 1794616"/>
                <a:gd name="connsiteX83" fmla="*/ 1594420 w 1790178"/>
                <a:gd name="connsiteY83" fmla="*/ 593685 h 1794616"/>
                <a:gd name="connsiteX84" fmla="*/ 1600238 w 1790178"/>
                <a:gd name="connsiteY84" fmla="*/ 592632 h 1794616"/>
                <a:gd name="connsiteX85" fmla="*/ 1764926 w 1790178"/>
                <a:gd name="connsiteY85" fmla="*/ 576818 h 1794616"/>
                <a:gd name="connsiteX86" fmla="*/ 1789958 w 1790178"/>
                <a:gd name="connsiteY86" fmla="*/ 557973 h 1794616"/>
                <a:gd name="connsiteX87" fmla="*/ 1771113 w 1790178"/>
                <a:gd name="connsiteY87" fmla="*/ 532940 h 1794616"/>
                <a:gd name="connsiteX88" fmla="*/ 1530745 w 1790178"/>
                <a:gd name="connsiteY88" fmla="*/ 775733 h 1794616"/>
                <a:gd name="connsiteX89" fmla="*/ 1447577 w 1790178"/>
                <a:gd name="connsiteY89" fmla="*/ 1014912 h 1794616"/>
                <a:gd name="connsiteX90" fmla="*/ 1302142 w 1790178"/>
                <a:gd name="connsiteY90" fmla="*/ 1227514 h 1794616"/>
                <a:gd name="connsiteX91" fmla="*/ 1266639 w 1790178"/>
                <a:gd name="connsiteY91" fmla="*/ 1264934 h 1794616"/>
                <a:gd name="connsiteX92" fmla="*/ 1097449 w 1790178"/>
                <a:gd name="connsiteY92" fmla="*/ 1400145 h 1794616"/>
                <a:gd name="connsiteX93" fmla="*/ 582653 w 1790178"/>
                <a:gd name="connsiteY93" fmla="*/ 1548717 h 1794616"/>
                <a:gd name="connsiteX94" fmla="*/ 246471 w 1790178"/>
                <a:gd name="connsiteY94" fmla="*/ 1213081 h 1794616"/>
                <a:gd name="connsiteX95" fmla="*/ 582106 w 1790178"/>
                <a:gd name="connsiteY95" fmla="*/ 876901 h 1794616"/>
                <a:gd name="connsiteX96" fmla="*/ 582653 w 1790178"/>
                <a:gd name="connsiteY96" fmla="*/ 876901 h 1794616"/>
                <a:gd name="connsiteX97" fmla="*/ 878528 w 1790178"/>
                <a:gd name="connsiteY97" fmla="*/ 582467 h 1794616"/>
                <a:gd name="connsiteX98" fmla="*/ 878539 w 1790178"/>
                <a:gd name="connsiteY98" fmla="*/ 582430 h 1794616"/>
                <a:gd name="connsiteX99" fmla="*/ 878535 w 1790178"/>
                <a:gd name="connsiteY99" fmla="*/ 582381 h 1794616"/>
                <a:gd name="connsiteX100" fmla="*/ 878606 w 1790178"/>
                <a:gd name="connsiteY100" fmla="*/ 580926 h 1794616"/>
                <a:gd name="connsiteX101" fmla="*/ 1214520 w 1790178"/>
                <a:gd name="connsiteY101" fmla="*/ 245012 h 1794616"/>
                <a:gd name="connsiteX102" fmla="*/ 1550433 w 1790178"/>
                <a:gd name="connsiteY102" fmla="*/ 580926 h 1794616"/>
                <a:gd name="connsiteX103" fmla="*/ 1530745 w 1790178"/>
                <a:gd name="connsiteY103" fmla="*/ 775733 h 179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790178" h="1794616">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w="22126" cap="flat">
              <a:noFill/>
              <a:prstDash val="solid"/>
              <a:miter/>
            </a:ln>
          </p:spPr>
          <p:txBody>
            <a:bodyPr rtlCol="0" anchor="ctr"/>
            <a:lstStyle/>
            <a:p>
              <a:endParaRPr lang="en-GB"/>
            </a:p>
          </p:txBody>
        </p:sp>
        <p:sp>
          <p:nvSpPr>
            <p:cNvPr id="135" name="Graphic 131" descr="Germ outline">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name="connsiteX0" fmla="*/ 38467 w 76957"/>
                <a:gd name="connsiteY0" fmla="*/ 0 h 76957"/>
                <a:gd name="connsiteX1" fmla="*/ 0 w 76957"/>
                <a:gd name="connsiteY1" fmla="*/ 38490 h 76957"/>
                <a:gd name="connsiteX2" fmla="*/ 38490 w 76957"/>
                <a:gd name="connsiteY2" fmla="*/ 76957 h 76957"/>
                <a:gd name="connsiteX3" fmla="*/ 76957 w 76957"/>
                <a:gd name="connsiteY3" fmla="*/ 38479 h 76957"/>
                <a:gd name="connsiteX4" fmla="*/ 38467 w 76957"/>
                <a:gd name="connsiteY4" fmla="*/ 0 h 7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57" h="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w="22126" cap="flat">
              <a:noFill/>
              <a:prstDash val="solid"/>
              <a:miter/>
            </a:ln>
          </p:spPr>
          <p:txBody>
            <a:bodyPr rtlCol="0" anchor="ctr"/>
            <a:lstStyle/>
            <a:p>
              <a:endParaRPr lang="en-GB"/>
            </a:p>
          </p:txBody>
        </p:sp>
        <p:sp>
          <p:nvSpPr>
            <p:cNvPr id="136" name="Graphic 131" descr="Germ outline">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name="connsiteX0" fmla="*/ 38479 w 76945"/>
                <a:gd name="connsiteY0" fmla="*/ 0 h 76948"/>
                <a:gd name="connsiteX1" fmla="*/ 0 w 76945"/>
                <a:gd name="connsiteY1" fmla="*/ 38470 h 76948"/>
                <a:gd name="connsiteX2" fmla="*/ 38468 w 76945"/>
                <a:gd name="connsiteY2" fmla="*/ 76948 h 76948"/>
                <a:gd name="connsiteX3" fmla="*/ 76946 w 76945"/>
                <a:gd name="connsiteY3" fmla="*/ 38479 h 76948"/>
                <a:gd name="connsiteX4" fmla="*/ 76946 w 76945"/>
                <a:gd name="connsiteY4" fmla="*/ 38470 h 76948"/>
                <a:gd name="connsiteX5" fmla="*/ 38479 w 76945"/>
                <a:gd name="connsiteY5" fmla="*/ 0 h 7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45" h="76948">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w="22126" cap="flat">
              <a:noFill/>
              <a:prstDash val="solid"/>
              <a:miter/>
            </a:ln>
          </p:spPr>
          <p:txBody>
            <a:bodyPr rtlCol="0" anchor="ctr"/>
            <a:lstStyle/>
            <a:p>
              <a:endParaRPr lang="en-GB"/>
            </a:p>
          </p:txBody>
        </p:sp>
        <p:sp>
          <p:nvSpPr>
            <p:cNvPr id="137" name="Graphic 131" descr="Germ outline">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name="connsiteX0" fmla="*/ 38467 w 76956"/>
                <a:gd name="connsiteY0" fmla="*/ 0 h 76957"/>
                <a:gd name="connsiteX1" fmla="*/ 0 w 76956"/>
                <a:gd name="connsiteY1" fmla="*/ 38490 h 76957"/>
                <a:gd name="connsiteX2" fmla="*/ 38490 w 76956"/>
                <a:gd name="connsiteY2" fmla="*/ 76957 h 76957"/>
                <a:gd name="connsiteX3" fmla="*/ 76957 w 76956"/>
                <a:gd name="connsiteY3" fmla="*/ 38479 h 76957"/>
                <a:gd name="connsiteX4" fmla="*/ 38467 w 76956"/>
                <a:gd name="connsiteY4" fmla="*/ 0 h 7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56" h="76957">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w="22126" cap="flat">
              <a:noFill/>
              <a:prstDash val="solid"/>
              <a:miter/>
            </a:ln>
          </p:spPr>
          <p:txBody>
            <a:bodyPr rtlCol="0" anchor="ctr"/>
            <a:lstStyle/>
            <a:p>
              <a:endParaRPr lang="en-GB"/>
            </a:p>
          </p:txBody>
        </p:sp>
        <p:sp>
          <p:nvSpPr>
            <p:cNvPr id="138" name="Graphic 131" descr="Germ outline">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name="connsiteX0" fmla="*/ 76947 w 76946"/>
                <a:gd name="connsiteY0" fmla="*/ 38473 h 76946"/>
                <a:gd name="connsiteX1" fmla="*/ 38473 w 76946"/>
                <a:gd name="connsiteY1" fmla="*/ 76947 h 76946"/>
                <a:gd name="connsiteX2" fmla="*/ 0 w 76946"/>
                <a:gd name="connsiteY2" fmla="*/ 38473 h 76946"/>
                <a:gd name="connsiteX3" fmla="*/ 38473 w 76946"/>
                <a:gd name="connsiteY3" fmla="*/ 0 h 76946"/>
                <a:gd name="connsiteX4" fmla="*/ 76947 w 76946"/>
                <a:gd name="connsiteY4" fmla="*/ 38473 h 76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46" h="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w="22126" cap="flat">
              <a:noFill/>
              <a:prstDash val="solid"/>
              <a:miter/>
            </a:ln>
          </p:spPr>
          <p:txBody>
            <a:bodyPr rtlCol="0" anchor="ctr"/>
            <a:lstStyle/>
            <a:p>
              <a:endParaRPr lang="en-GB"/>
            </a:p>
          </p:txBody>
        </p:sp>
        <p:sp>
          <p:nvSpPr>
            <p:cNvPr id="139" name="Graphic 131" descr="Germ outline">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name="connsiteX0" fmla="*/ 76947 w 76946"/>
                <a:gd name="connsiteY0" fmla="*/ 38473 h 76946"/>
                <a:gd name="connsiteX1" fmla="*/ 38473 w 76946"/>
                <a:gd name="connsiteY1" fmla="*/ 76947 h 76946"/>
                <a:gd name="connsiteX2" fmla="*/ 0 w 76946"/>
                <a:gd name="connsiteY2" fmla="*/ 38473 h 76946"/>
                <a:gd name="connsiteX3" fmla="*/ 38473 w 76946"/>
                <a:gd name="connsiteY3" fmla="*/ 0 h 76946"/>
                <a:gd name="connsiteX4" fmla="*/ 76947 w 76946"/>
                <a:gd name="connsiteY4" fmla="*/ 38473 h 76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46" h="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w="22126" cap="flat">
              <a:noFill/>
              <a:prstDash val="solid"/>
              <a:miter/>
            </a:ln>
          </p:spPr>
          <p:txBody>
            <a:bodyPr rtlCol="0" anchor="ctr"/>
            <a:lstStyle/>
            <a:p>
              <a:endParaRPr lang="en-GB"/>
            </a:p>
          </p:txBody>
        </p:sp>
        <p:sp>
          <p:nvSpPr>
            <p:cNvPr id="140" name="Graphic 131" descr="Germ outline">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name="connsiteX0" fmla="*/ 38467 w 76957"/>
                <a:gd name="connsiteY0" fmla="*/ 0 h 76957"/>
                <a:gd name="connsiteX1" fmla="*/ 0 w 76957"/>
                <a:gd name="connsiteY1" fmla="*/ 38490 h 76957"/>
                <a:gd name="connsiteX2" fmla="*/ 38490 w 76957"/>
                <a:gd name="connsiteY2" fmla="*/ 76957 h 76957"/>
                <a:gd name="connsiteX3" fmla="*/ 76957 w 76957"/>
                <a:gd name="connsiteY3" fmla="*/ 38479 h 76957"/>
                <a:gd name="connsiteX4" fmla="*/ 38467 w 76957"/>
                <a:gd name="connsiteY4" fmla="*/ 0 h 7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57" h="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w="22126" cap="flat">
              <a:noFill/>
              <a:prstDash val="solid"/>
              <a:miter/>
            </a:ln>
          </p:spPr>
          <p:txBody>
            <a:bodyPr rtlCol="0" anchor="ctr"/>
            <a:lstStyle/>
            <a:p>
              <a:endParaRPr lang="en-GB"/>
            </a:p>
          </p:txBody>
        </p:sp>
      </p:grpSp>
      <p:sp>
        <p:nvSpPr>
          <p:cNvPr id="141" name="TextBox 140">
            <a:extLst>
              <a:ext uri="{FF2B5EF4-FFF2-40B4-BE49-F238E27FC236}">
                <a16:creationId xmlns:a16="http://schemas.microsoft.com/office/drawing/2014/main" id="{118758C7-0CE1-425D-BD03-DDF36AEDFC1E}"/>
              </a:ext>
            </a:extLst>
          </p:cNvPr>
          <p:cNvSpPr txBox="1"/>
          <p:nvPr/>
        </p:nvSpPr>
        <p:spPr>
          <a:xfrm>
            <a:off x="8981209" y="4213706"/>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l">
              <a:buClr>
                <a:srgbClr val="008CCF"/>
              </a:buClr>
            </a:pPr>
            <a:r>
              <a:rPr lang="en-GB" sz="2400" dirty="0"/>
              <a:t>DHIS2 Tracker</a:t>
            </a:r>
          </a:p>
        </p:txBody>
      </p:sp>
      <p:grpSp>
        <p:nvGrpSpPr>
          <p:cNvPr id="142" name="Graphic 12" descr="Doctor female outline">
            <a:extLst>
              <a:ext uri="{FF2B5EF4-FFF2-40B4-BE49-F238E27FC236}">
                <a16:creationId xmlns:a16="http://schemas.microsoft.com/office/drawing/2014/main" id="{39BAA82F-05DE-4D39-9EF2-0C08EDACA8D4}"/>
              </a:ext>
            </a:extLst>
          </p:cNvPr>
          <p:cNvGrpSpPr/>
          <p:nvPr/>
        </p:nvGrpSpPr>
        <p:grpSpPr>
          <a:xfrm>
            <a:off x="4214378" y="2102669"/>
            <a:ext cx="1073420" cy="1414598"/>
            <a:chOff x="4772520" y="2090794"/>
            <a:chExt cx="1073420" cy="1414598"/>
          </a:xfrm>
          <a:solidFill>
            <a:schemeClr val="tx2"/>
          </a:solidFill>
        </p:grpSpPr>
        <p:sp>
          <p:nvSpPr>
            <p:cNvPr id="143" name="Graphic 12" descr="Doctor female outline">
              <a:extLst>
                <a:ext uri="{FF2B5EF4-FFF2-40B4-BE49-F238E27FC236}">
                  <a16:creationId xmlns:a16="http://schemas.microsoft.com/office/drawing/2014/main" id="{79E7FD96-3090-407B-B58D-71EB89351584}"/>
                </a:ext>
              </a:extLst>
            </p:cNvPr>
            <p:cNvSpPr/>
            <p:nvPr/>
          </p:nvSpPr>
          <p:spPr>
            <a:xfrm>
              <a:off x="4772520" y="2090794"/>
              <a:ext cx="1073420" cy="1414598"/>
            </a:xfrm>
            <a:custGeom>
              <a:avLst/>
              <a:gdLst>
                <a:gd name="connsiteX0" fmla="*/ 1013381 w 1073420"/>
                <a:gd name="connsiteY0" fmla="*/ 900037 h 1414598"/>
                <a:gd name="connsiteX1" fmla="*/ 808930 w 1073420"/>
                <a:gd name="connsiteY1" fmla="*/ 786344 h 1414598"/>
                <a:gd name="connsiteX2" fmla="*/ 904160 w 1073420"/>
                <a:gd name="connsiteY2" fmla="*/ 745750 h 1414598"/>
                <a:gd name="connsiteX3" fmla="*/ 909710 w 1073420"/>
                <a:gd name="connsiteY3" fmla="*/ 721065 h 1414598"/>
                <a:gd name="connsiteX4" fmla="*/ 906915 w 1073420"/>
                <a:gd name="connsiteY4" fmla="*/ 717663 h 1414598"/>
                <a:gd name="connsiteX5" fmla="*/ 846893 w 1073420"/>
                <a:gd name="connsiteY5" fmla="*/ 606045 h 1414598"/>
                <a:gd name="connsiteX6" fmla="*/ 864783 w 1073420"/>
                <a:gd name="connsiteY6" fmla="*/ 481939 h 1414598"/>
                <a:gd name="connsiteX7" fmla="*/ 892460 w 1073420"/>
                <a:gd name="connsiteY7" fmla="*/ 279904 h 1414598"/>
                <a:gd name="connsiteX8" fmla="*/ 811470 w 1073420"/>
                <a:gd name="connsiteY8" fmla="*/ 110804 h 1414598"/>
                <a:gd name="connsiteX9" fmla="*/ 721160 w 1073420"/>
                <a:gd name="connsiteY9" fmla="*/ 105276 h 1414598"/>
                <a:gd name="connsiteX10" fmla="*/ 577035 w 1073420"/>
                <a:gd name="connsiteY10" fmla="*/ 12980 h 1414598"/>
                <a:gd name="connsiteX11" fmla="*/ 298769 w 1073420"/>
                <a:gd name="connsiteY11" fmla="*/ 48921 h 1414598"/>
                <a:gd name="connsiteX12" fmla="*/ 189781 w 1073420"/>
                <a:gd name="connsiteY12" fmla="*/ 318278 h 1414598"/>
                <a:gd name="connsiteX13" fmla="*/ 197331 w 1073420"/>
                <a:gd name="connsiteY13" fmla="*/ 502549 h 1414598"/>
                <a:gd name="connsiteX14" fmla="*/ 199603 w 1073420"/>
                <a:gd name="connsiteY14" fmla="*/ 644008 h 1414598"/>
                <a:gd name="connsiteX15" fmla="*/ 160512 w 1073420"/>
                <a:gd name="connsiteY15" fmla="*/ 728093 h 1414598"/>
                <a:gd name="connsiteX16" fmla="*/ 164292 w 1073420"/>
                <a:gd name="connsiteY16" fmla="*/ 753109 h 1414598"/>
                <a:gd name="connsiteX17" fmla="*/ 166362 w 1073420"/>
                <a:gd name="connsiteY17" fmla="*/ 754427 h 1414598"/>
                <a:gd name="connsiteX18" fmla="*/ 259321 w 1073420"/>
                <a:gd name="connsiteY18" fmla="*/ 788437 h 1414598"/>
                <a:gd name="connsiteX19" fmla="*/ 60058 w 1073420"/>
                <a:gd name="connsiteY19" fmla="*/ 900019 h 1414598"/>
                <a:gd name="connsiteX20" fmla="*/ 0 w 1073420"/>
                <a:gd name="connsiteY20" fmla="*/ 1021011 h 1414598"/>
                <a:gd name="connsiteX21" fmla="*/ 0 w 1073420"/>
                <a:gd name="connsiteY21" fmla="*/ 1325755 h 1414598"/>
                <a:gd name="connsiteX22" fmla="*/ 7961 w 1073420"/>
                <a:gd name="connsiteY22" fmla="*/ 1331122 h 1414598"/>
                <a:gd name="connsiteX23" fmla="*/ 542543 w 1073420"/>
                <a:gd name="connsiteY23" fmla="*/ 1414599 h 1414598"/>
                <a:gd name="connsiteX24" fmla="*/ 1066193 w 1073420"/>
                <a:gd name="connsiteY24" fmla="*/ 1330514 h 1414598"/>
                <a:gd name="connsiteX25" fmla="*/ 1073421 w 1073420"/>
                <a:gd name="connsiteY25" fmla="*/ 1325147 h 1414598"/>
                <a:gd name="connsiteX26" fmla="*/ 1073421 w 1073420"/>
                <a:gd name="connsiteY26" fmla="*/ 1020635 h 1414598"/>
                <a:gd name="connsiteX27" fmla="*/ 1013381 w 1073420"/>
                <a:gd name="connsiteY27" fmla="*/ 900037 h 1414598"/>
                <a:gd name="connsiteX28" fmla="*/ 796210 w 1073420"/>
                <a:gd name="connsiteY28" fmla="*/ 967340 h 1414598"/>
                <a:gd name="connsiteX29" fmla="*/ 831990 w 1073420"/>
                <a:gd name="connsiteY29" fmla="*/ 1003121 h 1414598"/>
                <a:gd name="connsiteX30" fmla="*/ 796210 w 1073420"/>
                <a:gd name="connsiteY30" fmla="*/ 1038902 h 1414598"/>
                <a:gd name="connsiteX31" fmla="*/ 760429 w 1073420"/>
                <a:gd name="connsiteY31" fmla="*/ 1003121 h 1414598"/>
                <a:gd name="connsiteX32" fmla="*/ 796210 w 1073420"/>
                <a:gd name="connsiteY32" fmla="*/ 967340 h 1414598"/>
                <a:gd name="connsiteX33" fmla="*/ 700013 w 1073420"/>
                <a:gd name="connsiteY33" fmla="*/ 780726 h 1414598"/>
                <a:gd name="connsiteX34" fmla="*/ 706329 w 1073420"/>
                <a:gd name="connsiteY34" fmla="*/ 783893 h 1414598"/>
                <a:gd name="connsiteX35" fmla="*/ 718852 w 1073420"/>
                <a:gd name="connsiteY35" fmla="*/ 789027 h 1414598"/>
                <a:gd name="connsiteX36" fmla="*/ 536710 w 1073420"/>
                <a:gd name="connsiteY36" fmla="*/ 824217 h 1414598"/>
                <a:gd name="connsiteX37" fmla="*/ 354515 w 1073420"/>
                <a:gd name="connsiteY37" fmla="*/ 788991 h 1414598"/>
                <a:gd name="connsiteX38" fmla="*/ 367038 w 1073420"/>
                <a:gd name="connsiteY38" fmla="*/ 783893 h 1414598"/>
                <a:gd name="connsiteX39" fmla="*/ 374910 w 1073420"/>
                <a:gd name="connsiteY39" fmla="*/ 780171 h 1414598"/>
                <a:gd name="connsiteX40" fmla="*/ 411478 w 1073420"/>
                <a:gd name="connsiteY40" fmla="*/ 717680 h 1414598"/>
                <a:gd name="connsiteX41" fmla="*/ 411478 w 1073420"/>
                <a:gd name="connsiteY41" fmla="*/ 685621 h 1414598"/>
                <a:gd name="connsiteX42" fmla="*/ 662032 w 1073420"/>
                <a:gd name="connsiteY42" fmla="*/ 685621 h 1414598"/>
                <a:gd name="connsiteX43" fmla="*/ 662032 w 1073420"/>
                <a:gd name="connsiteY43" fmla="*/ 717609 h 1414598"/>
                <a:gd name="connsiteX44" fmla="*/ 700013 w 1073420"/>
                <a:gd name="connsiteY44" fmla="*/ 780726 h 1414598"/>
                <a:gd name="connsiteX45" fmla="*/ 536710 w 1073420"/>
                <a:gd name="connsiteY45" fmla="*/ 681095 h 1414598"/>
                <a:gd name="connsiteX46" fmla="*/ 304136 w 1073420"/>
                <a:gd name="connsiteY46" fmla="*/ 448520 h 1414598"/>
                <a:gd name="connsiteX47" fmla="*/ 304136 w 1073420"/>
                <a:gd name="connsiteY47" fmla="*/ 376315 h 1414598"/>
                <a:gd name="connsiteX48" fmla="*/ 530037 w 1073420"/>
                <a:gd name="connsiteY48" fmla="*/ 321892 h 1414598"/>
                <a:gd name="connsiteX49" fmla="*/ 548500 w 1073420"/>
                <a:gd name="connsiteY49" fmla="*/ 312661 h 1414598"/>
                <a:gd name="connsiteX50" fmla="*/ 683000 w 1073420"/>
                <a:gd name="connsiteY50" fmla="*/ 224891 h 1414598"/>
                <a:gd name="connsiteX51" fmla="*/ 714129 w 1073420"/>
                <a:gd name="connsiteY51" fmla="*/ 347064 h 1414598"/>
                <a:gd name="connsiteX52" fmla="*/ 764759 w 1073420"/>
                <a:gd name="connsiteY52" fmla="*/ 400163 h 1414598"/>
                <a:gd name="connsiteX53" fmla="*/ 769321 w 1073420"/>
                <a:gd name="connsiteY53" fmla="*/ 403276 h 1414598"/>
                <a:gd name="connsiteX54" fmla="*/ 769321 w 1073420"/>
                <a:gd name="connsiteY54" fmla="*/ 448520 h 1414598"/>
                <a:gd name="connsiteX55" fmla="*/ 536710 w 1073420"/>
                <a:gd name="connsiteY55" fmla="*/ 681095 h 1414598"/>
                <a:gd name="connsiteX56" fmla="*/ 268355 w 1073420"/>
                <a:gd name="connsiteY56" fmla="*/ 359068 h 1414598"/>
                <a:gd name="connsiteX57" fmla="*/ 268355 w 1073420"/>
                <a:gd name="connsiteY57" fmla="*/ 448520 h 1414598"/>
                <a:gd name="connsiteX58" fmla="*/ 375572 w 1073420"/>
                <a:gd name="connsiteY58" fmla="*/ 662596 h 1414598"/>
                <a:gd name="connsiteX59" fmla="*/ 375572 w 1073420"/>
                <a:gd name="connsiteY59" fmla="*/ 717680 h 1414598"/>
                <a:gd name="connsiteX60" fmla="*/ 354444 w 1073420"/>
                <a:gd name="connsiteY60" fmla="*/ 750134 h 1414598"/>
                <a:gd name="connsiteX61" fmla="*/ 201642 w 1073420"/>
                <a:gd name="connsiteY61" fmla="*/ 731617 h 1414598"/>
                <a:gd name="connsiteX62" fmla="*/ 235043 w 1073420"/>
                <a:gd name="connsiteY62" fmla="*/ 648892 h 1414598"/>
                <a:gd name="connsiteX63" fmla="*/ 233040 w 1073420"/>
                <a:gd name="connsiteY63" fmla="*/ 500170 h 1414598"/>
                <a:gd name="connsiteX64" fmla="*/ 225561 w 1073420"/>
                <a:gd name="connsiteY64" fmla="*/ 318314 h 1414598"/>
                <a:gd name="connsiteX65" fmla="*/ 317357 w 1073420"/>
                <a:gd name="connsiteY65" fmla="*/ 79514 h 1414598"/>
                <a:gd name="connsiteX66" fmla="*/ 566981 w 1073420"/>
                <a:gd name="connsiteY66" fmla="*/ 47311 h 1414598"/>
                <a:gd name="connsiteX67" fmla="*/ 697044 w 1073420"/>
                <a:gd name="connsiteY67" fmla="*/ 133507 h 1414598"/>
                <a:gd name="connsiteX68" fmla="*/ 716723 w 1073420"/>
                <a:gd name="connsiteY68" fmla="*/ 142613 h 1414598"/>
                <a:gd name="connsiteX69" fmla="*/ 793651 w 1073420"/>
                <a:gd name="connsiteY69" fmla="*/ 141933 h 1414598"/>
                <a:gd name="connsiteX70" fmla="*/ 856500 w 1073420"/>
                <a:gd name="connsiteY70" fmla="*/ 279814 h 1414598"/>
                <a:gd name="connsiteX71" fmla="*/ 829486 w 1073420"/>
                <a:gd name="connsiteY71" fmla="*/ 475123 h 1414598"/>
                <a:gd name="connsiteX72" fmla="*/ 811077 w 1073420"/>
                <a:gd name="connsiteY72" fmla="*/ 608657 h 1414598"/>
                <a:gd name="connsiteX73" fmla="*/ 865928 w 1073420"/>
                <a:gd name="connsiteY73" fmla="*/ 726089 h 1414598"/>
                <a:gd name="connsiteX74" fmla="*/ 717957 w 1073420"/>
                <a:gd name="connsiteY74" fmla="*/ 749704 h 1414598"/>
                <a:gd name="connsiteX75" fmla="*/ 697723 w 1073420"/>
                <a:gd name="connsiteY75" fmla="*/ 717680 h 1414598"/>
                <a:gd name="connsiteX76" fmla="*/ 697723 w 1073420"/>
                <a:gd name="connsiteY76" fmla="*/ 662721 h 1414598"/>
                <a:gd name="connsiteX77" fmla="*/ 805066 w 1073420"/>
                <a:gd name="connsiteY77" fmla="*/ 448520 h 1414598"/>
                <a:gd name="connsiteX78" fmla="*/ 804869 w 1073420"/>
                <a:gd name="connsiteY78" fmla="*/ 394849 h 1414598"/>
                <a:gd name="connsiteX79" fmla="*/ 800396 w 1073420"/>
                <a:gd name="connsiteY79" fmla="*/ 382845 h 1414598"/>
                <a:gd name="connsiteX80" fmla="*/ 784527 w 1073420"/>
                <a:gd name="connsiteY80" fmla="*/ 370321 h 1414598"/>
                <a:gd name="connsiteX81" fmla="*/ 745330 w 1073420"/>
                <a:gd name="connsiteY81" fmla="*/ 329532 h 1414598"/>
                <a:gd name="connsiteX82" fmla="*/ 718387 w 1073420"/>
                <a:gd name="connsiteY82" fmla="*/ 219524 h 1414598"/>
                <a:gd name="connsiteX83" fmla="*/ 678284 w 1073420"/>
                <a:gd name="connsiteY83" fmla="*/ 190098 h 1414598"/>
                <a:gd name="connsiteX84" fmla="*/ 659474 w 1073420"/>
                <a:gd name="connsiteY84" fmla="*/ 199290 h 1414598"/>
                <a:gd name="connsiteX85" fmla="*/ 532542 w 1073420"/>
                <a:gd name="connsiteY85" fmla="*/ 280637 h 1414598"/>
                <a:gd name="connsiteX86" fmla="*/ 514652 w 1073420"/>
                <a:gd name="connsiteY86" fmla="*/ 289582 h 1414598"/>
                <a:gd name="connsiteX87" fmla="*/ 286246 w 1073420"/>
                <a:gd name="connsiteY87" fmla="*/ 341178 h 1414598"/>
                <a:gd name="connsiteX88" fmla="*/ 268355 w 1073420"/>
                <a:gd name="connsiteY88" fmla="*/ 359068 h 1414598"/>
                <a:gd name="connsiteX89" fmla="*/ 778230 w 1073420"/>
                <a:gd name="connsiteY89" fmla="*/ 812929 h 1414598"/>
                <a:gd name="connsiteX90" fmla="*/ 778230 w 1073420"/>
                <a:gd name="connsiteY90" fmla="*/ 932901 h 1414598"/>
                <a:gd name="connsiteX91" fmla="*/ 778463 w 1073420"/>
                <a:gd name="connsiteY91" fmla="*/ 934028 h 1414598"/>
                <a:gd name="connsiteX92" fmla="*/ 726783 w 1073420"/>
                <a:gd name="connsiteY92" fmla="*/ 1021042 h 1414598"/>
                <a:gd name="connsiteX93" fmla="*/ 813796 w 1073420"/>
                <a:gd name="connsiteY93" fmla="*/ 1072722 h 1414598"/>
                <a:gd name="connsiteX94" fmla="*/ 865476 w 1073420"/>
                <a:gd name="connsiteY94" fmla="*/ 985708 h 1414598"/>
                <a:gd name="connsiteX95" fmla="*/ 813796 w 1073420"/>
                <a:gd name="connsiteY95" fmla="*/ 934028 h 1414598"/>
                <a:gd name="connsiteX96" fmla="*/ 814011 w 1073420"/>
                <a:gd name="connsiteY96" fmla="*/ 932901 h 1414598"/>
                <a:gd name="connsiteX97" fmla="*/ 814011 w 1073420"/>
                <a:gd name="connsiteY97" fmla="*/ 827098 h 1414598"/>
                <a:gd name="connsiteX98" fmla="*/ 990141 w 1073420"/>
                <a:gd name="connsiteY98" fmla="*/ 927284 h 1414598"/>
                <a:gd name="connsiteX99" fmla="*/ 1037640 w 1073420"/>
                <a:gd name="connsiteY99" fmla="*/ 1021011 h 1414598"/>
                <a:gd name="connsiteX100" fmla="*/ 1037640 w 1073420"/>
                <a:gd name="connsiteY100" fmla="*/ 1306827 h 1414598"/>
                <a:gd name="connsiteX101" fmla="*/ 35781 w 1073420"/>
                <a:gd name="connsiteY101" fmla="*/ 1306237 h 1414598"/>
                <a:gd name="connsiteX102" fmla="*/ 35781 w 1073420"/>
                <a:gd name="connsiteY102" fmla="*/ 1021387 h 1414598"/>
                <a:gd name="connsiteX103" fmla="*/ 83136 w 1073420"/>
                <a:gd name="connsiteY103" fmla="*/ 927302 h 1414598"/>
                <a:gd name="connsiteX104" fmla="*/ 259410 w 1073420"/>
                <a:gd name="connsiteY104" fmla="*/ 827116 h 1414598"/>
                <a:gd name="connsiteX105" fmla="*/ 259410 w 1073420"/>
                <a:gd name="connsiteY105" fmla="*/ 932025 h 1414598"/>
                <a:gd name="connsiteX106" fmla="*/ 143123 w 1073420"/>
                <a:gd name="connsiteY106" fmla="*/ 1056792 h 1414598"/>
                <a:gd name="connsiteX107" fmla="*/ 143123 w 1073420"/>
                <a:gd name="connsiteY107" fmla="*/ 1190970 h 1414598"/>
                <a:gd name="connsiteX108" fmla="*/ 184628 w 1073420"/>
                <a:gd name="connsiteY108" fmla="*/ 1243120 h 1414598"/>
                <a:gd name="connsiteX109" fmla="*/ 222261 w 1073420"/>
                <a:gd name="connsiteY109" fmla="*/ 1248033 h 1414598"/>
                <a:gd name="connsiteX110" fmla="*/ 227173 w 1073420"/>
                <a:gd name="connsiteY110" fmla="*/ 1210400 h 1414598"/>
                <a:gd name="connsiteX111" fmla="*/ 189541 w 1073420"/>
                <a:gd name="connsiteY111" fmla="*/ 1205488 h 1414598"/>
                <a:gd name="connsiteX112" fmla="*/ 188367 w 1073420"/>
                <a:gd name="connsiteY112" fmla="*/ 1206445 h 1414598"/>
                <a:gd name="connsiteX113" fmla="*/ 178903 w 1073420"/>
                <a:gd name="connsiteY113" fmla="*/ 1190970 h 1414598"/>
                <a:gd name="connsiteX114" fmla="*/ 178903 w 1073420"/>
                <a:gd name="connsiteY114" fmla="*/ 1056792 h 1414598"/>
                <a:gd name="connsiteX115" fmla="*/ 268355 w 1073420"/>
                <a:gd name="connsiteY115" fmla="*/ 967340 h 1414598"/>
                <a:gd name="connsiteX116" fmla="*/ 286246 w 1073420"/>
                <a:gd name="connsiteY116" fmla="*/ 967340 h 1414598"/>
                <a:gd name="connsiteX117" fmla="*/ 375697 w 1073420"/>
                <a:gd name="connsiteY117" fmla="*/ 1056792 h 1414598"/>
                <a:gd name="connsiteX118" fmla="*/ 375697 w 1073420"/>
                <a:gd name="connsiteY118" fmla="*/ 1190970 h 1414598"/>
                <a:gd name="connsiteX119" fmla="*/ 366251 w 1073420"/>
                <a:gd name="connsiteY119" fmla="*/ 1206445 h 1414598"/>
                <a:gd name="connsiteX120" fmla="*/ 328402 w 1073420"/>
                <a:gd name="connsiteY120" fmla="*/ 1209227 h 1414598"/>
                <a:gd name="connsiteX121" fmla="*/ 331184 w 1073420"/>
                <a:gd name="connsiteY121" fmla="*/ 1247075 h 1414598"/>
                <a:gd name="connsiteX122" fmla="*/ 369033 w 1073420"/>
                <a:gd name="connsiteY122" fmla="*/ 1244293 h 1414598"/>
                <a:gd name="connsiteX123" fmla="*/ 369990 w 1073420"/>
                <a:gd name="connsiteY123" fmla="*/ 1243120 h 1414598"/>
                <a:gd name="connsiteX124" fmla="*/ 411478 w 1073420"/>
                <a:gd name="connsiteY124" fmla="*/ 1190970 h 1414598"/>
                <a:gd name="connsiteX125" fmla="*/ 411478 w 1073420"/>
                <a:gd name="connsiteY125" fmla="*/ 1056792 h 1414598"/>
                <a:gd name="connsiteX126" fmla="*/ 295191 w 1073420"/>
                <a:gd name="connsiteY126" fmla="*/ 932007 h 1414598"/>
                <a:gd name="connsiteX127" fmla="*/ 295191 w 1073420"/>
                <a:gd name="connsiteY127" fmla="*/ 812857 h 1414598"/>
                <a:gd name="connsiteX128" fmla="*/ 312509 w 1073420"/>
                <a:gd name="connsiteY128" fmla="*/ 806327 h 1414598"/>
                <a:gd name="connsiteX129" fmla="*/ 536710 w 1073420"/>
                <a:gd name="connsiteY129" fmla="*/ 859998 h 1414598"/>
                <a:gd name="connsiteX130" fmla="*/ 760894 w 1073420"/>
                <a:gd name="connsiteY130" fmla="*/ 806327 h 141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073420" h="1414598">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w="17859" cap="flat">
              <a:noFill/>
              <a:prstDash val="solid"/>
              <a:miter/>
            </a:ln>
          </p:spPr>
          <p:txBody>
            <a:bodyPr rtlCol="0" anchor="ctr"/>
            <a:lstStyle/>
            <a:p>
              <a:endParaRPr lang="en-GB"/>
            </a:p>
          </p:txBody>
        </p:sp>
        <p:sp>
          <p:nvSpPr>
            <p:cNvPr id="144" name="Graphic 12" descr="Doctor female outline">
              <a:extLst>
                <a:ext uri="{FF2B5EF4-FFF2-40B4-BE49-F238E27FC236}">
                  <a16:creationId xmlns:a16="http://schemas.microsoft.com/office/drawing/2014/main" id="{648BCDEA-EF91-4C01-AA4E-EB3E8082FBBC}"/>
                </a:ext>
              </a:extLst>
            </p:cNvPr>
            <p:cNvSpPr/>
            <p:nvPr/>
          </p:nvSpPr>
          <p:spPr>
            <a:xfrm>
              <a:off x="5550839" y="3076024"/>
              <a:ext cx="35780" cy="35780"/>
            </a:xfrm>
            <a:custGeom>
              <a:avLst/>
              <a:gdLst>
                <a:gd name="connsiteX0" fmla="*/ 35781 w 35780"/>
                <a:gd name="connsiteY0" fmla="*/ 17890 h 35780"/>
                <a:gd name="connsiteX1" fmla="*/ 17890 w 35780"/>
                <a:gd name="connsiteY1" fmla="*/ 35781 h 35780"/>
                <a:gd name="connsiteX2" fmla="*/ 0 w 35780"/>
                <a:gd name="connsiteY2" fmla="*/ 17890 h 35780"/>
                <a:gd name="connsiteX3" fmla="*/ 17890 w 35780"/>
                <a:gd name="connsiteY3" fmla="*/ 0 h 35780"/>
                <a:gd name="connsiteX4" fmla="*/ 35781 w 35780"/>
                <a:gd name="connsiteY4" fmla="*/ 17890 h 3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0" h="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w="17859" cap="flat">
              <a:noFill/>
              <a:prstDash val="solid"/>
              <a:miter/>
            </a:ln>
          </p:spPr>
          <p:txBody>
            <a:bodyPr rtlCol="0" anchor="ctr"/>
            <a:lstStyle/>
            <a:p>
              <a:endParaRPr lang="en-GB"/>
            </a:p>
          </p:txBody>
        </p:sp>
      </p:grpSp>
      <p:grpSp>
        <p:nvGrpSpPr>
          <p:cNvPr id="145" name="Graphic 18" descr="Doctor male outline">
            <a:extLst>
              <a:ext uri="{FF2B5EF4-FFF2-40B4-BE49-F238E27FC236}">
                <a16:creationId xmlns:a16="http://schemas.microsoft.com/office/drawing/2014/main" id="{6020F73E-AC09-43FB-949F-F9441A998BAC}"/>
              </a:ext>
            </a:extLst>
          </p:cNvPr>
          <p:cNvGrpSpPr/>
          <p:nvPr/>
        </p:nvGrpSpPr>
        <p:grpSpPr>
          <a:xfrm>
            <a:off x="4196487" y="4012336"/>
            <a:ext cx="1109201" cy="1395624"/>
            <a:chOff x="4754629" y="4000461"/>
            <a:chExt cx="1109201" cy="1395624"/>
          </a:xfrm>
          <a:solidFill>
            <a:schemeClr val="tx2"/>
          </a:solidFill>
        </p:grpSpPr>
        <p:sp>
          <p:nvSpPr>
            <p:cNvPr id="146" name="Graphic 18" descr="Doctor male outline">
              <a:extLst>
                <a:ext uri="{FF2B5EF4-FFF2-40B4-BE49-F238E27FC236}">
                  <a16:creationId xmlns:a16="http://schemas.microsoft.com/office/drawing/2014/main" id="{80BCB9D8-2790-46FE-9545-E9C31A1C9B31}"/>
                </a:ext>
              </a:extLst>
            </p:cNvPr>
            <p:cNvSpPr/>
            <p:nvPr/>
          </p:nvSpPr>
          <p:spPr>
            <a:xfrm>
              <a:off x="4754629" y="4000461"/>
              <a:ext cx="1109201" cy="1395624"/>
            </a:xfrm>
            <a:custGeom>
              <a:avLst/>
              <a:gdLst>
                <a:gd name="connsiteX0" fmla="*/ 1048875 w 1109201"/>
                <a:gd name="connsiteY0" fmla="*/ 880705 h 1395624"/>
                <a:gd name="connsiteX1" fmla="*/ 825944 w 1109201"/>
                <a:gd name="connsiteY1" fmla="*/ 765598 h 1395624"/>
                <a:gd name="connsiteX2" fmla="*/ 737816 w 1109201"/>
                <a:gd name="connsiteY2" fmla="*/ 729442 h 1395624"/>
                <a:gd name="connsiteX3" fmla="*/ 715614 w 1109201"/>
                <a:gd name="connsiteY3" fmla="*/ 696327 h 1395624"/>
                <a:gd name="connsiteX4" fmla="*/ 715614 w 1109201"/>
                <a:gd name="connsiteY4" fmla="*/ 643604 h 1395624"/>
                <a:gd name="connsiteX5" fmla="*/ 822956 w 1109201"/>
                <a:gd name="connsiteY5" fmla="*/ 429403 h 1395624"/>
                <a:gd name="connsiteX6" fmla="*/ 822956 w 1109201"/>
                <a:gd name="connsiteY6" fmla="*/ 417613 h 1395624"/>
                <a:gd name="connsiteX7" fmla="*/ 862315 w 1109201"/>
                <a:gd name="connsiteY7" fmla="*/ 367234 h 1395624"/>
                <a:gd name="connsiteX8" fmla="*/ 882173 w 1109201"/>
                <a:gd name="connsiteY8" fmla="*/ 296478 h 1395624"/>
                <a:gd name="connsiteX9" fmla="*/ 700443 w 1109201"/>
                <a:gd name="connsiteY9" fmla="*/ 32756 h 1395624"/>
                <a:gd name="connsiteX10" fmla="*/ 658347 w 1109201"/>
                <a:gd name="connsiteY10" fmla="*/ 36334 h 1395624"/>
                <a:gd name="connsiteX11" fmla="*/ 656128 w 1109201"/>
                <a:gd name="connsiteY11" fmla="*/ 37891 h 1395624"/>
                <a:gd name="connsiteX12" fmla="*/ 648114 w 1109201"/>
                <a:gd name="connsiteY12" fmla="*/ 26942 h 1395624"/>
                <a:gd name="connsiteX13" fmla="*/ 613066 w 1109201"/>
                <a:gd name="connsiteY13" fmla="*/ 4811 h 1395624"/>
                <a:gd name="connsiteX14" fmla="*/ 238836 w 1109201"/>
                <a:gd name="connsiteY14" fmla="*/ 264812 h 1395624"/>
                <a:gd name="connsiteX15" fmla="*/ 238138 w 1109201"/>
                <a:gd name="connsiteY15" fmla="*/ 268390 h 1395624"/>
                <a:gd name="connsiteX16" fmla="*/ 192375 w 1109201"/>
                <a:gd name="connsiteY16" fmla="*/ 380920 h 1395624"/>
                <a:gd name="connsiteX17" fmla="*/ 197329 w 1109201"/>
                <a:gd name="connsiteY17" fmla="*/ 405732 h 1395624"/>
                <a:gd name="connsiteX18" fmla="*/ 207260 w 1109201"/>
                <a:gd name="connsiteY18" fmla="*/ 408740 h 1395624"/>
                <a:gd name="connsiteX19" fmla="*/ 286246 w 1109201"/>
                <a:gd name="connsiteY19" fmla="*/ 408740 h 1395624"/>
                <a:gd name="connsiteX20" fmla="*/ 286246 w 1109201"/>
                <a:gd name="connsiteY20" fmla="*/ 429403 h 1395624"/>
                <a:gd name="connsiteX21" fmla="*/ 393462 w 1109201"/>
                <a:gd name="connsiteY21" fmla="*/ 643479 h 1395624"/>
                <a:gd name="connsiteX22" fmla="*/ 393462 w 1109201"/>
                <a:gd name="connsiteY22" fmla="*/ 696327 h 1395624"/>
                <a:gd name="connsiteX23" fmla="*/ 371260 w 1109201"/>
                <a:gd name="connsiteY23" fmla="*/ 729442 h 1395624"/>
                <a:gd name="connsiteX24" fmla="*/ 282506 w 1109201"/>
                <a:gd name="connsiteY24" fmla="*/ 765849 h 1395624"/>
                <a:gd name="connsiteX25" fmla="*/ 60559 w 1109201"/>
                <a:gd name="connsiteY25" fmla="*/ 880472 h 1395624"/>
                <a:gd name="connsiteX26" fmla="*/ 0 w 1109201"/>
                <a:gd name="connsiteY26" fmla="*/ 1001894 h 1395624"/>
                <a:gd name="connsiteX27" fmla="*/ 0 w 1109201"/>
                <a:gd name="connsiteY27" fmla="*/ 1306638 h 1395624"/>
                <a:gd name="connsiteX28" fmla="*/ 7961 w 1109201"/>
                <a:gd name="connsiteY28" fmla="*/ 1312005 h 1395624"/>
                <a:gd name="connsiteX29" fmla="*/ 560290 w 1109201"/>
                <a:gd name="connsiteY29" fmla="*/ 1395625 h 1395624"/>
                <a:gd name="connsiteX30" fmla="*/ 1101884 w 1109201"/>
                <a:gd name="connsiteY30" fmla="*/ 1311433 h 1395624"/>
                <a:gd name="connsiteX31" fmla="*/ 1109201 w 1109201"/>
                <a:gd name="connsiteY31" fmla="*/ 1306030 h 1395624"/>
                <a:gd name="connsiteX32" fmla="*/ 1109201 w 1109201"/>
                <a:gd name="connsiteY32" fmla="*/ 1001518 h 1395624"/>
                <a:gd name="connsiteX33" fmla="*/ 1048875 w 1109201"/>
                <a:gd name="connsiteY33" fmla="*/ 880705 h 1395624"/>
                <a:gd name="connsiteX34" fmla="*/ 814100 w 1109201"/>
                <a:gd name="connsiteY34" fmla="*/ 948223 h 1395624"/>
                <a:gd name="connsiteX35" fmla="*/ 849881 w 1109201"/>
                <a:gd name="connsiteY35" fmla="*/ 984004 h 1395624"/>
                <a:gd name="connsiteX36" fmla="*/ 814100 w 1109201"/>
                <a:gd name="connsiteY36" fmla="*/ 1019784 h 1395624"/>
                <a:gd name="connsiteX37" fmla="*/ 778319 w 1109201"/>
                <a:gd name="connsiteY37" fmla="*/ 984004 h 1395624"/>
                <a:gd name="connsiteX38" fmla="*/ 814100 w 1109201"/>
                <a:gd name="connsiteY38" fmla="*/ 948223 h 1395624"/>
                <a:gd name="connsiteX39" fmla="*/ 273311 w 1109201"/>
                <a:gd name="connsiteY39" fmla="*/ 275027 h 1395624"/>
                <a:gd name="connsiteX40" fmla="*/ 273991 w 1109201"/>
                <a:gd name="connsiteY40" fmla="*/ 271449 h 1395624"/>
                <a:gd name="connsiteX41" fmla="*/ 606966 w 1109201"/>
                <a:gd name="connsiteY41" fmla="*/ 40020 h 1395624"/>
                <a:gd name="connsiteX42" fmla="*/ 619238 w 1109201"/>
                <a:gd name="connsiteY42" fmla="*/ 48017 h 1395624"/>
                <a:gd name="connsiteX43" fmla="*/ 637558 w 1109201"/>
                <a:gd name="connsiteY43" fmla="*/ 73063 h 1395624"/>
                <a:gd name="connsiteX44" fmla="*/ 662211 w 1109201"/>
                <a:gd name="connsiteY44" fmla="*/ 77196 h 1395624"/>
                <a:gd name="connsiteX45" fmla="*/ 678778 w 1109201"/>
                <a:gd name="connsiteY45" fmla="*/ 65657 h 1395624"/>
                <a:gd name="connsiteX46" fmla="*/ 678778 w 1109201"/>
                <a:gd name="connsiteY46" fmla="*/ 65657 h 1395624"/>
                <a:gd name="connsiteX47" fmla="*/ 684753 w 1109201"/>
                <a:gd name="connsiteY47" fmla="*/ 64923 h 1395624"/>
                <a:gd name="connsiteX48" fmla="*/ 846482 w 1109201"/>
                <a:gd name="connsiteY48" fmla="*/ 299609 h 1395624"/>
                <a:gd name="connsiteX49" fmla="*/ 833958 w 1109201"/>
                <a:gd name="connsiteY49" fmla="*/ 345408 h 1395624"/>
                <a:gd name="connsiteX50" fmla="*/ 821185 w 1109201"/>
                <a:gd name="connsiteY50" fmla="*/ 361777 h 1395624"/>
                <a:gd name="connsiteX51" fmla="*/ 789823 w 1109201"/>
                <a:gd name="connsiteY51" fmla="*/ 295225 h 1395624"/>
                <a:gd name="connsiteX52" fmla="*/ 728996 w 1109201"/>
                <a:gd name="connsiteY52" fmla="*/ 225453 h 1395624"/>
                <a:gd name="connsiteX53" fmla="*/ 710998 w 1109201"/>
                <a:gd name="connsiteY53" fmla="*/ 219907 h 1395624"/>
                <a:gd name="connsiteX54" fmla="*/ 635054 w 1109201"/>
                <a:gd name="connsiteY54" fmla="*/ 282148 h 1395624"/>
                <a:gd name="connsiteX55" fmla="*/ 465095 w 1109201"/>
                <a:gd name="connsiteY55" fmla="*/ 372923 h 1395624"/>
                <a:gd name="connsiteX56" fmla="*/ 238854 w 1109201"/>
                <a:gd name="connsiteY56" fmla="*/ 372923 h 1395624"/>
                <a:gd name="connsiteX57" fmla="*/ 273311 w 1109201"/>
                <a:gd name="connsiteY57" fmla="*/ 275027 h 1395624"/>
                <a:gd name="connsiteX58" fmla="*/ 322026 w 1109201"/>
                <a:gd name="connsiteY58" fmla="*/ 429403 h 1395624"/>
                <a:gd name="connsiteX59" fmla="*/ 322026 w 1109201"/>
                <a:gd name="connsiteY59" fmla="*/ 408775 h 1395624"/>
                <a:gd name="connsiteX60" fmla="*/ 465149 w 1109201"/>
                <a:gd name="connsiteY60" fmla="*/ 408775 h 1395624"/>
                <a:gd name="connsiteX61" fmla="*/ 663106 w 1109201"/>
                <a:gd name="connsiteY61" fmla="*/ 304546 h 1395624"/>
                <a:gd name="connsiteX62" fmla="*/ 710247 w 1109201"/>
                <a:gd name="connsiteY62" fmla="*/ 258318 h 1395624"/>
                <a:gd name="connsiteX63" fmla="*/ 762916 w 1109201"/>
                <a:gd name="connsiteY63" fmla="*/ 318733 h 1395624"/>
                <a:gd name="connsiteX64" fmla="*/ 787175 w 1109201"/>
                <a:gd name="connsiteY64" fmla="*/ 383586 h 1395624"/>
                <a:gd name="connsiteX65" fmla="*/ 787175 w 1109201"/>
                <a:gd name="connsiteY65" fmla="*/ 429403 h 1395624"/>
                <a:gd name="connsiteX66" fmla="*/ 554601 w 1109201"/>
                <a:gd name="connsiteY66" fmla="*/ 661977 h 1395624"/>
                <a:gd name="connsiteX67" fmla="*/ 322026 w 1109201"/>
                <a:gd name="connsiteY67" fmla="*/ 429403 h 1395624"/>
                <a:gd name="connsiteX68" fmla="*/ 384857 w 1109201"/>
                <a:gd name="connsiteY68" fmla="*/ 762539 h 1395624"/>
                <a:gd name="connsiteX69" fmla="*/ 429368 w 1109201"/>
                <a:gd name="connsiteY69" fmla="*/ 696327 h 1395624"/>
                <a:gd name="connsiteX70" fmla="*/ 429368 w 1109201"/>
                <a:gd name="connsiteY70" fmla="*/ 666504 h 1395624"/>
                <a:gd name="connsiteX71" fmla="*/ 679923 w 1109201"/>
                <a:gd name="connsiteY71" fmla="*/ 666504 h 1395624"/>
                <a:gd name="connsiteX72" fmla="*/ 679923 w 1109201"/>
                <a:gd name="connsiteY72" fmla="*/ 696327 h 1395624"/>
                <a:gd name="connsiteX73" fmla="*/ 724308 w 1109201"/>
                <a:gd name="connsiteY73" fmla="*/ 762521 h 1395624"/>
                <a:gd name="connsiteX74" fmla="*/ 739265 w 1109201"/>
                <a:gd name="connsiteY74" fmla="*/ 768658 h 1395624"/>
                <a:gd name="connsiteX75" fmla="*/ 554601 w 1109201"/>
                <a:gd name="connsiteY75" fmla="*/ 805100 h 1395624"/>
                <a:gd name="connsiteX76" fmla="*/ 369937 w 1109201"/>
                <a:gd name="connsiteY76" fmla="*/ 768658 h 1395624"/>
                <a:gd name="connsiteX77" fmla="*/ 1073421 w 1109201"/>
                <a:gd name="connsiteY77" fmla="*/ 1287692 h 1395624"/>
                <a:gd name="connsiteX78" fmla="*/ 35781 w 1109201"/>
                <a:gd name="connsiteY78" fmla="*/ 1287102 h 1395624"/>
                <a:gd name="connsiteX79" fmla="*/ 35781 w 1109201"/>
                <a:gd name="connsiteY79" fmla="*/ 1002270 h 1395624"/>
                <a:gd name="connsiteX80" fmla="*/ 82886 w 1109201"/>
                <a:gd name="connsiteY80" fmla="*/ 908399 h 1395624"/>
                <a:gd name="connsiteX81" fmla="*/ 277300 w 1109201"/>
                <a:gd name="connsiteY81" fmla="*/ 805834 h 1395624"/>
                <a:gd name="connsiteX82" fmla="*/ 277300 w 1109201"/>
                <a:gd name="connsiteY82" fmla="*/ 912836 h 1395624"/>
                <a:gd name="connsiteX83" fmla="*/ 161013 w 1109201"/>
                <a:gd name="connsiteY83" fmla="*/ 1037675 h 1395624"/>
                <a:gd name="connsiteX84" fmla="*/ 161013 w 1109201"/>
                <a:gd name="connsiteY84" fmla="*/ 1171852 h 1395624"/>
                <a:gd name="connsiteX85" fmla="*/ 202519 w 1109201"/>
                <a:gd name="connsiteY85" fmla="*/ 1224003 h 1395624"/>
                <a:gd name="connsiteX86" fmla="*/ 240151 w 1109201"/>
                <a:gd name="connsiteY86" fmla="*/ 1228915 h 1395624"/>
                <a:gd name="connsiteX87" fmla="*/ 245064 w 1109201"/>
                <a:gd name="connsiteY87" fmla="*/ 1191283 h 1395624"/>
                <a:gd name="connsiteX88" fmla="*/ 207431 w 1109201"/>
                <a:gd name="connsiteY88" fmla="*/ 1186370 h 1395624"/>
                <a:gd name="connsiteX89" fmla="*/ 206258 w 1109201"/>
                <a:gd name="connsiteY89" fmla="*/ 1187327 h 1395624"/>
                <a:gd name="connsiteX90" fmla="*/ 196794 w 1109201"/>
                <a:gd name="connsiteY90" fmla="*/ 1171852 h 1395624"/>
                <a:gd name="connsiteX91" fmla="*/ 196794 w 1109201"/>
                <a:gd name="connsiteY91" fmla="*/ 1037675 h 1395624"/>
                <a:gd name="connsiteX92" fmla="*/ 286246 w 1109201"/>
                <a:gd name="connsiteY92" fmla="*/ 948223 h 1395624"/>
                <a:gd name="connsiteX93" fmla="*/ 304136 w 1109201"/>
                <a:gd name="connsiteY93" fmla="*/ 948223 h 1395624"/>
                <a:gd name="connsiteX94" fmla="*/ 393588 w 1109201"/>
                <a:gd name="connsiteY94" fmla="*/ 1037675 h 1395624"/>
                <a:gd name="connsiteX95" fmla="*/ 393588 w 1109201"/>
                <a:gd name="connsiteY95" fmla="*/ 1171852 h 1395624"/>
                <a:gd name="connsiteX96" fmla="*/ 384141 w 1109201"/>
                <a:gd name="connsiteY96" fmla="*/ 1187327 h 1395624"/>
                <a:gd name="connsiteX97" fmla="*/ 346293 w 1109201"/>
                <a:gd name="connsiteY97" fmla="*/ 1190109 h 1395624"/>
                <a:gd name="connsiteX98" fmla="*/ 349075 w 1109201"/>
                <a:gd name="connsiteY98" fmla="*/ 1227958 h 1395624"/>
                <a:gd name="connsiteX99" fmla="*/ 386923 w 1109201"/>
                <a:gd name="connsiteY99" fmla="*/ 1225176 h 1395624"/>
                <a:gd name="connsiteX100" fmla="*/ 387881 w 1109201"/>
                <a:gd name="connsiteY100" fmla="*/ 1224003 h 1395624"/>
                <a:gd name="connsiteX101" fmla="*/ 429368 w 1109201"/>
                <a:gd name="connsiteY101" fmla="*/ 1171852 h 1395624"/>
                <a:gd name="connsiteX102" fmla="*/ 429368 w 1109201"/>
                <a:gd name="connsiteY102" fmla="*/ 1037675 h 1395624"/>
                <a:gd name="connsiteX103" fmla="*/ 313081 w 1109201"/>
                <a:gd name="connsiteY103" fmla="*/ 912890 h 1395624"/>
                <a:gd name="connsiteX104" fmla="*/ 313081 w 1109201"/>
                <a:gd name="connsiteY104" fmla="*/ 793024 h 1395624"/>
                <a:gd name="connsiteX105" fmla="*/ 330131 w 1109201"/>
                <a:gd name="connsiteY105" fmla="*/ 787067 h 1395624"/>
                <a:gd name="connsiteX106" fmla="*/ 554601 w 1109201"/>
                <a:gd name="connsiteY106" fmla="*/ 840881 h 1395624"/>
                <a:gd name="connsiteX107" fmla="*/ 778946 w 1109201"/>
                <a:gd name="connsiteY107" fmla="*/ 787031 h 1395624"/>
                <a:gd name="connsiteX108" fmla="*/ 796174 w 1109201"/>
                <a:gd name="connsiteY108" fmla="*/ 793042 h 1395624"/>
                <a:gd name="connsiteX109" fmla="*/ 796174 w 1109201"/>
                <a:gd name="connsiteY109" fmla="*/ 913784 h 1395624"/>
                <a:gd name="connsiteX110" fmla="*/ 796407 w 1109201"/>
                <a:gd name="connsiteY110" fmla="*/ 914911 h 1395624"/>
                <a:gd name="connsiteX111" fmla="*/ 744727 w 1109201"/>
                <a:gd name="connsiteY111" fmla="*/ 1001924 h 1395624"/>
                <a:gd name="connsiteX112" fmla="*/ 831740 w 1109201"/>
                <a:gd name="connsiteY112" fmla="*/ 1053604 h 1395624"/>
                <a:gd name="connsiteX113" fmla="*/ 883420 w 1109201"/>
                <a:gd name="connsiteY113" fmla="*/ 966591 h 1395624"/>
                <a:gd name="connsiteX114" fmla="*/ 831740 w 1109201"/>
                <a:gd name="connsiteY114" fmla="*/ 914911 h 1395624"/>
                <a:gd name="connsiteX115" fmla="*/ 831955 w 1109201"/>
                <a:gd name="connsiteY115" fmla="*/ 913784 h 1395624"/>
                <a:gd name="connsiteX116" fmla="*/ 831955 w 1109201"/>
                <a:gd name="connsiteY116" fmla="*/ 805905 h 1395624"/>
                <a:gd name="connsiteX117" fmla="*/ 1026494 w 1109201"/>
                <a:gd name="connsiteY117" fmla="*/ 908632 h 1395624"/>
                <a:gd name="connsiteX118" fmla="*/ 1073421 w 1109201"/>
                <a:gd name="connsiteY118" fmla="*/ 1001894 h 139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109201" h="1395624">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w="17859" cap="flat">
              <a:noFill/>
              <a:prstDash val="solid"/>
              <a:miter/>
            </a:ln>
          </p:spPr>
          <p:txBody>
            <a:bodyPr rtlCol="0" anchor="ctr"/>
            <a:lstStyle/>
            <a:p>
              <a:endParaRPr lang="en-GB"/>
            </a:p>
          </p:txBody>
        </p:sp>
        <p:sp>
          <p:nvSpPr>
            <p:cNvPr id="147" name="Graphic 18" descr="Doctor male outline">
              <a:extLst>
                <a:ext uri="{FF2B5EF4-FFF2-40B4-BE49-F238E27FC236}">
                  <a16:creationId xmlns:a16="http://schemas.microsoft.com/office/drawing/2014/main" id="{FF72FC98-297E-4530-9C79-9AB086701E64}"/>
                </a:ext>
              </a:extLst>
            </p:cNvPr>
            <p:cNvSpPr/>
            <p:nvPr/>
          </p:nvSpPr>
          <p:spPr>
            <a:xfrm>
              <a:off x="5550839" y="4966574"/>
              <a:ext cx="35780" cy="35780"/>
            </a:xfrm>
            <a:custGeom>
              <a:avLst/>
              <a:gdLst>
                <a:gd name="connsiteX0" fmla="*/ 35781 w 35780"/>
                <a:gd name="connsiteY0" fmla="*/ 17890 h 35780"/>
                <a:gd name="connsiteX1" fmla="*/ 17890 w 35780"/>
                <a:gd name="connsiteY1" fmla="*/ 35781 h 35780"/>
                <a:gd name="connsiteX2" fmla="*/ 0 w 35780"/>
                <a:gd name="connsiteY2" fmla="*/ 17890 h 35780"/>
                <a:gd name="connsiteX3" fmla="*/ 17890 w 35780"/>
                <a:gd name="connsiteY3" fmla="*/ 0 h 35780"/>
                <a:gd name="connsiteX4" fmla="*/ 35781 w 35780"/>
                <a:gd name="connsiteY4" fmla="*/ 17890 h 3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0" h="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w="17859" cap="flat">
              <a:noFill/>
              <a:prstDash val="solid"/>
              <a:miter/>
            </a:ln>
          </p:spPr>
          <p:txBody>
            <a:bodyPr rtlCol="0" anchor="ctr"/>
            <a:lstStyle/>
            <a:p>
              <a:endParaRPr lang="en-GB"/>
            </a:p>
          </p:txBody>
        </p:sp>
      </p:grpSp>
      <p:sp>
        <p:nvSpPr>
          <p:cNvPr id="3" name="TextBox 2">
            <a:extLst>
              <a:ext uri="{FF2B5EF4-FFF2-40B4-BE49-F238E27FC236}">
                <a16:creationId xmlns:a16="http://schemas.microsoft.com/office/drawing/2014/main" id="{D6E677E4-CD09-45F8-91B5-BD2BC8947B02}"/>
              </a:ext>
            </a:extLst>
          </p:cNvPr>
          <p:cNvSpPr txBox="1"/>
          <p:nvPr/>
        </p:nvSpPr>
        <p:spPr>
          <a:xfrm>
            <a:off x="7133228" y="4711514"/>
            <a:ext cx="1211057" cy="461665"/>
          </a:xfrm>
          <a:prstGeom prst="rect">
            <a:avLst/>
          </a:prstGeom>
          <a:noFill/>
        </p:spPr>
        <p:txBody>
          <a:bodyPr wrap="square" rtlCol="0">
            <a:spAutoFit/>
          </a:bodyPr>
          <a:lstStyle/>
          <a:p>
            <a:pPr algn="l">
              <a:buClr>
                <a:srgbClr val="008CCF"/>
              </a:buClr>
            </a:pPr>
            <a:r>
              <a:rPr lang="en-GB" sz="2400" dirty="0"/>
              <a:t>Liberia</a:t>
            </a:r>
          </a:p>
        </p:txBody>
      </p:sp>
    </p:spTree>
    <p:custDataLst>
      <p:tags r:id="rId1"/>
    </p:custDataLst>
    <p:extLst>
      <p:ext uri="{BB962C8B-B14F-4D97-AF65-F5344CB8AC3E}">
        <p14:creationId xmlns:p14="http://schemas.microsoft.com/office/powerpoint/2010/main" val="1110544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68" advTm="6310">
        <p159:morph option="byObject"/>
      </p:transition>
    </mc:Choice>
    <mc:Fallback>
      <p:transition advTm="63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wipe(left)">
                                      <p:cBhvr>
                                        <p:cTn id="12" dur="500"/>
                                        <p:tgtEl>
                                          <p:spTgt spid="127"/>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500"/>
                            </p:stCondLst>
                            <p:childTnLst>
                              <p:par>
                                <p:cTn id="17" presetID="22" presetClass="exit" presetSubtype="8" fill="hold" nodeType="afterEffect">
                                  <p:stCondLst>
                                    <p:cond delay="0"/>
                                  </p:stCondLst>
                                  <p:childTnLst>
                                    <p:animEffect transition="out" filter="wipe(left)">
                                      <p:cBhvr>
                                        <p:cTn id="18" dur="500"/>
                                        <p:tgtEl>
                                          <p:spTgt spid="127"/>
                                        </p:tgtEl>
                                      </p:cBhvr>
                                    </p:animEffect>
                                    <p:set>
                                      <p:cBhvr>
                                        <p:cTn id="19" dur="1" fill="hold">
                                          <p:stCondLst>
                                            <p:cond delay="499"/>
                                          </p:stCondLst>
                                        </p:cTn>
                                        <p:tgtEl>
                                          <p:spTgt spid="127"/>
                                        </p:tgtEl>
                                        <p:attrNameLst>
                                          <p:attrName>style.visibility</p:attrName>
                                        </p:attrNameLst>
                                      </p:cBhvr>
                                      <p:to>
                                        <p:strVal val="hidden"/>
                                      </p:to>
                                    </p:set>
                                  </p:childTnLst>
                                </p:cTn>
                              </p:par>
                              <p:par>
                                <p:cTn id="20" presetID="22" presetClass="exit" presetSubtype="8" fill="hold" nodeType="withEffect">
                                  <p:stCondLst>
                                    <p:cond delay="0"/>
                                  </p:stCondLst>
                                  <p:childTnLst>
                                    <p:animEffect transition="out" filter="wipe(left)">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anim calcmode="lin" valueType="num">
                                      <p:cBhvr>
                                        <p:cTn id="27" dur="500" fill="hold"/>
                                        <p:tgtEl>
                                          <p:spTgt spid="128"/>
                                        </p:tgtEl>
                                        <p:attrNameLst>
                                          <p:attrName>ppt_x</p:attrName>
                                        </p:attrNameLst>
                                      </p:cBhvr>
                                      <p:tavLst>
                                        <p:tav tm="0">
                                          <p:val>
                                            <p:strVal val="#ppt_x"/>
                                          </p:val>
                                        </p:tav>
                                        <p:tav tm="100000">
                                          <p:val>
                                            <p:strVal val="#ppt_x"/>
                                          </p:val>
                                        </p:tav>
                                      </p:tavLst>
                                    </p:anim>
                                    <p:anim calcmode="lin" valueType="num">
                                      <p:cBhvr>
                                        <p:cTn id="28" dur="500" fill="hold"/>
                                        <p:tgtEl>
                                          <p:spTgt spid="12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41"/>
                                        </p:tgtEl>
                                        <p:attrNameLst>
                                          <p:attrName>style.visibility</p:attrName>
                                        </p:attrNameLst>
                                      </p:cBhvr>
                                      <p:to>
                                        <p:strVal val="visible"/>
                                      </p:to>
                                    </p:set>
                                    <p:animEffect transition="in" filter="fade">
                                      <p:cBhvr>
                                        <p:cTn id="31" dur="1000"/>
                                        <p:tgtEl>
                                          <p:spTgt spid="141"/>
                                        </p:tgtEl>
                                      </p:cBhvr>
                                    </p:animEffect>
                                    <p:anim calcmode="lin" valueType="num">
                                      <p:cBhvr>
                                        <p:cTn id="32" dur="1000" fill="hold"/>
                                        <p:tgtEl>
                                          <p:spTgt spid="141"/>
                                        </p:tgtEl>
                                        <p:attrNameLst>
                                          <p:attrName>ppt_x</p:attrName>
                                        </p:attrNameLst>
                                      </p:cBhvr>
                                      <p:tavLst>
                                        <p:tav tm="0">
                                          <p:val>
                                            <p:strVal val="#ppt_x"/>
                                          </p:val>
                                        </p:tav>
                                        <p:tav tm="100000">
                                          <p:val>
                                            <p:strVal val="#ppt_x"/>
                                          </p:val>
                                        </p:tav>
                                      </p:tavLst>
                                    </p:anim>
                                    <p:anim calcmode="lin" valueType="num">
                                      <p:cBhvr>
                                        <p:cTn id="33" dur="1000" fill="hold"/>
                                        <p:tgtEl>
                                          <p:spTgt spid="141"/>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2" fill="hold" nodeType="after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right)">
                                      <p:cBhvr>
                                        <p:cTn id="37" dur="500"/>
                                        <p:tgtEl>
                                          <p:spTgt spid="130"/>
                                        </p:tgtEl>
                                      </p:cBhvr>
                                    </p:animEffect>
                                  </p:childTnLst>
                                </p:cTn>
                              </p:par>
                            </p:childTnLst>
                          </p:cTn>
                        </p:par>
                        <p:par>
                          <p:cTn id="38" fill="hold">
                            <p:stCondLst>
                              <p:cond delay="2500"/>
                            </p:stCondLst>
                            <p:childTnLst>
                              <p:par>
                                <p:cTn id="39" presetID="22" presetClass="exit" presetSubtype="2" fill="hold" nodeType="afterEffect">
                                  <p:stCondLst>
                                    <p:cond delay="0"/>
                                  </p:stCondLst>
                                  <p:childTnLst>
                                    <p:animEffect transition="out" filter="wipe(right)">
                                      <p:cBhvr>
                                        <p:cTn id="40" dur="500"/>
                                        <p:tgtEl>
                                          <p:spTgt spid="130"/>
                                        </p:tgtEl>
                                      </p:cBhvr>
                                    </p:animEffect>
                                    <p:set>
                                      <p:cBhvr>
                                        <p:cTn id="41" dur="1" fill="hold">
                                          <p:stCondLst>
                                            <p:cond delay="499"/>
                                          </p:stCondLst>
                                        </p:cTn>
                                        <p:tgtEl>
                                          <p:spTgt spid="130"/>
                                        </p:tgtEl>
                                        <p:attrNameLst>
                                          <p:attrName>style.visibility</p:attrName>
                                        </p:attrNameLst>
                                      </p:cBhvr>
                                      <p:to>
                                        <p:strVal val="hidden"/>
                                      </p:to>
                                    </p:set>
                                  </p:childTnLst>
                                </p:cTn>
                              </p:par>
                            </p:childTnLst>
                          </p:cTn>
                        </p:par>
                        <p:par>
                          <p:cTn id="42" fill="hold">
                            <p:stCondLst>
                              <p:cond delay="3000"/>
                            </p:stCondLst>
                            <p:childTnLst>
                              <p:par>
                                <p:cTn id="43" presetID="10" presetClass="exit" presetSubtype="0" fill="hold" grpId="0" nodeType="afterEffect">
                                  <p:stCondLst>
                                    <p:cond delay="0"/>
                                  </p:stCondLst>
                                  <p:childTnLst>
                                    <p:animEffect transition="out" filter="fade">
                                      <p:cBhvr>
                                        <p:cTn id="44" dur="500"/>
                                        <p:tgtEl>
                                          <p:spTgt spid="123"/>
                                        </p:tgtEl>
                                      </p:cBhvr>
                                    </p:animEffect>
                                    <p:set>
                                      <p:cBhvr>
                                        <p:cTn id="45" dur="1" fill="hold">
                                          <p:stCondLst>
                                            <p:cond delay="499"/>
                                          </p:stCondLst>
                                        </p:cTn>
                                        <p:tgtEl>
                                          <p:spTgt spid="123"/>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33"/>
                                        </p:tgtEl>
                                        <p:attrNameLst>
                                          <p:attrName>style.visibility</p:attrName>
                                        </p:attrNameLst>
                                      </p:cBhvr>
                                      <p:to>
                                        <p:strVal val="visible"/>
                                      </p:to>
                                    </p:set>
                                    <p:animEffect transition="in" filter="fade">
                                      <p:cBhvr>
                                        <p:cTn id="51"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41" grpId="0" animBg="1"/>
      <p:bldP spid="3" grpId="0"/>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a:r>
              <a:rPr lang="en-GB"/>
              <a:t>DHIS2 partnerships</a:t>
            </a:r>
            <a:endParaRPr lang="en-GB" dirty="0"/>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12008856" y="2974891"/>
            <a:ext cx="2707807" cy="735656"/>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3200" dirty="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name="connsiteX0" fmla="*/ 356185 w 432621"/>
                <a:gd name="connsiteY0" fmla="*/ 13023 h 762667"/>
                <a:gd name="connsiteX1" fmla="*/ 377606 w 432621"/>
                <a:gd name="connsiteY1" fmla="*/ 0 h 762667"/>
                <a:gd name="connsiteX2" fmla="*/ 415871 w 432621"/>
                <a:gd name="connsiteY2" fmla="*/ 41002 h 762667"/>
                <a:gd name="connsiteX3" fmla="*/ 432622 w 432621"/>
                <a:gd name="connsiteY3" fmla="*/ 190195 h 762667"/>
                <a:gd name="connsiteX4" fmla="*/ 423326 w 432621"/>
                <a:gd name="connsiteY4" fmla="*/ 212560 h 762667"/>
                <a:gd name="connsiteX5" fmla="*/ 413984 w 432621"/>
                <a:gd name="connsiteY5" fmla="*/ 211663 h 762667"/>
                <a:gd name="connsiteX6" fmla="*/ 403745 w 432621"/>
                <a:gd name="connsiteY6" fmla="*/ 182740 h 762667"/>
                <a:gd name="connsiteX7" fmla="*/ 394403 w 432621"/>
                <a:gd name="connsiteY7" fmla="*/ 182740 h 762667"/>
                <a:gd name="connsiteX8" fmla="*/ 386948 w 432621"/>
                <a:gd name="connsiteY8" fmla="*/ 227470 h 762667"/>
                <a:gd name="connsiteX9" fmla="*/ 392563 w 432621"/>
                <a:gd name="connsiteY9" fmla="*/ 234924 h 762667"/>
                <a:gd name="connsiteX10" fmla="*/ 390676 w 432621"/>
                <a:gd name="connsiteY10" fmla="*/ 263848 h 762667"/>
                <a:gd name="connsiteX11" fmla="*/ 370151 w 432621"/>
                <a:gd name="connsiteY11" fmla="*/ 288100 h 762667"/>
                <a:gd name="connsiteX12" fmla="*/ 358025 w 432621"/>
                <a:gd name="connsiteY12" fmla="*/ 344012 h 762667"/>
                <a:gd name="connsiteX13" fmla="*/ 317966 w 432621"/>
                <a:gd name="connsiteY13" fmla="*/ 437293 h 762667"/>
                <a:gd name="connsiteX14" fmla="*/ 238699 w 432621"/>
                <a:gd name="connsiteY14" fmla="*/ 613474 h 762667"/>
                <a:gd name="connsiteX15" fmla="*/ 209776 w 432621"/>
                <a:gd name="connsiteY15" fmla="*/ 685287 h 762667"/>
                <a:gd name="connsiteX16" fmla="*/ 179013 w 432621"/>
                <a:gd name="connsiteY16" fmla="*/ 728176 h 762667"/>
                <a:gd name="connsiteX17" fmla="*/ 167830 w 432621"/>
                <a:gd name="connsiteY17" fmla="*/ 733791 h 762667"/>
                <a:gd name="connsiteX18" fmla="*/ 128668 w 432621"/>
                <a:gd name="connsiteY18" fmla="*/ 742190 h 762667"/>
                <a:gd name="connsiteX19" fmla="*/ 86722 w 432621"/>
                <a:gd name="connsiteY19" fmla="*/ 759883 h 762667"/>
                <a:gd name="connsiteX20" fmla="*/ 69925 w 432621"/>
                <a:gd name="connsiteY20" fmla="*/ 762667 h 762667"/>
                <a:gd name="connsiteX21" fmla="*/ 40106 w 432621"/>
                <a:gd name="connsiteY21" fmla="*/ 732847 h 762667"/>
                <a:gd name="connsiteX22" fmla="*/ 15853 w 432621"/>
                <a:gd name="connsiteY22" fmla="*/ 713266 h 762667"/>
                <a:gd name="connsiteX23" fmla="*/ 3727 w 432621"/>
                <a:gd name="connsiteY23" fmla="*/ 668490 h 762667"/>
                <a:gd name="connsiteX24" fmla="*/ 13070 w 432621"/>
                <a:gd name="connsiteY24" fmla="*/ 640557 h 762667"/>
                <a:gd name="connsiteX25" fmla="*/ 9342 w 432621"/>
                <a:gd name="connsiteY25" fmla="*/ 616305 h 762667"/>
                <a:gd name="connsiteX26" fmla="*/ 0 w 432621"/>
                <a:gd name="connsiteY26" fmla="*/ 604179 h 762667"/>
                <a:gd name="connsiteX27" fmla="*/ 0 w 432621"/>
                <a:gd name="connsiteY27" fmla="*/ 554779 h 762667"/>
                <a:gd name="connsiteX28" fmla="*/ 22365 w 432621"/>
                <a:gd name="connsiteY28" fmla="*/ 512785 h 762667"/>
                <a:gd name="connsiteX29" fmla="*/ 36378 w 432621"/>
                <a:gd name="connsiteY29" fmla="*/ 511889 h 762667"/>
                <a:gd name="connsiteX30" fmla="*/ 41946 w 432621"/>
                <a:gd name="connsiteY30" fmla="*/ 486693 h 762667"/>
                <a:gd name="connsiteX31" fmla="*/ 74596 w 432621"/>
                <a:gd name="connsiteY31" fmla="*/ 438189 h 762667"/>
                <a:gd name="connsiteX32" fmla="*/ 83939 w 432621"/>
                <a:gd name="connsiteY32" fmla="*/ 413040 h 762667"/>
                <a:gd name="connsiteX33" fmla="*/ 72709 w 432621"/>
                <a:gd name="connsiteY33" fmla="*/ 391572 h 762667"/>
                <a:gd name="connsiteX34" fmla="*/ 68085 w 432621"/>
                <a:gd name="connsiteY34" fmla="*/ 345899 h 762667"/>
                <a:gd name="connsiteX35" fmla="*/ 70869 w 432621"/>
                <a:gd name="connsiteY35" fmla="*/ 310464 h 762667"/>
                <a:gd name="connsiteX36" fmla="*/ 61527 w 432621"/>
                <a:gd name="connsiteY36" fmla="*/ 301170 h 762667"/>
                <a:gd name="connsiteX37" fmla="*/ 92290 w 432621"/>
                <a:gd name="connsiteY37" fmla="*/ 247994 h 762667"/>
                <a:gd name="connsiteX38" fmla="*/ 98848 w 432621"/>
                <a:gd name="connsiteY38" fmla="*/ 224686 h 762667"/>
                <a:gd name="connsiteX39" fmla="*/ 127724 w 432621"/>
                <a:gd name="connsiteY39" fmla="*/ 225629 h 762667"/>
                <a:gd name="connsiteX40" fmla="*/ 137067 w 432621"/>
                <a:gd name="connsiteY40" fmla="*/ 215344 h 762667"/>
                <a:gd name="connsiteX41" fmla="*/ 146409 w 432621"/>
                <a:gd name="connsiteY41" fmla="*/ 218174 h 762667"/>
                <a:gd name="connsiteX42" fmla="*/ 156648 w 432621"/>
                <a:gd name="connsiteY42" fmla="*/ 218174 h 762667"/>
                <a:gd name="connsiteX43" fmla="*/ 170614 w 432621"/>
                <a:gd name="connsiteY43" fmla="*/ 204161 h 762667"/>
                <a:gd name="connsiteX44" fmla="*/ 195810 w 432621"/>
                <a:gd name="connsiteY44" fmla="*/ 204161 h 762667"/>
                <a:gd name="connsiteX45" fmla="*/ 203264 w 432621"/>
                <a:gd name="connsiteY45" fmla="*/ 218174 h 762667"/>
                <a:gd name="connsiteX46" fmla="*/ 219118 w 432621"/>
                <a:gd name="connsiteY46" fmla="*/ 218174 h 762667"/>
                <a:gd name="connsiteX47" fmla="*/ 206992 w 432621"/>
                <a:gd name="connsiteY47" fmla="*/ 199537 h 762667"/>
                <a:gd name="connsiteX48" fmla="*/ 206992 w 432621"/>
                <a:gd name="connsiteY48" fmla="*/ 189251 h 762667"/>
                <a:gd name="connsiteX49" fmla="*/ 234028 w 432621"/>
                <a:gd name="connsiteY49" fmla="*/ 173398 h 762667"/>
                <a:gd name="connsiteX50" fmla="*/ 240586 w 432621"/>
                <a:gd name="connsiteY50" fmla="*/ 175285 h 762667"/>
                <a:gd name="connsiteX51" fmla="*/ 244314 w 432621"/>
                <a:gd name="connsiteY51" fmla="*/ 188308 h 762667"/>
                <a:gd name="connsiteX52" fmla="*/ 258280 w 432621"/>
                <a:gd name="connsiteY52" fmla="*/ 189251 h 762667"/>
                <a:gd name="connsiteX53" fmla="*/ 251769 w 432621"/>
                <a:gd name="connsiteY53" fmla="*/ 167830 h 762667"/>
                <a:gd name="connsiteX54" fmla="*/ 264791 w 432621"/>
                <a:gd name="connsiteY54" fmla="*/ 151033 h 762667"/>
                <a:gd name="connsiteX55" fmla="*/ 270406 w 432621"/>
                <a:gd name="connsiteY55" fmla="*/ 142634 h 762667"/>
                <a:gd name="connsiteX56" fmla="*/ 276021 w 432621"/>
                <a:gd name="connsiteY56" fmla="*/ 158488 h 762667"/>
                <a:gd name="connsiteX57" fmla="*/ 288100 w 432621"/>
                <a:gd name="connsiteY57" fmla="*/ 138907 h 762667"/>
                <a:gd name="connsiteX58" fmla="*/ 300226 w 432621"/>
                <a:gd name="connsiteY58" fmla="*/ 135180 h 762667"/>
                <a:gd name="connsiteX59" fmla="*/ 285316 w 432621"/>
                <a:gd name="connsiteY59" fmla="*/ 122110 h 762667"/>
                <a:gd name="connsiteX60" fmla="*/ 294658 w 432621"/>
                <a:gd name="connsiteY60" fmla="*/ 110927 h 762667"/>
                <a:gd name="connsiteX61" fmla="*/ 306784 w 432621"/>
                <a:gd name="connsiteY61" fmla="*/ 109984 h 762667"/>
                <a:gd name="connsiteX62" fmla="*/ 303057 w 432621"/>
                <a:gd name="connsiteY62" fmla="*/ 76437 h 762667"/>
                <a:gd name="connsiteX63" fmla="*/ 311408 w 432621"/>
                <a:gd name="connsiteY63" fmla="*/ 76437 h 762667"/>
                <a:gd name="connsiteX64" fmla="*/ 317966 w 432621"/>
                <a:gd name="connsiteY64" fmla="*/ 88563 h 762667"/>
                <a:gd name="connsiteX65" fmla="*/ 336604 w 432621"/>
                <a:gd name="connsiteY65" fmla="*/ 61527 h 762667"/>
                <a:gd name="connsiteX66" fmla="*/ 355241 w 432621"/>
                <a:gd name="connsiteY66" fmla="*/ 63367 h 762667"/>
                <a:gd name="connsiteX67" fmla="*/ 361752 w 432621"/>
                <a:gd name="connsiteY67" fmla="*/ 30763 h 762667"/>
                <a:gd name="connsiteX68" fmla="*/ 356185 w 432621"/>
                <a:gd name="connsiteY68" fmla="*/ 13023 h 76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2621" h="762667">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name="connsiteX0" fmla="*/ 0 w 8068"/>
                <a:gd name="connsiteY0" fmla="*/ 24582 h 26941"/>
                <a:gd name="connsiteX1" fmla="*/ 1368 w 8068"/>
                <a:gd name="connsiteY1" fmla="*/ 0 h 26941"/>
                <a:gd name="connsiteX2" fmla="*/ 8068 w 8068"/>
                <a:gd name="connsiteY2" fmla="*/ 378 h 26941"/>
                <a:gd name="connsiteX3" fmla="*/ 7738 w 8068"/>
                <a:gd name="connsiteY3" fmla="*/ 24252 h 26941"/>
                <a:gd name="connsiteX4" fmla="*/ 4388 w 8068"/>
                <a:gd name="connsiteY4" fmla="*/ 26941 h 26941"/>
                <a:gd name="connsiteX5" fmla="*/ 0 w 8068"/>
                <a:gd name="connsiteY5" fmla="*/ 24582 h 2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8" h="26941">
                  <a:moveTo>
                    <a:pt x="0" y="24582"/>
                  </a:moveTo>
                  <a:lnTo>
                    <a:pt x="1368" y="0"/>
                  </a:lnTo>
                  <a:lnTo>
                    <a:pt x="8068" y="378"/>
                  </a:lnTo>
                  <a:lnTo>
                    <a:pt x="7738" y="24252"/>
                  </a:lnTo>
                  <a:lnTo>
                    <a:pt x="4388" y="26941"/>
                  </a:lnTo>
                  <a:lnTo>
                    <a:pt x="0" y="2458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name="connsiteX0" fmla="*/ 0 w 12126"/>
                <a:gd name="connsiteY0" fmla="*/ 0 h 33311"/>
                <a:gd name="connsiteX1" fmla="*/ 661 w 12126"/>
                <a:gd name="connsiteY1" fmla="*/ 24252 h 33311"/>
                <a:gd name="connsiteX2" fmla="*/ 10097 w 12126"/>
                <a:gd name="connsiteY2" fmla="*/ 33311 h 33311"/>
                <a:gd name="connsiteX3" fmla="*/ 12126 w 12126"/>
                <a:gd name="connsiteY3" fmla="*/ 24913 h 33311"/>
                <a:gd name="connsiteX4" fmla="*/ 5049 w 12126"/>
                <a:gd name="connsiteY4" fmla="*/ 18165 h 33311"/>
                <a:gd name="connsiteX5" fmla="*/ 3350 w 12126"/>
                <a:gd name="connsiteY5" fmla="*/ 660 h 33311"/>
                <a:gd name="connsiteX6" fmla="*/ 0 w 12126"/>
                <a:gd name="connsiteY6" fmla="*/ 0 h 3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6" h="33311">
                  <a:moveTo>
                    <a:pt x="0" y="0"/>
                  </a:moveTo>
                  <a:lnTo>
                    <a:pt x="661" y="24252"/>
                  </a:lnTo>
                  <a:lnTo>
                    <a:pt x="10097" y="33311"/>
                  </a:lnTo>
                  <a:lnTo>
                    <a:pt x="12126" y="24913"/>
                  </a:lnTo>
                  <a:lnTo>
                    <a:pt x="5049" y="18165"/>
                  </a:lnTo>
                  <a:lnTo>
                    <a:pt x="3350" y="660"/>
                  </a:lnTo>
                  <a:lnTo>
                    <a:pt x="0"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name="connsiteX0" fmla="*/ 3397 w 20571"/>
                <a:gd name="connsiteY0" fmla="*/ 0 h 9106"/>
                <a:gd name="connsiteX1" fmla="*/ 0 w 20571"/>
                <a:gd name="connsiteY1" fmla="*/ 8446 h 9106"/>
                <a:gd name="connsiteX2" fmla="*/ 13164 w 20571"/>
                <a:gd name="connsiteY2" fmla="*/ 9106 h 9106"/>
                <a:gd name="connsiteX3" fmla="*/ 20572 w 20571"/>
                <a:gd name="connsiteY3" fmla="*/ 1699 h 9106"/>
                <a:gd name="connsiteX4" fmla="*/ 3397 w 20571"/>
                <a:gd name="connsiteY4" fmla="*/ 0 h 9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1" h="9106">
                  <a:moveTo>
                    <a:pt x="3397" y="0"/>
                  </a:moveTo>
                  <a:lnTo>
                    <a:pt x="0" y="8446"/>
                  </a:lnTo>
                  <a:lnTo>
                    <a:pt x="13164" y="9106"/>
                  </a:lnTo>
                  <a:lnTo>
                    <a:pt x="20572" y="1699"/>
                  </a:lnTo>
                  <a:lnTo>
                    <a:pt x="3397"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name="connsiteX0" fmla="*/ 3019 w 11087"/>
                <a:gd name="connsiteY0" fmla="*/ 0 h 8729"/>
                <a:gd name="connsiteX1" fmla="*/ 0 w 11087"/>
                <a:gd name="connsiteY1" fmla="*/ 8729 h 8729"/>
                <a:gd name="connsiteX2" fmla="*/ 9059 w 11087"/>
                <a:gd name="connsiteY2" fmla="*/ 8399 h 8729"/>
                <a:gd name="connsiteX3" fmla="*/ 11088 w 11087"/>
                <a:gd name="connsiteY3" fmla="*/ 991 h 8729"/>
                <a:gd name="connsiteX4" fmla="*/ 3019 w 11087"/>
                <a:gd name="connsiteY4" fmla="*/ 0 h 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 h="8729">
                  <a:moveTo>
                    <a:pt x="3019" y="0"/>
                  </a:moveTo>
                  <a:lnTo>
                    <a:pt x="0" y="8729"/>
                  </a:lnTo>
                  <a:lnTo>
                    <a:pt x="9059" y="8399"/>
                  </a:lnTo>
                  <a:lnTo>
                    <a:pt x="11088" y="991"/>
                  </a:lnTo>
                  <a:lnTo>
                    <a:pt x="3019"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name="connsiteX0" fmla="*/ 7408 w 13117"/>
                <a:gd name="connsiteY0" fmla="*/ 29584 h 29583"/>
                <a:gd name="connsiteX1" fmla="*/ 0 w 13117"/>
                <a:gd name="connsiteY1" fmla="*/ 16137 h 29583"/>
                <a:gd name="connsiteX2" fmla="*/ 6370 w 13117"/>
                <a:gd name="connsiteY2" fmla="*/ 0 h 29583"/>
                <a:gd name="connsiteX3" fmla="*/ 11419 w 13117"/>
                <a:gd name="connsiteY3" fmla="*/ 1982 h 29583"/>
                <a:gd name="connsiteX4" fmla="*/ 9059 w 13117"/>
                <a:gd name="connsiteY4" fmla="*/ 14438 h 29583"/>
                <a:gd name="connsiteX5" fmla="*/ 13117 w 13117"/>
                <a:gd name="connsiteY5" fmla="*/ 24205 h 29583"/>
                <a:gd name="connsiteX6" fmla="*/ 13117 w 13117"/>
                <a:gd name="connsiteY6" fmla="*/ 29584 h 29583"/>
                <a:gd name="connsiteX7" fmla="*/ 7408 w 13117"/>
                <a:gd name="connsiteY7" fmla="*/ 29584 h 2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17" h="29583">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name="connsiteX0" fmla="*/ 0 w 15145"/>
                <a:gd name="connsiteY0" fmla="*/ 0 h 12456"/>
                <a:gd name="connsiteX1" fmla="*/ 3019 w 15145"/>
                <a:gd name="connsiteY1" fmla="*/ 9106 h 12456"/>
                <a:gd name="connsiteX2" fmla="*/ 15146 w 15145"/>
                <a:gd name="connsiteY2" fmla="*/ 12456 h 12456"/>
                <a:gd name="connsiteX3" fmla="*/ 10097 w 15145"/>
                <a:gd name="connsiteY3" fmla="*/ 2689 h 12456"/>
                <a:gd name="connsiteX4" fmla="*/ 0 w 15145"/>
                <a:gd name="connsiteY4" fmla="*/ 0 h 1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5" h="12456">
                  <a:moveTo>
                    <a:pt x="0" y="0"/>
                  </a:moveTo>
                  <a:lnTo>
                    <a:pt x="3019" y="9106"/>
                  </a:lnTo>
                  <a:lnTo>
                    <a:pt x="15146" y="12456"/>
                  </a:lnTo>
                  <a:lnTo>
                    <a:pt x="10097" y="2689"/>
                  </a:lnTo>
                  <a:lnTo>
                    <a:pt x="0"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name="connsiteX0" fmla="*/ 11749 w 11748"/>
                <a:gd name="connsiteY0" fmla="*/ 15476 h 15475"/>
                <a:gd name="connsiteX1" fmla="*/ 0 w 11748"/>
                <a:gd name="connsiteY1" fmla="*/ 8068 h 15475"/>
                <a:gd name="connsiteX2" fmla="*/ 11088 w 11748"/>
                <a:gd name="connsiteY2" fmla="*/ 0 h 15475"/>
                <a:gd name="connsiteX3" fmla="*/ 11749 w 11748"/>
                <a:gd name="connsiteY3" fmla="*/ 15476 h 15475"/>
              </a:gdLst>
              <a:ahLst/>
              <a:cxnLst>
                <a:cxn ang="0">
                  <a:pos x="connsiteX0" y="connsiteY0"/>
                </a:cxn>
                <a:cxn ang="0">
                  <a:pos x="connsiteX1" y="connsiteY1"/>
                </a:cxn>
                <a:cxn ang="0">
                  <a:pos x="connsiteX2" y="connsiteY2"/>
                </a:cxn>
                <a:cxn ang="0">
                  <a:pos x="connsiteX3" y="connsiteY3"/>
                </a:cxn>
              </a:cxnLst>
              <a:rect l="l" t="t" r="r" b="b"/>
              <a:pathLst>
                <a:path w="11748" h="15475">
                  <a:moveTo>
                    <a:pt x="11749" y="15476"/>
                  </a:moveTo>
                  <a:lnTo>
                    <a:pt x="0" y="8068"/>
                  </a:lnTo>
                  <a:lnTo>
                    <a:pt x="11088" y="0"/>
                  </a:lnTo>
                  <a:lnTo>
                    <a:pt x="11749" y="1547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name="connsiteX0" fmla="*/ 0 w 9106"/>
                <a:gd name="connsiteY0" fmla="*/ 15146 h 16183"/>
                <a:gd name="connsiteX1" fmla="*/ 708 w 9106"/>
                <a:gd name="connsiteY1" fmla="*/ 0 h 16183"/>
                <a:gd name="connsiteX2" fmla="*/ 9107 w 9106"/>
                <a:gd name="connsiteY2" fmla="*/ 5426 h 16183"/>
                <a:gd name="connsiteX3" fmla="*/ 6087 w 9106"/>
                <a:gd name="connsiteY3" fmla="*/ 16184 h 16183"/>
                <a:gd name="connsiteX4" fmla="*/ 0 w 9106"/>
                <a:gd name="connsiteY4" fmla="*/ 15146 h 16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 h="16183">
                  <a:moveTo>
                    <a:pt x="0" y="15146"/>
                  </a:moveTo>
                  <a:lnTo>
                    <a:pt x="708" y="0"/>
                  </a:lnTo>
                  <a:lnTo>
                    <a:pt x="9107" y="5426"/>
                  </a:lnTo>
                  <a:lnTo>
                    <a:pt x="6087" y="16184"/>
                  </a:lnTo>
                  <a:lnTo>
                    <a:pt x="0" y="1514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name="connsiteX0" fmla="*/ 330 w 5709"/>
                <a:gd name="connsiteY0" fmla="*/ 8068 h 10427"/>
                <a:gd name="connsiteX1" fmla="*/ 0 w 5709"/>
                <a:gd name="connsiteY1" fmla="*/ 0 h 10427"/>
                <a:gd name="connsiteX2" fmla="*/ 5379 w 5709"/>
                <a:gd name="connsiteY2" fmla="*/ 0 h 10427"/>
                <a:gd name="connsiteX3" fmla="*/ 5709 w 5709"/>
                <a:gd name="connsiteY3" fmla="*/ 10428 h 10427"/>
                <a:gd name="connsiteX4" fmla="*/ 330 w 5709"/>
                <a:gd name="connsiteY4" fmla="*/ 8068 h 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 h="10427">
                  <a:moveTo>
                    <a:pt x="330" y="8068"/>
                  </a:moveTo>
                  <a:lnTo>
                    <a:pt x="0" y="0"/>
                  </a:lnTo>
                  <a:lnTo>
                    <a:pt x="5379" y="0"/>
                  </a:lnTo>
                  <a:lnTo>
                    <a:pt x="5709" y="10428"/>
                  </a:lnTo>
                  <a:lnTo>
                    <a:pt x="330" y="80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name="connsiteX0" fmla="*/ 0 w 12786"/>
                <a:gd name="connsiteY0" fmla="*/ 7738 h 9766"/>
                <a:gd name="connsiteX1" fmla="*/ 991 w 12786"/>
                <a:gd name="connsiteY1" fmla="*/ 0 h 9766"/>
                <a:gd name="connsiteX2" fmla="*/ 12786 w 12786"/>
                <a:gd name="connsiteY2" fmla="*/ 3727 h 9766"/>
                <a:gd name="connsiteX3" fmla="*/ 8068 w 12786"/>
                <a:gd name="connsiteY3" fmla="*/ 9767 h 9766"/>
                <a:gd name="connsiteX4" fmla="*/ 0 w 12786"/>
                <a:gd name="connsiteY4" fmla="*/ 7738 h 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6" h="9766">
                  <a:moveTo>
                    <a:pt x="0" y="7738"/>
                  </a:moveTo>
                  <a:lnTo>
                    <a:pt x="991" y="0"/>
                  </a:lnTo>
                  <a:lnTo>
                    <a:pt x="12786" y="3727"/>
                  </a:lnTo>
                  <a:lnTo>
                    <a:pt x="8068" y="9767"/>
                  </a:lnTo>
                  <a:lnTo>
                    <a:pt x="0" y="773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name="connsiteX0" fmla="*/ 4388 w 8728"/>
                <a:gd name="connsiteY0" fmla="*/ 13494 h 13494"/>
                <a:gd name="connsiteX1" fmla="*/ 0 w 8728"/>
                <a:gd name="connsiteY1" fmla="*/ 10475 h 13494"/>
                <a:gd name="connsiteX2" fmla="*/ 1321 w 8728"/>
                <a:gd name="connsiteY2" fmla="*/ 0 h 13494"/>
                <a:gd name="connsiteX3" fmla="*/ 8398 w 8728"/>
                <a:gd name="connsiteY3" fmla="*/ 0 h 13494"/>
                <a:gd name="connsiteX4" fmla="*/ 8729 w 8728"/>
                <a:gd name="connsiteY4" fmla="*/ 10097 h 13494"/>
                <a:gd name="connsiteX5" fmla="*/ 4388 w 8728"/>
                <a:gd name="connsiteY5" fmla="*/ 13494 h 1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8" h="13494">
                  <a:moveTo>
                    <a:pt x="4388" y="13494"/>
                  </a:moveTo>
                  <a:lnTo>
                    <a:pt x="0" y="10475"/>
                  </a:lnTo>
                  <a:lnTo>
                    <a:pt x="1321" y="0"/>
                  </a:lnTo>
                  <a:lnTo>
                    <a:pt x="8398" y="0"/>
                  </a:lnTo>
                  <a:lnTo>
                    <a:pt x="8729" y="10097"/>
                  </a:lnTo>
                  <a:lnTo>
                    <a:pt x="4388" y="1349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name="connsiteX0" fmla="*/ 0 w 9059"/>
                <a:gd name="connsiteY0" fmla="*/ 10097 h 12126"/>
                <a:gd name="connsiteX1" fmla="*/ 2029 w 9059"/>
                <a:gd name="connsiteY1" fmla="*/ 0 h 12126"/>
                <a:gd name="connsiteX2" fmla="*/ 7407 w 9059"/>
                <a:gd name="connsiteY2" fmla="*/ 1368 h 12126"/>
                <a:gd name="connsiteX3" fmla="*/ 9059 w 9059"/>
                <a:gd name="connsiteY3" fmla="*/ 8446 h 12126"/>
                <a:gd name="connsiteX4" fmla="*/ 5048 w 9059"/>
                <a:gd name="connsiteY4" fmla="*/ 12126 h 12126"/>
                <a:gd name="connsiteX5" fmla="*/ 0 w 9059"/>
                <a:gd name="connsiteY5" fmla="*/ 10097 h 1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9" h="12126">
                  <a:moveTo>
                    <a:pt x="0" y="10097"/>
                  </a:moveTo>
                  <a:lnTo>
                    <a:pt x="2029" y="0"/>
                  </a:lnTo>
                  <a:lnTo>
                    <a:pt x="7407" y="1368"/>
                  </a:lnTo>
                  <a:lnTo>
                    <a:pt x="9059" y="8446"/>
                  </a:lnTo>
                  <a:lnTo>
                    <a:pt x="5048" y="12126"/>
                  </a:lnTo>
                  <a:lnTo>
                    <a:pt x="0" y="1009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name="connsiteX0" fmla="*/ 3020 w 8115"/>
                <a:gd name="connsiteY0" fmla="*/ 11465 h 11465"/>
                <a:gd name="connsiteX1" fmla="*/ 0 w 8115"/>
                <a:gd name="connsiteY1" fmla="*/ 6417 h 11465"/>
                <a:gd name="connsiteX2" fmla="*/ 0 w 8115"/>
                <a:gd name="connsiteY2" fmla="*/ 0 h 11465"/>
                <a:gd name="connsiteX3" fmla="*/ 5049 w 8115"/>
                <a:gd name="connsiteY3" fmla="*/ 0 h 11465"/>
                <a:gd name="connsiteX4" fmla="*/ 8115 w 8115"/>
                <a:gd name="connsiteY4" fmla="*/ 4388 h 11465"/>
                <a:gd name="connsiteX5" fmla="*/ 8115 w 8115"/>
                <a:gd name="connsiteY5" fmla="*/ 10427 h 11465"/>
                <a:gd name="connsiteX6" fmla="*/ 3020 w 8115"/>
                <a:gd name="connsiteY6" fmla="*/ 11465 h 1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 h="11465">
                  <a:moveTo>
                    <a:pt x="3020" y="11465"/>
                  </a:moveTo>
                  <a:lnTo>
                    <a:pt x="0" y="6417"/>
                  </a:lnTo>
                  <a:lnTo>
                    <a:pt x="0" y="0"/>
                  </a:lnTo>
                  <a:lnTo>
                    <a:pt x="5049" y="0"/>
                  </a:lnTo>
                  <a:lnTo>
                    <a:pt x="8115" y="4388"/>
                  </a:lnTo>
                  <a:lnTo>
                    <a:pt x="8115" y="10427"/>
                  </a:lnTo>
                  <a:lnTo>
                    <a:pt x="3020" y="1146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name="connsiteX0" fmla="*/ 2029 w 8115"/>
                <a:gd name="connsiteY0" fmla="*/ 11796 h 13117"/>
                <a:gd name="connsiteX1" fmla="*/ 0 w 8115"/>
                <a:gd name="connsiteY1" fmla="*/ 1038 h 13117"/>
                <a:gd name="connsiteX2" fmla="*/ 4058 w 8115"/>
                <a:gd name="connsiteY2" fmla="*/ 0 h 13117"/>
                <a:gd name="connsiteX3" fmla="*/ 8115 w 8115"/>
                <a:gd name="connsiteY3" fmla="*/ 7077 h 13117"/>
                <a:gd name="connsiteX4" fmla="*/ 7077 w 8115"/>
                <a:gd name="connsiteY4" fmla="*/ 13117 h 13117"/>
                <a:gd name="connsiteX5" fmla="*/ 2029 w 8115"/>
                <a:gd name="connsiteY5" fmla="*/ 11796 h 1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5" h="13117">
                  <a:moveTo>
                    <a:pt x="2029" y="11796"/>
                  </a:moveTo>
                  <a:lnTo>
                    <a:pt x="0" y="1038"/>
                  </a:lnTo>
                  <a:lnTo>
                    <a:pt x="4058" y="0"/>
                  </a:lnTo>
                  <a:lnTo>
                    <a:pt x="8115" y="7077"/>
                  </a:lnTo>
                  <a:lnTo>
                    <a:pt x="7077" y="13117"/>
                  </a:lnTo>
                  <a:lnTo>
                    <a:pt x="2029" y="1179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name="connsiteX0" fmla="*/ 2689 w 9389"/>
                <a:gd name="connsiteY0" fmla="*/ 11135 h 12126"/>
                <a:gd name="connsiteX1" fmla="*/ 0 w 9389"/>
                <a:gd name="connsiteY1" fmla="*/ 708 h 12126"/>
                <a:gd name="connsiteX2" fmla="*/ 7738 w 9389"/>
                <a:gd name="connsiteY2" fmla="*/ 0 h 12126"/>
                <a:gd name="connsiteX3" fmla="*/ 9389 w 9389"/>
                <a:gd name="connsiteY3" fmla="*/ 12126 h 12126"/>
                <a:gd name="connsiteX4" fmla="*/ 2689 w 9389"/>
                <a:gd name="connsiteY4" fmla="*/ 11135 h 1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9" h="12126">
                  <a:moveTo>
                    <a:pt x="2689" y="11135"/>
                  </a:moveTo>
                  <a:lnTo>
                    <a:pt x="0" y="708"/>
                  </a:lnTo>
                  <a:lnTo>
                    <a:pt x="7738" y="0"/>
                  </a:lnTo>
                  <a:lnTo>
                    <a:pt x="9389" y="12126"/>
                  </a:lnTo>
                  <a:lnTo>
                    <a:pt x="2689" y="1113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name="connsiteX0" fmla="*/ 1651 w 8068"/>
                <a:gd name="connsiteY0" fmla="*/ 10428 h 10427"/>
                <a:gd name="connsiteX1" fmla="*/ 0 w 8068"/>
                <a:gd name="connsiteY1" fmla="*/ 991 h 10427"/>
                <a:gd name="connsiteX2" fmla="*/ 7738 w 8068"/>
                <a:gd name="connsiteY2" fmla="*/ 0 h 10427"/>
                <a:gd name="connsiteX3" fmla="*/ 8068 w 8068"/>
                <a:gd name="connsiteY3" fmla="*/ 8068 h 10427"/>
                <a:gd name="connsiteX4" fmla="*/ 1651 w 8068"/>
                <a:gd name="connsiteY4" fmla="*/ 10428 h 1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8" h="10427">
                  <a:moveTo>
                    <a:pt x="1651" y="10428"/>
                  </a:moveTo>
                  <a:lnTo>
                    <a:pt x="0" y="991"/>
                  </a:lnTo>
                  <a:lnTo>
                    <a:pt x="7738" y="0"/>
                  </a:lnTo>
                  <a:lnTo>
                    <a:pt x="8068" y="8068"/>
                  </a:lnTo>
                  <a:lnTo>
                    <a:pt x="1651" y="1042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name="connsiteX0" fmla="*/ 5756 w 9294"/>
                <a:gd name="connsiteY0" fmla="*/ 15004 h 15004"/>
                <a:gd name="connsiteX1" fmla="*/ 0 w 9294"/>
                <a:gd name="connsiteY1" fmla="*/ 9625 h 15004"/>
                <a:gd name="connsiteX2" fmla="*/ 378 w 9294"/>
                <a:gd name="connsiteY2" fmla="*/ 0 h 15004"/>
                <a:gd name="connsiteX3" fmla="*/ 9295 w 9294"/>
                <a:gd name="connsiteY3" fmla="*/ 4294 h 15004"/>
                <a:gd name="connsiteX4" fmla="*/ 5756 w 9294"/>
                <a:gd name="connsiteY4" fmla="*/ 15004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4" h="15004">
                  <a:moveTo>
                    <a:pt x="5756" y="15004"/>
                  </a:moveTo>
                  <a:lnTo>
                    <a:pt x="0" y="9625"/>
                  </a:lnTo>
                  <a:lnTo>
                    <a:pt x="378" y="0"/>
                  </a:lnTo>
                  <a:lnTo>
                    <a:pt x="9295" y="4294"/>
                  </a:lnTo>
                  <a:lnTo>
                    <a:pt x="5756" y="1500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name="connsiteX0" fmla="*/ 2123 w 13211"/>
                <a:gd name="connsiteY0" fmla="*/ 11088 h 11087"/>
                <a:gd name="connsiteX1" fmla="*/ 0 w 13211"/>
                <a:gd name="connsiteY1" fmla="*/ 7502 h 11087"/>
                <a:gd name="connsiteX2" fmla="*/ 1038 w 13211"/>
                <a:gd name="connsiteY2" fmla="*/ 0 h 11087"/>
                <a:gd name="connsiteX3" fmla="*/ 13211 w 13211"/>
                <a:gd name="connsiteY3" fmla="*/ 708 h 11087"/>
                <a:gd name="connsiteX4" fmla="*/ 11418 w 13211"/>
                <a:gd name="connsiteY4" fmla="*/ 6794 h 11087"/>
                <a:gd name="connsiteX5" fmla="*/ 5001 w 13211"/>
                <a:gd name="connsiteY5" fmla="*/ 10003 h 11087"/>
                <a:gd name="connsiteX6" fmla="*/ 2123 w 13211"/>
                <a:gd name="connsiteY6" fmla="*/ 11088 h 1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11" h="11087">
                  <a:moveTo>
                    <a:pt x="2123" y="11088"/>
                  </a:moveTo>
                  <a:lnTo>
                    <a:pt x="0" y="7502"/>
                  </a:lnTo>
                  <a:lnTo>
                    <a:pt x="1038" y="0"/>
                  </a:lnTo>
                  <a:lnTo>
                    <a:pt x="13211" y="708"/>
                  </a:lnTo>
                  <a:lnTo>
                    <a:pt x="11418" y="6794"/>
                  </a:lnTo>
                  <a:lnTo>
                    <a:pt x="5001" y="10003"/>
                  </a:lnTo>
                  <a:lnTo>
                    <a:pt x="2123" y="1108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name="connsiteX0" fmla="*/ 6794 w 16419"/>
                <a:gd name="connsiteY0" fmla="*/ 10003 h 10002"/>
                <a:gd name="connsiteX1" fmla="*/ 0 w 16419"/>
                <a:gd name="connsiteY1" fmla="*/ 5332 h 10002"/>
                <a:gd name="connsiteX2" fmla="*/ 6417 w 16419"/>
                <a:gd name="connsiteY2" fmla="*/ 0 h 10002"/>
                <a:gd name="connsiteX3" fmla="*/ 16420 w 16419"/>
                <a:gd name="connsiteY3" fmla="*/ 1038 h 10002"/>
                <a:gd name="connsiteX4" fmla="*/ 13919 w 16419"/>
                <a:gd name="connsiteY4" fmla="*/ 10003 h 10002"/>
                <a:gd name="connsiteX5" fmla="*/ 6794 w 16419"/>
                <a:gd name="connsiteY5" fmla="*/ 1000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9" h="10002">
                  <a:moveTo>
                    <a:pt x="6794" y="10003"/>
                  </a:moveTo>
                  <a:lnTo>
                    <a:pt x="0" y="5332"/>
                  </a:lnTo>
                  <a:lnTo>
                    <a:pt x="6417" y="0"/>
                  </a:lnTo>
                  <a:lnTo>
                    <a:pt x="16420" y="1038"/>
                  </a:lnTo>
                  <a:lnTo>
                    <a:pt x="13919" y="10003"/>
                  </a:lnTo>
                  <a:lnTo>
                    <a:pt x="6794" y="1000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name="connsiteX0" fmla="*/ -6707 w 18465"/>
                <a:gd name="connsiteY0" fmla="*/ 3993 h 12171"/>
                <a:gd name="connsiteX1" fmla="*/ -5997 w 18465"/>
                <a:gd name="connsiteY1" fmla="*/ -1762 h 12171"/>
                <a:gd name="connsiteX2" fmla="*/ 3439 w 18465"/>
                <a:gd name="connsiteY2" fmla="*/ -6764 h 12171"/>
                <a:gd name="connsiteX3" fmla="*/ 11648 w 18465"/>
                <a:gd name="connsiteY3" fmla="*/ 408 h 12171"/>
                <a:gd name="connsiteX4" fmla="*/ 3769 w 18465"/>
                <a:gd name="connsiteY4" fmla="*/ 5408 h 12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5" h="12171">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w="14142" cap="flat">
              <a:solidFill>
                <a:srgbClr val="FFFFFF"/>
              </a:solidFill>
              <a:prstDash val="solid"/>
              <a:miter/>
            </a:ln>
          </p:spPr>
          <p:txBody>
            <a:bodyPr rtlCol="0" anchor="ctr"/>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name="connsiteX0" fmla="*/ 3539 w 11748"/>
                <a:gd name="connsiteY0" fmla="*/ 15004 h 15004"/>
                <a:gd name="connsiteX1" fmla="*/ 0 w 11748"/>
                <a:gd name="connsiteY1" fmla="*/ 3208 h 15004"/>
                <a:gd name="connsiteX2" fmla="*/ 5332 w 11748"/>
                <a:gd name="connsiteY2" fmla="*/ 0 h 15004"/>
                <a:gd name="connsiteX3" fmla="*/ 11749 w 11748"/>
                <a:gd name="connsiteY3" fmla="*/ 13966 h 15004"/>
                <a:gd name="connsiteX4" fmla="*/ 3539 w 11748"/>
                <a:gd name="connsiteY4" fmla="*/ 15004 h 15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8" h="15004">
                  <a:moveTo>
                    <a:pt x="3539" y="15004"/>
                  </a:moveTo>
                  <a:lnTo>
                    <a:pt x="0" y="3208"/>
                  </a:lnTo>
                  <a:lnTo>
                    <a:pt x="5332" y="0"/>
                  </a:lnTo>
                  <a:lnTo>
                    <a:pt x="11749" y="13966"/>
                  </a:lnTo>
                  <a:lnTo>
                    <a:pt x="3539" y="1500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name="connsiteX0" fmla="*/ 9672 w 18259"/>
                <a:gd name="connsiteY0" fmla="*/ 17505 h 17882"/>
                <a:gd name="connsiteX1" fmla="*/ 0 w 18259"/>
                <a:gd name="connsiteY1" fmla="*/ 2170 h 17882"/>
                <a:gd name="connsiteX2" fmla="*/ 4294 w 18259"/>
                <a:gd name="connsiteY2" fmla="*/ 0 h 17882"/>
                <a:gd name="connsiteX3" fmla="*/ 18260 w 18259"/>
                <a:gd name="connsiteY3" fmla="*/ 9295 h 17882"/>
                <a:gd name="connsiteX4" fmla="*/ 17505 w 18259"/>
                <a:gd name="connsiteY4" fmla="*/ 17882 h 17882"/>
                <a:gd name="connsiteX5" fmla="*/ 9672 w 18259"/>
                <a:gd name="connsiteY5" fmla="*/ 17505 h 1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9" h="17882">
                  <a:moveTo>
                    <a:pt x="9672" y="17505"/>
                  </a:moveTo>
                  <a:lnTo>
                    <a:pt x="0" y="2170"/>
                  </a:lnTo>
                  <a:lnTo>
                    <a:pt x="4294" y="0"/>
                  </a:lnTo>
                  <a:lnTo>
                    <a:pt x="18260" y="9295"/>
                  </a:lnTo>
                  <a:lnTo>
                    <a:pt x="17505" y="17882"/>
                  </a:lnTo>
                  <a:lnTo>
                    <a:pt x="9672" y="175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name="connsiteX0" fmla="*/ 378 w 7501"/>
                <a:gd name="connsiteY0" fmla="*/ 9625 h 9625"/>
                <a:gd name="connsiteX1" fmla="*/ 0 w 7501"/>
                <a:gd name="connsiteY1" fmla="*/ 4294 h 9625"/>
                <a:gd name="connsiteX2" fmla="*/ 5709 w 7501"/>
                <a:gd name="connsiteY2" fmla="*/ 0 h 9625"/>
                <a:gd name="connsiteX3" fmla="*/ 7502 w 7501"/>
                <a:gd name="connsiteY3" fmla="*/ 7125 h 9625"/>
                <a:gd name="connsiteX4" fmla="*/ 378 w 7501"/>
                <a:gd name="connsiteY4" fmla="*/ 9625 h 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1" h="9625">
                  <a:moveTo>
                    <a:pt x="378" y="9625"/>
                  </a:moveTo>
                  <a:lnTo>
                    <a:pt x="0" y="4294"/>
                  </a:lnTo>
                  <a:lnTo>
                    <a:pt x="5709" y="0"/>
                  </a:lnTo>
                  <a:lnTo>
                    <a:pt x="7502" y="7125"/>
                  </a:lnTo>
                  <a:lnTo>
                    <a:pt x="378" y="962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name="connsiteX0" fmla="*/ 6087 w 12126"/>
                <a:gd name="connsiteY0" fmla="*/ 13966 h 13966"/>
                <a:gd name="connsiteX1" fmla="*/ 0 w 12126"/>
                <a:gd name="connsiteY1" fmla="*/ 7879 h 13966"/>
                <a:gd name="connsiteX2" fmla="*/ 378 w 12126"/>
                <a:gd name="connsiteY2" fmla="*/ 0 h 13966"/>
                <a:gd name="connsiteX3" fmla="*/ 8587 w 12126"/>
                <a:gd name="connsiteY3" fmla="*/ 377 h 13966"/>
                <a:gd name="connsiteX4" fmla="*/ 10003 w 12126"/>
                <a:gd name="connsiteY4" fmla="*/ 6464 h 13966"/>
                <a:gd name="connsiteX5" fmla="*/ 12126 w 12126"/>
                <a:gd name="connsiteY5" fmla="*/ 12173 h 13966"/>
                <a:gd name="connsiteX6" fmla="*/ 6087 w 12126"/>
                <a:gd name="connsiteY6" fmla="*/ 13966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26" h="13966">
                  <a:moveTo>
                    <a:pt x="6087" y="13966"/>
                  </a:moveTo>
                  <a:lnTo>
                    <a:pt x="0" y="7879"/>
                  </a:lnTo>
                  <a:lnTo>
                    <a:pt x="378" y="0"/>
                  </a:lnTo>
                  <a:lnTo>
                    <a:pt x="8587" y="377"/>
                  </a:lnTo>
                  <a:lnTo>
                    <a:pt x="10003" y="6464"/>
                  </a:lnTo>
                  <a:lnTo>
                    <a:pt x="12126" y="12173"/>
                  </a:lnTo>
                  <a:lnTo>
                    <a:pt x="6087" y="1396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name="connsiteX0" fmla="*/ 0 w 30433"/>
                <a:gd name="connsiteY0" fmla="*/ 4105 h 29489"/>
                <a:gd name="connsiteX1" fmla="*/ 21563 w 30433"/>
                <a:gd name="connsiteY1" fmla="*/ 0 h 29489"/>
                <a:gd name="connsiteX2" fmla="*/ 30433 w 30433"/>
                <a:gd name="connsiteY2" fmla="*/ 12079 h 29489"/>
                <a:gd name="connsiteX3" fmla="*/ 27791 w 30433"/>
                <a:gd name="connsiteY3" fmla="*/ 29489 h 29489"/>
                <a:gd name="connsiteX4" fmla="*/ 9484 w 30433"/>
                <a:gd name="connsiteY4" fmla="*/ 26847 h 29489"/>
                <a:gd name="connsiteX5" fmla="*/ 0 w 30433"/>
                <a:gd name="connsiteY5" fmla="*/ 4105 h 2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33" h="29489">
                  <a:moveTo>
                    <a:pt x="0" y="4105"/>
                  </a:moveTo>
                  <a:lnTo>
                    <a:pt x="21563" y="0"/>
                  </a:lnTo>
                  <a:lnTo>
                    <a:pt x="30433" y="12079"/>
                  </a:lnTo>
                  <a:lnTo>
                    <a:pt x="27791" y="29489"/>
                  </a:lnTo>
                  <a:lnTo>
                    <a:pt x="9484" y="26847"/>
                  </a:lnTo>
                  <a:lnTo>
                    <a:pt x="0" y="41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name="connsiteX0" fmla="*/ 1180 w 21515"/>
                <a:gd name="connsiteY0" fmla="*/ 28310 h 28309"/>
                <a:gd name="connsiteX1" fmla="*/ 0 w 21515"/>
                <a:gd name="connsiteY1" fmla="*/ 17080 h 28309"/>
                <a:gd name="connsiteX2" fmla="*/ 15334 w 21515"/>
                <a:gd name="connsiteY2" fmla="*/ 0 h 28309"/>
                <a:gd name="connsiteX3" fmla="*/ 21515 w 21515"/>
                <a:gd name="connsiteY3" fmla="*/ 10899 h 28309"/>
                <a:gd name="connsiteX4" fmla="*/ 18590 w 21515"/>
                <a:gd name="connsiteY4" fmla="*/ 23025 h 28309"/>
                <a:gd name="connsiteX5" fmla="*/ 1180 w 21515"/>
                <a:gd name="connsiteY5" fmla="*/ 28310 h 2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15" h="28309">
                  <a:moveTo>
                    <a:pt x="1180" y="28310"/>
                  </a:moveTo>
                  <a:lnTo>
                    <a:pt x="0" y="17080"/>
                  </a:lnTo>
                  <a:lnTo>
                    <a:pt x="15334" y="0"/>
                  </a:lnTo>
                  <a:lnTo>
                    <a:pt x="21515" y="10899"/>
                  </a:lnTo>
                  <a:lnTo>
                    <a:pt x="18590" y="23025"/>
                  </a:lnTo>
                  <a:lnTo>
                    <a:pt x="1180" y="2831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name="connsiteX0" fmla="*/ 0 w 15334"/>
                <a:gd name="connsiteY0" fmla="*/ 4954 h 9955"/>
                <a:gd name="connsiteX1" fmla="*/ 1652 w 15334"/>
                <a:gd name="connsiteY1" fmla="*/ 0 h 9955"/>
                <a:gd name="connsiteX2" fmla="*/ 12456 w 15334"/>
                <a:gd name="connsiteY2" fmla="*/ 0 h 9955"/>
                <a:gd name="connsiteX3" fmla="*/ 15334 w 15334"/>
                <a:gd name="connsiteY3" fmla="*/ 9956 h 9955"/>
                <a:gd name="connsiteX4" fmla="*/ 7030 w 15334"/>
                <a:gd name="connsiteY4" fmla="*/ 9956 h 9955"/>
                <a:gd name="connsiteX5" fmla="*/ 0 w 15334"/>
                <a:gd name="connsiteY5" fmla="*/ 4954 h 9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4" h="9955">
                  <a:moveTo>
                    <a:pt x="0" y="4954"/>
                  </a:moveTo>
                  <a:lnTo>
                    <a:pt x="1652" y="0"/>
                  </a:lnTo>
                  <a:lnTo>
                    <a:pt x="12456" y="0"/>
                  </a:lnTo>
                  <a:lnTo>
                    <a:pt x="15334" y="9956"/>
                  </a:lnTo>
                  <a:lnTo>
                    <a:pt x="7030" y="9956"/>
                  </a:lnTo>
                  <a:lnTo>
                    <a:pt x="0" y="495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name="connsiteX0" fmla="*/ 4954 w 11182"/>
                <a:gd name="connsiteY0" fmla="*/ 12032 h 14107"/>
                <a:gd name="connsiteX1" fmla="*/ 0 w 11182"/>
                <a:gd name="connsiteY1" fmla="*/ 5001 h 14107"/>
                <a:gd name="connsiteX2" fmla="*/ 4152 w 11182"/>
                <a:gd name="connsiteY2" fmla="*/ 0 h 14107"/>
                <a:gd name="connsiteX3" fmla="*/ 11182 w 11182"/>
                <a:gd name="connsiteY3" fmla="*/ 4152 h 14107"/>
                <a:gd name="connsiteX4" fmla="*/ 8304 w 11182"/>
                <a:gd name="connsiteY4" fmla="*/ 14108 h 14107"/>
                <a:gd name="connsiteX5" fmla="*/ 4954 w 11182"/>
                <a:gd name="connsiteY5" fmla="*/ 12032 h 1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2" h="14107">
                  <a:moveTo>
                    <a:pt x="4954" y="12032"/>
                  </a:moveTo>
                  <a:lnTo>
                    <a:pt x="0" y="5001"/>
                  </a:lnTo>
                  <a:lnTo>
                    <a:pt x="4152" y="0"/>
                  </a:lnTo>
                  <a:lnTo>
                    <a:pt x="11182" y="4152"/>
                  </a:lnTo>
                  <a:lnTo>
                    <a:pt x="8304" y="14108"/>
                  </a:lnTo>
                  <a:lnTo>
                    <a:pt x="4954" y="1203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name="connsiteX0" fmla="*/ 0 w 7454"/>
                <a:gd name="connsiteY0" fmla="*/ 10758 h 11182"/>
                <a:gd name="connsiteX1" fmla="*/ 1651 w 7454"/>
                <a:gd name="connsiteY1" fmla="*/ 377 h 11182"/>
                <a:gd name="connsiteX2" fmla="*/ 6653 w 7454"/>
                <a:gd name="connsiteY2" fmla="*/ 0 h 11182"/>
                <a:gd name="connsiteX3" fmla="*/ 7455 w 7454"/>
                <a:gd name="connsiteY3" fmla="*/ 11182 h 11182"/>
                <a:gd name="connsiteX4" fmla="*/ 0 w 7454"/>
                <a:gd name="connsiteY4" fmla="*/ 10758 h 1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4" h="11182">
                  <a:moveTo>
                    <a:pt x="0" y="10758"/>
                  </a:moveTo>
                  <a:lnTo>
                    <a:pt x="1651" y="377"/>
                  </a:lnTo>
                  <a:lnTo>
                    <a:pt x="6653" y="0"/>
                  </a:lnTo>
                  <a:lnTo>
                    <a:pt x="7455" y="11182"/>
                  </a:lnTo>
                  <a:lnTo>
                    <a:pt x="0" y="1075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name="connsiteX0" fmla="*/ 6653 w 12880"/>
                <a:gd name="connsiteY0" fmla="*/ 10380 h 10380"/>
                <a:gd name="connsiteX1" fmla="*/ 0 w 12880"/>
                <a:gd name="connsiteY1" fmla="*/ 4954 h 10380"/>
                <a:gd name="connsiteX2" fmla="*/ 6653 w 12880"/>
                <a:gd name="connsiteY2" fmla="*/ 0 h 10380"/>
                <a:gd name="connsiteX3" fmla="*/ 12881 w 12880"/>
                <a:gd name="connsiteY3" fmla="*/ 7455 h 10380"/>
                <a:gd name="connsiteX4" fmla="*/ 6653 w 12880"/>
                <a:gd name="connsiteY4" fmla="*/ 10380 h 1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80" h="10380">
                  <a:moveTo>
                    <a:pt x="6653" y="10380"/>
                  </a:moveTo>
                  <a:lnTo>
                    <a:pt x="0" y="4954"/>
                  </a:lnTo>
                  <a:lnTo>
                    <a:pt x="6653" y="0"/>
                  </a:lnTo>
                  <a:lnTo>
                    <a:pt x="12881" y="7455"/>
                  </a:lnTo>
                  <a:lnTo>
                    <a:pt x="6653" y="1038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name="connsiteX0" fmla="*/ 802 w 22647"/>
                <a:gd name="connsiteY0" fmla="*/ 15334 h 25054"/>
                <a:gd name="connsiteX1" fmla="*/ 0 w 22647"/>
                <a:gd name="connsiteY1" fmla="*/ 802 h 25054"/>
                <a:gd name="connsiteX2" fmla="*/ 12126 w 22647"/>
                <a:gd name="connsiteY2" fmla="*/ 0 h 25054"/>
                <a:gd name="connsiteX3" fmla="*/ 22648 w 22647"/>
                <a:gd name="connsiteY3" fmla="*/ 24252 h 25054"/>
                <a:gd name="connsiteX4" fmla="*/ 16184 w 22647"/>
                <a:gd name="connsiteY4" fmla="*/ 25054 h 25054"/>
                <a:gd name="connsiteX5" fmla="*/ 802 w 22647"/>
                <a:gd name="connsiteY5" fmla="*/ 15334 h 2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7" h="25054">
                  <a:moveTo>
                    <a:pt x="802" y="15334"/>
                  </a:moveTo>
                  <a:lnTo>
                    <a:pt x="0" y="802"/>
                  </a:lnTo>
                  <a:lnTo>
                    <a:pt x="12126" y="0"/>
                  </a:lnTo>
                  <a:lnTo>
                    <a:pt x="22648" y="24252"/>
                  </a:lnTo>
                  <a:lnTo>
                    <a:pt x="16184" y="25054"/>
                  </a:lnTo>
                  <a:lnTo>
                    <a:pt x="802" y="1533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name="connsiteX0" fmla="*/ 0 w 15334"/>
                <a:gd name="connsiteY0" fmla="*/ 13778 h 15381"/>
                <a:gd name="connsiteX1" fmla="*/ 8068 w 15334"/>
                <a:gd name="connsiteY1" fmla="*/ 0 h 15381"/>
                <a:gd name="connsiteX2" fmla="*/ 15334 w 15334"/>
                <a:gd name="connsiteY2" fmla="*/ 4860 h 15381"/>
                <a:gd name="connsiteX3" fmla="*/ 8870 w 15334"/>
                <a:gd name="connsiteY3" fmla="*/ 15382 h 15381"/>
                <a:gd name="connsiteX4" fmla="*/ 0 w 15334"/>
                <a:gd name="connsiteY4" fmla="*/ 13778 h 1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34" h="15381">
                  <a:moveTo>
                    <a:pt x="0" y="13778"/>
                  </a:moveTo>
                  <a:lnTo>
                    <a:pt x="8068" y="0"/>
                  </a:lnTo>
                  <a:lnTo>
                    <a:pt x="15334" y="4860"/>
                  </a:lnTo>
                  <a:lnTo>
                    <a:pt x="8870" y="15382"/>
                  </a:lnTo>
                  <a:lnTo>
                    <a:pt x="0" y="1377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name="connsiteX0" fmla="*/ 0 w 7738"/>
                <a:gd name="connsiteY0" fmla="*/ 10003 h 10333"/>
                <a:gd name="connsiteX1" fmla="*/ 0 w 7738"/>
                <a:gd name="connsiteY1" fmla="*/ 0 h 10333"/>
                <a:gd name="connsiteX2" fmla="*/ 6134 w 7738"/>
                <a:gd name="connsiteY2" fmla="*/ 1604 h 10333"/>
                <a:gd name="connsiteX3" fmla="*/ 7738 w 7738"/>
                <a:gd name="connsiteY3" fmla="*/ 10333 h 10333"/>
                <a:gd name="connsiteX4" fmla="*/ 0 w 7738"/>
                <a:gd name="connsiteY4" fmla="*/ 10003 h 10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8" h="10333">
                  <a:moveTo>
                    <a:pt x="0" y="10003"/>
                  </a:moveTo>
                  <a:lnTo>
                    <a:pt x="0" y="0"/>
                  </a:lnTo>
                  <a:lnTo>
                    <a:pt x="6134" y="1604"/>
                  </a:lnTo>
                  <a:lnTo>
                    <a:pt x="7738" y="10333"/>
                  </a:lnTo>
                  <a:lnTo>
                    <a:pt x="0" y="1000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name="connsiteX0" fmla="*/ 2265 w 6464"/>
                <a:gd name="connsiteY0" fmla="*/ 12268 h 14202"/>
                <a:gd name="connsiteX1" fmla="*/ 0 w 6464"/>
                <a:gd name="connsiteY1" fmla="*/ 0 h 14202"/>
                <a:gd name="connsiteX2" fmla="*/ 4530 w 6464"/>
                <a:gd name="connsiteY2" fmla="*/ 661 h 14202"/>
                <a:gd name="connsiteX3" fmla="*/ 6464 w 6464"/>
                <a:gd name="connsiteY3" fmla="*/ 14202 h 14202"/>
                <a:gd name="connsiteX4" fmla="*/ 2265 w 6464"/>
                <a:gd name="connsiteY4" fmla="*/ 12268 h 1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 h="14202">
                  <a:moveTo>
                    <a:pt x="2265" y="12268"/>
                  </a:moveTo>
                  <a:lnTo>
                    <a:pt x="0" y="0"/>
                  </a:lnTo>
                  <a:lnTo>
                    <a:pt x="4530" y="661"/>
                  </a:lnTo>
                  <a:lnTo>
                    <a:pt x="6464" y="14202"/>
                  </a:lnTo>
                  <a:lnTo>
                    <a:pt x="2265" y="122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name="connsiteX0" fmla="*/ 3539 w 6464"/>
                <a:gd name="connsiteY0" fmla="*/ 7408 h 7407"/>
                <a:gd name="connsiteX1" fmla="*/ 0 w 6464"/>
                <a:gd name="connsiteY1" fmla="*/ 613 h 7407"/>
                <a:gd name="connsiteX2" fmla="*/ 4530 w 6464"/>
                <a:gd name="connsiteY2" fmla="*/ 0 h 7407"/>
                <a:gd name="connsiteX3" fmla="*/ 6464 w 6464"/>
                <a:gd name="connsiteY3" fmla="*/ 7077 h 7407"/>
                <a:gd name="connsiteX4" fmla="*/ 3539 w 6464"/>
                <a:gd name="connsiteY4" fmla="*/ 7408 h 7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 h="7407">
                  <a:moveTo>
                    <a:pt x="3539" y="7408"/>
                  </a:moveTo>
                  <a:lnTo>
                    <a:pt x="0" y="613"/>
                  </a:lnTo>
                  <a:lnTo>
                    <a:pt x="4530" y="0"/>
                  </a:lnTo>
                  <a:lnTo>
                    <a:pt x="6464" y="7077"/>
                  </a:lnTo>
                  <a:lnTo>
                    <a:pt x="3539" y="740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name="connsiteX0" fmla="*/ 991 w 5850"/>
                <a:gd name="connsiteY0" fmla="*/ 7077 h 8068"/>
                <a:gd name="connsiteX1" fmla="*/ 0 w 5850"/>
                <a:gd name="connsiteY1" fmla="*/ 0 h 8068"/>
                <a:gd name="connsiteX2" fmla="*/ 5851 w 5850"/>
                <a:gd name="connsiteY2" fmla="*/ 2595 h 8068"/>
                <a:gd name="connsiteX3" fmla="*/ 5851 w 5850"/>
                <a:gd name="connsiteY3" fmla="*/ 8068 h 8068"/>
                <a:gd name="connsiteX4" fmla="*/ 991 w 5850"/>
                <a:gd name="connsiteY4" fmla="*/ 7077 h 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0" h="8068">
                  <a:moveTo>
                    <a:pt x="991" y="7077"/>
                  </a:moveTo>
                  <a:lnTo>
                    <a:pt x="0" y="0"/>
                  </a:lnTo>
                  <a:lnTo>
                    <a:pt x="5851" y="2595"/>
                  </a:lnTo>
                  <a:lnTo>
                    <a:pt x="5851" y="8068"/>
                  </a:lnTo>
                  <a:lnTo>
                    <a:pt x="991" y="707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name="connsiteX0" fmla="*/ 1935 w 6464"/>
                <a:gd name="connsiteY0" fmla="*/ 6747 h 7077"/>
                <a:gd name="connsiteX1" fmla="*/ 0 w 6464"/>
                <a:gd name="connsiteY1" fmla="*/ 0 h 7077"/>
                <a:gd name="connsiteX2" fmla="*/ 5473 w 6464"/>
                <a:gd name="connsiteY2" fmla="*/ 1604 h 7077"/>
                <a:gd name="connsiteX3" fmla="*/ 6464 w 6464"/>
                <a:gd name="connsiteY3" fmla="*/ 7077 h 7077"/>
                <a:gd name="connsiteX4" fmla="*/ 1935 w 6464"/>
                <a:gd name="connsiteY4" fmla="*/ 6747 h 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4" h="7077">
                  <a:moveTo>
                    <a:pt x="1935" y="6747"/>
                  </a:moveTo>
                  <a:lnTo>
                    <a:pt x="0" y="0"/>
                  </a:lnTo>
                  <a:lnTo>
                    <a:pt x="5473" y="1604"/>
                  </a:lnTo>
                  <a:lnTo>
                    <a:pt x="6464" y="7077"/>
                  </a:lnTo>
                  <a:lnTo>
                    <a:pt x="1935" y="674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name="connsiteX0" fmla="*/ 0 w 18448"/>
                <a:gd name="connsiteY0" fmla="*/ 0 h 6464"/>
                <a:gd name="connsiteX1" fmla="*/ 18449 w 18448"/>
                <a:gd name="connsiteY1" fmla="*/ 4860 h 6464"/>
                <a:gd name="connsiteX2" fmla="*/ 13542 w 18448"/>
                <a:gd name="connsiteY2" fmla="*/ 6464 h 6464"/>
                <a:gd name="connsiteX3" fmla="*/ 1651 w 18448"/>
                <a:gd name="connsiteY3" fmla="*/ 4860 h 6464"/>
                <a:gd name="connsiteX4" fmla="*/ 0 w 18448"/>
                <a:gd name="connsiteY4" fmla="*/ 0 h 6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8" h="6464">
                  <a:moveTo>
                    <a:pt x="0" y="0"/>
                  </a:moveTo>
                  <a:lnTo>
                    <a:pt x="18449" y="4860"/>
                  </a:lnTo>
                  <a:lnTo>
                    <a:pt x="13542" y="6464"/>
                  </a:lnTo>
                  <a:lnTo>
                    <a:pt x="1651" y="4860"/>
                  </a:lnTo>
                  <a:lnTo>
                    <a:pt x="0"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name="connsiteX0" fmla="*/ 0 w 7077"/>
                <a:gd name="connsiteY0" fmla="*/ 4341 h 4340"/>
                <a:gd name="connsiteX1" fmla="*/ 6511 w 7077"/>
                <a:gd name="connsiteY1" fmla="*/ 0 h 4340"/>
                <a:gd name="connsiteX2" fmla="*/ 7077 w 7077"/>
                <a:gd name="connsiteY2" fmla="*/ 3256 h 4340"/>
                <a:gd name="connsiteX3" fmla="*/ 0 w 7077"/>
                <a:gd name="connsiteY3" fmla="*/ 4341 h 4340"/>
              </a:gdLst>
              <a:ahLst/>
              <a:cxnLst>
                <a:cxn ang="0">
                  <a:pos x="connsiteX0" y="connsiteY0"/>
                </a:cxn>
                <a:cxn ang="0">
                  <a:pos x="connsiteX1" y="connsiteY1"/>
                </a:cxn>
                <a:cxn ang="0">
                  <a:pos x="connsiteX2" y="connsiteY2"/>
                </a:cxn>
                <a:cxn ang="0">
                  <a:pos x="connsiteX3" y="connsiteY3"/>
                </a:cxn>
              </a:cxnLst>
              <a:rect l="l" t="t" r="r" b="b"/>
              <a:pathLst>
                <a:path w="7077" h="4340">
                  <a:moveTo>
                    <a:pt x="0" y="4341"/>
                  </a:moveTo>
                  <a:lnTo>
                    <a:pt x="6511" y="0"/>
                  </a:lnTo>
                  <a:lnTo>
                    <a:pt x="7077" y="3256"/>
                  </a:lnTo>
                  <a:lnTo>
                    <a:pt x="0" y="434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name="connsiteX0" fmla="*/ 0 w 28168"/>
                <a:gd name="connsiteY0" fmla="*/ 27791 h 30952"/>
                <a:gd name="connsiteX1" fmla="*/ 24252 w 28168"/>
                <a:gd name="connsiteY1" fmla="*/ 0 h 30952"/>
                <a:gd name="connsiteX2" fmla="*/ 28168 w 28168"/>
                <a:gd name="connsiteY2" fmla="*/ 8635 h 30952"/>
                <a:gd name="connsiteX3" fmla="*/ 16042 w 28168"/>
                <a:gd name="connsiteY3" fmla="*/ 26234 h 30952"/>
                <a:gd name="connsiteX4" fmla="*/ 1557 w 28168"/>
                <a:gd name="connsiteY4" fmla="*/ 30952 h 30952"/>
                <a:gd name="connsiteX5" fmla="*/ 0 w 28168"/>
                <a:gd name="connsiteY5" fmla="*/ 27791 h 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68" h="30952">
                  <a:moveTo>
                    <a:pt x="0" y="27791"/>
                  </a:moveTo>
                  <a:lnTo>
                    <a:pt x="24252" y="0"/>
                  </a:lnTo>
                  <a:lnTo>
                    <a:pt x="28168" y="8635"/>
                  </a:lnTo>
                  <a:lnTo>
                    <a:pt x="16042" y="26234"/>
                  </a:lnTo>
                  <a:lnTo>
                    <a:pt x="1557" y="30952"/>
                  </a:lnTo>
                  <a:lnTo>
                    <a:pt x="0" y="2779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name="connsiteX0" fmla="*/ 0 w 21562"/>
                <a:gd name="connsiteY0" fmla="*/ 14061 h 16419"/>
                <a:gd name="connsiteX1" fmla="*/ 21563 w 21562"/>
                <a:gd name="connsiteY1" fmla="*/ 0 h 16419"/>
                <a:gd name="connsiteX2" fmla="*/ 21563 w 21562"/>
                <a:gd name="connsiteY2" fmla="*/ 5049 h 16419"/>
                <a:gd name="connsiteX3" fmla="*/ 4341 w 21562"/>
                <a:gd name="connsiteY3" fmla="*/ 16420 h 16419"/>
                <a:gd name="connsiteX4" fmla="*/ 0 w 21562"/>
                <a:gd name="connsiteY4" fmla="*/ 14061 h 16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2" h="16419">
                  <a:moveTo>
                    <a:pt x="0" y="14061"/>
                  </a:moveTo>
                  <a:lnTo>
                    <a:pt x="21563" y="0"/>
                  </a:lnTo>
                  <a:lnTo>
                    <a:pt x="21563" y="5049"/>
                  </a:lnTo>
                  <a:lnTo>
                    <a:pt x="4341" y="16420"/>
                  </a:lnTo>
                  <a:lnTo>
                    <a:pt x="0" y="1406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name="connsiteX0" fmla="*/ 3114 w 26988"/>
                <a:gd name="connsiteY0" fmla="*/ 19581 h 21138"/>
                <a:gd name="connsiteX1" fmla="*/ 0 w 26988"/>
                <a:gd name="connsiteY1" fmla="*/ 11324 h 21138"/>
                <a:gd name="connsiteX2" fmla="*/ 13306 w 26988"/>
                <a:gd name="connsiteY2" fmla="*/ 0 h 21138"/>
                <a:gd name="connsiteX3" fmla="*/ 26989 w 26988"/>
                <a:gd name="connsiteY3" fmla="*/ 5096 h 21138"/>
                <a:gd name="connsiteX4" fmla="*/ 21138 w 26988"/>
                <a:gd name="connsiteY4" fmla="*/ 13683 h 21138"/>
                <a:gd name="connsiteX5" fmla="*/ 14863 w 26988"/>
                <a:gd name="connsiteY5" fmla="*/ 21138 h 21138"/>
                <a:gd name="connsiteX6" fmla="*/ 3114 w 26988"/>
                <a:gd name="connsiteY6" fmla="*/ 19581 h 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88" h="2113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name="connsiteX0" fmla="*/ 7832 w 38737"/>
                <a:gd name="connsiteY0" fmla="*/ 30905 h 30904"/>
                <a:gd name="connsiteX1" fmla="*/ 0 w 38737"/>
                <a:gd name="connsiteY1" fmla="*/ 25054 h 30904"/>
                <a:gd name="connsiteX2" fmla="*/ 755 w 38737"/>
                <a:gd name="connsiteY2" fmla="*/ 10946 h 30904"/>
                <a:gd name="connsiteX3" fmla="*/ 9012 w 38737"/>
                <a:gd name="connsiteY3" fmla="*/ 8965 h 30904"/>
                <a:gd name="connsiteX4" fmla="*/ 32462 w 38737"/>
                <a:gd name="connsiteY4" fmla="*/ 0 h 30904"/>
                <a:gd name="connsiteX5" fmla="*/ 38737 w 38737"/>
                <a:gd name="connsiteY5" fmla="*/ 5049 h 30904"/>
                <a:gd name="connsiteX6" fmla="*/ 23497 w 38737"/>
                <a:gd name="connsiteY6" fmla="*/ 12881 h 30904"/>
                <a:gd name="connsiteX7" fmla="*/ 17599 w 38737"/>
                <a:gd name="connsiteY7" fmla="*/ 26234 h 30904"/>
                <a:gd name="connsiteX8" fmla="*/ 13683 w 38737"/>
                <a:gd name="connsiteY8" fmla="*/ 30905 h 30904"/>
                <a:gd name="connsiteX9" fmla="*/ 7832 w 38737"/>
                <a:gd name="connsiteY9" fmla="*/ 30905 h 30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7" h="30904">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name="connsiteX0" fmla="*/ 0 w 730912"/>
                <a:gd name="connsiteY0" fmla="*/ 340850 h 450503"/>
                <a:gd name="connsiteX1" fmla="*/ 39539 w 730912"/>
                <a:gd name="connsiteY1" fmla="*/ 412852 h 450503"/>
                <a:gd name="connsiteX2" fmla="*/ 83703 w 730912"/>
                <a:gd name="connsiteY2" fmla="*/ 450504 h 450503"/>
                <a:gd name="connsiteX3" fmla="*/ 144475 w 730912"/>
                <a:gd name="connsiteY3" fmla="*/ 405633 h 450503"/>
                <a:gd name="connsiteX4" fmla="*/ 174341 w 730912"/>
                <a:gd name="connsiteY4" fmla="*/ 408794 h 450503"/>
                <a:gd name="connsiteX5" fmla="*/ 192129 w 730912"/>
                <a:gd name="connsiteY5" fmla="*/ 420684 h 450503"/>
                <a:gd name="connsiteX6" fmla="*/ 230017 w 730912"/>
                <a:gd name="connsiteY6" fmla="*/ 408039 h 450503"/>
                <a:gd name="connsiteX7" fmla="*/ 230065 w 730912"/>
                <a:gd name="connsiteY7" fmla="*/ 408181 h 450503"/>
                <a:gd name="connsiteX8" fmla="*/ 239548 w 730912"/>
                <a:gd name="connsiteY8" fmla="*/ 359299 h 450503"/>
                <a:gd name="connsiteX9" fmla="*/ 275738 w 730912"/>
                <a:gd name="connsiteY9" fmla="*/ 320043 h 450503"/>
                <a:gd name="connsiteX10" fmla="*/ 313013 w 730912"/>
                <a:gd name="connsiteY10" fmla="*/ 320043 h 450503"/>
                <a:gd name="connsiteX11" fmla="*/ 342124 w 730912"/>
                <a:gd name="connsiteY11" fmla="*/ 355713 h 450503"/>
                <a:gd name="connsiteX12" fmla="*/ 348494 w 730912"/>
                <a:gd name="connsiteY12" fmla="*/ 357836 h 450503"/>
                <a:gd name="connsiteX13" fmla="*/ 361517 w 730912"/>
                <a:gd name="connsiteY13" fmla="*/ 351325 h 450503"/>
                <a:gd name="connsiteX14" fmla="*/ 405963 w 730912"/>
                <a:gd name="connsiteY14" fmla="*/ 369302 h 450503"/>
                <a:gd name="connsiteX15" fmla="*/ 451023 w 730912"/>
                <a:gd name="connsiteY15" fmla="*/ 368500 h 450503"/>
                <a:gd name="connsiteX16" fmla="*/ 460365 w 730912"/>
                <a:gd name="connsiteY16" fmla="*/ 343304 h 450503"/>
                <a:gd name="connsiteX17" fmla="*/ 501839 w 730912"/>
                <a:gd name="connsiteY17" fmla="*/ 347362 h 450503"/>
                <a:gd name="connsiteX18" fmla="*/ 572283 w 730912"/>
                <a:gd name="connsiteY18" fmla="*/ 329055 h 450503"/>
                <a:gd name="connsiteX19" fmla="*/ 599555 w 730912"/>
                <a:gd name="connsiteY19" fmla="*/ 333160 h 450503"/>
                <a:gd name="connsiteX20" fmla="*/ 609322 w 730912"/>
                <a:gd name="connsiteY20" fmla="*/ 319005 h 450503"/>
                <a:gd name="connsiteX21" fmla="*/ 655656 w 730912"/>
                <a:gd name="connsiteY21" fmla="*/ 320939 h 450503"/>
                <a:gd name="connsiteX22" fmla="*/ 674765 w 730912"/>
                <a:gd name="connsiteY22" fmla="*/ 314570 h 450503"/>
                <a:gd name="connsiteX23" fmla="*/ 689250 w 730912"/>
                <a:gd name="connsiteY23" fmla="*/ 328111 h 450503"/>
                <a:gd name="connsiteX24" fmla="*/ 694535 w 730912"/>
                <a:gd name="connsiteY24" fmla="*/ 326129 h 450503"/>
                <a:gd name="connsiteX25" fmla="*/ 703830 w 730912"/>
                <a:gd name="connsiteY25" fmla="*/ 328441 h 450503"/>
                <a:gd name="connsiteX26" fmla="*/ 715012 w 730912"/>
                <a:gd name="connsiteY26" fmla="*/ 317259 h 450503"/>
                <a:gd name="connsiteX27" fmla="*/ 730913 w 730912"/>
                <a:gd name="connsiteY27" fmla="*/ 317542 h 450503"/>
                <a:gd name="connsiteX28" fmla="*/ 730913 w 730912"/>
                <a:gd name="connsiteY28" fmla="*/ 309710 h 450503"/>
                <a:gd name="connsiteX29" fmla="*/ 687363 w 730912"/>
                <a:gd name="connsiteY29" fmla="*/ 273426 h 450503"/>
                <a:gd name="connsiteX30" fmla="*/ 666319 w 730912"/>
                <a:gd name="connsiteY30" fmla="*/ 237378 h 450503"/>
                <a:gd name="connsiteX31" fmla="*/ 608803 w 730912"/>
                <a:gd name="connsiteY31" fmla="*/ 188921 h 450503"/>
                <a:gd name="connsiteX32" fmla="*/ 599083 w 730912"/>
                <a:gd name="connsiteY32" fmla="*/ 163914 h 450503"/>
                <a:gd name="connsiteX33" fmla="*/ 554684 w 730912"/>
                <a:gd name="connsiteY33" fmla="*/ 156506 h 450503"/>
                <a:gd name="connsiteX34" fmla="*/ 542180 w 730912"/>
                <a:gd name="connsiteY34" fmla="*/ 134613 h 450503"/>
                <a:gd name="connsiteX35" fmla="*/ 493771 w 730912"/>
                <a:gd name="connsiteY35" fmla="*/ 113664 h 450503"/>
                <a:gd name="connsiteX36" fmla="*/ 507973 w 730912"/>
                <a:gd name="connsiteY36" fmla="*/ 61432 h 450503"/>
                <a:gd name="connsiteX37" fmla="*/ 465697 w 730912"/>
                <a:gd name="connsiteY37" fmla="*/ 0 h 450503"/>
                <a:gd name="connsiteX38" fmla="*/ 426063 w 730912"/>
                <a:gd name="connsiteY38" fmla="*/ 6275 h 450503"/>
                <a:gd name="connsiteX39" fmla="*/ 410304 w 730912"/>
                <a:gd name="connsiteY39" fmla="*/ 46617 h 450503"/>
                <a:gd name="connsiteX40" fmla="*/ 373643 w 730912"/>
                <a:gd name="connsiteY40" fmla="*/ 71058 h 450503"/>
                <a:gd name="connsiteX41" fmla="*/ 345946 w 730912"/>
                <a:gd name="connsiteY41" fmla="*/ 102576 h 450503"/>
                <a:gd name="connsiteX42" fmla="*/ 262243 w 730912"/>
                <a:gd name="connsiteY42" fmla="*/ 109842 h 450503"/>
                <a:gd name="connsiteX43" fmla="*/ 254364 w 730912"/>
                <a:gd name="connsiteY43" fmla="*/ 119939 h 450503"/>
                <a:gd name="connsiteX44" fmla="*/ 264933 w 730912"/>
                <a:gd name="connsiteY44" fmla="*/ 135321 h 450503"/>
                <a:gd name="connsiteX45" fmla="*/ 233509 w 730912"/>
                <a:gd name="connsiteY45" fmla="*/ 164433 h 450503"/>
                <a:gd name="connsiteX46" fmla="*/ 194017 w 730912"/>
                <a:gd name="connsiteY46" fmla="*/ 171039 h 450503"/>
                <a:gd name="connsiteX47" fmla="*/ 126970 w 730912"/>
                <a:gd name="connsiteY47" fmla="*/ 200622 h 450503"/>
                <a:gd name="connsiteX48" fmla="*/ 114796 w 730912"/>
                <a:gd name="connsiteY48" fmla="*/ 178305 h 450503"/>
                <a:gd name="connsiteX49" fmla="*/ 109465 w 730912"/>
                <a:gd name="connsiteY49" fmla="*/ 177927 h 450503"/>
                <a:gd name="connsiteX50" fmla="*/ 99556 w 730912"/>
                <a:gd name="connsiteY50" fmla="*/ 191139 h 450503"/>
                <a:gd name="connsiteX51" fmla="*/ 76861 w 730912"/>
                <a:gd name="connsiteY51" fmla="*/ 199773 h 450503"/>
                <a:gd name="connsiteX52" fmla="*/ 47089 w 730912"/>
                <a:gd name="connsiteY52" fmla="*/ 195055 h 450503"/>
                <a:gd name="connsiteX53" fmla="*/ 41521 w 730912"/>
                <a:gd name="connsiteY53" fmla="*/ 229215 h 450503"/>
                <a:gd name="connsiteX54" fmla="*/ 3444 w 730912"/>
                <a:gd name="connsiteY54" fmla="*/ 281824 h 450503"/>
                <a:gd name="connsiteX55" fmla="*/ 0 w 730912"/>
                <a:gd name="connsiteY55" fmla="*/ 340850 h 45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0912" h="450503">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name="connsiteX0" fmla="*/ 335047 w 899403"/>
                <a:gd name="connsiteY0" fmla="*/ 810463 h 827024"/>
                <a:gd name="connsiteX1" fmla="*/ 356562 w 899403"/>
                <a:gd name="connsiteY1" fmla="*/ 818343 h 827024"/>
                <a:gd name="connsiteX2" fmla="*/ 362413 w 899403"/>
                <a:gd name="connsiteY2" fmla="*/ 754268 h 827024"/>
                <a:gd name="connsiteX3" fmla="*/ 417193 w 899403"/>
                <a:gd name="connsiteY3" fmla="*/ 710058 h 827024"/>
                <a:gd name="connsiteX4" fmla="*/ 451589 w 899403"/>
                <a:gd name="connsiteY4" fmla="*/ 656694 h 827024"/>
                <a:gd name="connsiteX5" fmla="*/ 530526 w 899403"/>
                <a:gd name="connsiteY5" fmla="*/ 635933 h 827024"/>
                <a:gd name="connsiteX6" fmla="*/ 594554 w 899403"/>
                <a:gd name="connsiteY6" fmla="*/ 576011 h 827024"/>
                <a:gd name="connsiteX7" fmla="*/ 648437 w 899403"/>
                <a:gd name="connsiteY7" fmla="*/ 554448 h 827024"/>
                <a:gd name="connsiteX8" fmla="*/ 671462 w 899403"/>
                <a:gd name="connsiteY8" fmla="*/ 555203 h 827024"/>
                <a:gd name="connsiteX9" fmla="*/ 671509 w 899403"/>
                <a:gd name="connsiteY9" fmla="*/ 555062 h 827024"/>
                <a:gd name="connsiteX10" fmla="*/ 715720 w 899403"/>
                <a:gd name="connsiteY10" fmla="*/ 557940 h 827024"/>
                <a:gd name="connsiteX11" fmla="*/ 734688 w 899403"/>
                <a:gd name="connsiteY11" fmla="*/ 537179 h 827024"/>
                <a:gd name="connsiteX12" fmla="*/ 853683 w 899403"/>
                <a:gd name="connsiteY12" fmla="*/ 535339 h 827024"/>
                <a:gd name="connsiteX13" fmla="*/ 894355 w 899403"/>
                <a:gd name="connsiteY13" fmla="*/ 497970 h 827024"/>
                <a:gd name="connsiteX14" fmla="*/ 899403 w 899403"/>
                <a:gd name="connsiteY14" fmla="*/ 339954 h 827024"/>
                <a:gd name="connsiteX15" fmla="*/ 870811 w 899403"/>
                <a:gd name="connsiteY15" fmla="*/ 351986 h 827024"/>
                <a:gd name="connsiteX16" fmla="*/ 841793 w 899403"/>
                <a:gd name="connsiteY16" fmla="*/ 329007 h 827024"/>
                <a:gd name="connsiteX17" fmla="*/ 856231 w 899403"/>
                <a:gd name="connsiteY17" fmla="*/ 291167 h 827024"/>
                <a:gd name="connsiteX18" fmla="*/ 839906 w 899403"/>
                <a:gd name="connsiteY18" fmla="*/ 280739 h 827024"/>
                <a:gd name="connsiteX19" fmla="*/ 818532 w 899403"/>
                <a:gd name="connsiteY19" fmla="*/ 281683 h 827024"/>
                <a:gd name="connsiteX20" fmla="*/ 798904 w 899403"/>
                <a:gd name="connsiteY20" fmla="*/ 265971 h 827024"/>
                <a:gd name="connsiteX21" fmla="*/ 779747 w 899403"/>
                <a:gd name="connsiteY21" fmla="*/ 256865 h 827024"/>
                <a:gd name="connsiteX22" fmla="*/ 746813 w 899403"/>
                <a:gd name="connsiteY22" fmla="*/ 230914 h 827024"/>
                <a:gd name="connsiteX23" fmla="*/ 744077 w 899403"/>
                <a:gd name="connsiteY23" fmla="*/ 209115 h 827024"/>
                <a:gd name="connsiteX24" fmla="*/ 462536 w 899403"/>
                <a:gd name="connsiteY24" fmla="*/ 0 h 827024"/>
                <a:gd name="connsiteX25" fmla="*/ 374303 w 899403"/>
                <a:gd name="connsiteY25" fmla="*/ 1887 h 827024"/>
                <a:gd name="connsiteX26" fmla="*/ 362932 w 899403"/>
                <a:gd name="connsiteY26" fmla="*/ 471972 h 827024"/>
                <a:gd name="connsiteX27" fmla="*/ 387609 w 899403"/>
                <a:gd name="connsiteY27" fmla="*/ 486929 h 827024"/>
                <a:gd name="connsiteX28" fmla="*/ 360054 w 899403"/>
                <a:gd name="connsiteY28" fmla="*/ 539538 h 827024"/>
                <a:gd name="connsiteX29" fmla="*/ 113051 w 899403"/>
                <a:gd name="connsiteY29" fmla="*/ 531281 h 827024"/>
                <a:gd name="connsiteX30" fmla="*/ 87949 w 899403"/>
                <a:gd name="connsiteY30" fmla="*/ 557845 h 827024"/>
                <a:gd name="connsiteX31" fmla="*/ 59356 w 899403"/>
                <a:gd name="connsiteY31" fmla="*/ 552136 h 827024"/>
                <a:gd name="connsiteX32" fmla="*/ 51665 w 899403"/>
                <a:gd name="connsiteY32" fmla="*/ 518542 h 827024"/>
                <a:gd name="connsiteX33" fmla="*/ 44399 w 899403"/>
                <a:gd name="connsiteY33" fmla="*/ 515805 h 827024"/>
                <a:gd name="connsiteX34" fmla="*/ 24771 w 899403"/>
                <a:gd name="connsiteY34" fmla="*/ 554495 h 827024"/>
                <a:gd name="connsiteX35" fmla="*/ 0 w 899403"/>
                <a:gd name="connsiteY35" fmla="*/ 578606 h 827024"/>
                <a:gd name="connsiteX36" fmla="*/ 1463 w 899403"/>
                <a:gd name="connsiteY36" fmla="*/ 596771 h 827024"/>
                <a:gd name="connsiteX37" fmla="*/ 9201 w 899403"/>
                <a:gd name="connsiteY37" fmla="*/ 611257 h 827024"/>
                <a:gd name="connsiteX38" fmla="*/ 5615 w 899403"/>
                <a:gd name="connsiteY38" fmla="*/ 633527 h 827024"/>
                <a:gd name="connsiteX39" fmla="*/ 21751 w 899403"/>
                <a:gd name="connsiteY39" fmla="*/ 655750 h 827024"/>
                <a:gd name="connsiteX40" fmla="*/ 35906 w 899403"/>
                <a:gd name="connsiteY40" fmla="*/ 682031 h 827024"/>
                <a:gd name="connsiteX41" fmla="*/ 23167 w 899403"/>
                <a:gd name="connsiteY41" fmla="*/ 722892 h 827024"/>
                <a:gd name="connsiteX42" fmla="*/ 31613 w 899403"/>
                <a:gd name="connsiteY42" fmla="*/ 726902 h 827024"/>
                <a:gd name="connsiteX43" fmla="*/ 48976 w 899403"/>
                <a:gd name="connsiteY43" fmla="*/ 715342 h 827024"/>
                <a:gd name="connsiteX44" fmla="*/ 66151 w 899403"/>
                <a:gd name="connsiteY44" fmla="*/ 729073 h 827024"/>
                <a:gd name="connsiteX45" fmla="*/ 86015 w 899403"/>
                <a:gd name="connsiteY45" fmla="*/ 707463 h 827024"/>
                <a:gd name="connsiteX46" fmla="*/ 113334 w 899403"/>
                <a:gd name="connsiteY46" fmla="*/ 718409 h 827024"/>
                <a:gd name="connsiteX47" fmla="*/ 139048 w 899403"/>
                <a:gd name="connsiteY47" fmla="*/ 690052 h 827024"/>
                <a:gd name="connsiteX48" fmla="*/ 168868 w 899403"/>
                <a:gd name="connsiteY48" fmla="*/ 693968 h 827024"/>
                <a:gd name="connsiteX49" fmla="*/ 175568 w 899403"/>
                <a:gd name="connsiteY49" fmla="*/ 750494 h 827024"/>
                <a:gd name="connsiteX50" fmla="*/ 194913 w 899403"/>
                <a:gd name="connsiteY50" fmla="*/ 767574 h 827024"/>
                <a:gd name="connsiteX51" fmla="*/ 178069 w 899403"/>
                <a:gd name="connsiteY51" fmla="*/ 782673 h 827024"/>
                <a:gd name="connsiteX52" fmla="*/ 195810 w 899403"/>
                <a:gd name="connsiteY52" fmla="*/ 795978 h 827024"/>
                <a:gd name="connsiteX53" fmla="*/ 197367 w 899403"/>
                <a:gd name="connsiteY53" fmla="*/ 819759 h 827024"/>
                <a:gd name="connsiteX54" fmla="*/ 226809 w 899403"/>
                <a:gd name="connsiteY54" fmla="*/ 818154 h 827024"/>
                <a:gd name="connsiteX55" fmla="*/ 239218 w 899403"/>
                <a:gd name="connsiteY55" fmla="*/ 827025 h 827024"/>
                <a:gd name="connsiteX56" fmla="*/ 264084 w 899403"/>
                <a:gd name="connsiteY56" fmla="*/ 822731 h 827024"/>
                <a:gd name="connsiteX57" fmla="*/ 271680 w 899403"/>
                <a:gd name="connsiteY57" fmla="*/ 796214 h 827024"/>
                <a:gd name="connsiteX58" fmla="*/ 313343 w 899403"/>
                <a:gd name="connsiteY58" fmla="*/ 797488 h 827024"/>
                <a:gd name="connsiteX59" fmla="*/ 311738 w 899403"/>
                <a:gd name="connsiteY59" fmla="*/ 820042 h 827024"/>
                <a:gd name="connsiteX60" fmla="*/ 335047 w 899403"/>
                <a:gd name="connsiteY60" fmla="*/ 810463 h 82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899403" h="827024">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name="connsiteX0" fmla="*/ 16413 w 678917"/>
                <a:gd name="connsiteY0" fmla="*/ 582790 h 692316"/>
                <a:gd name="connsiteX1" fmla="*/ 17640 w 678917"/>
                <a:gd name="connsiteY1" fmla="*/ 582177 h 692316"/>
                <a:gd name="connsiteX2" fmla="*/ 118374 w 678917"/>
                <a:gd name="connsiteY2" fmla="*/ 572503 h 692316"/>
                <a:gd name="connsiteX3" fmla="*/ 134748 w 678917"/>
                <a:gd name="connsiteY3" fmla="*/ 602511 h 692316"/>
                <a:gd name="connsiteX4" fmla="*/ 158340 w 678917"/>
                <a:gd name="connsiteY4" fmla="*/ 599682 h 692316"/>
                <a:gd name="connsiteX5" fmla="*/ 171833 w 678917"/>
                <a:gd name="connsiteY5" fmla="*/ 634454 h 692316"/>
                <a:gd name="connsiteX6" fmla="*/ 190045 w 678917"/>
                <a:gd name="connsiteY6" fmla="*/ 640163 h 692316"/>
                <a:gd name="connsiteX7" fmla="*/ 194010 w 678917"/>
                <a:gd name="connsiteY7" fmla="*/ 663754 h 692316"/>
                <a:gd name="connsiteX8" fmla="*/ 220150 w 678917"/>
                <a:gd name="connsiteY8" fmla="*/ 685553 h 692316"/>
                <a:gd name="connsiteX9" fmla="*/ 241145 w 678917"/>
                <a:gd name="connsiteY9" fmla="*/ 665123 h 692316"/>
                <a:gd name="connsiteX10" fmla="*/ 265398 w 678917"/>
                <a:gd name="connsiteY10" fmla="*/ 617610 h 692316"/>
                <a:gd name="connsiteX11" fmla="*/ 290970 w 678917"/>
                <a:gd name="connsiteY11" fmla="*/ 627047 h 692316"/>
                <a:gd name="connsiteX12" fmla="*/ 298331 w 678917"/>
                <a:gd name="connsiteY12" fmla="*/ 659179 h 692316"/>
                <a:gd name="connsiteX13" fmla="*/ 310834 w 678917"/>
                <a:gd name="connsiteY13" fmla="*/ 661679 h 692316"/>
                <a:gd name="connsiteX14" fmla="*/ 334993 w 678917"/>
                <a:gd name="connsiteY14" fmla="*/ 636154 h 692316"/>
                <a:gd name="connsiteX15" fmla="*/ 579543 w 678917"/>
                <a:gd name="connsiteY15" fmla="*/ 644363 h 692316"/>
                <a:gd name="connsiteX16" fmla="*/ 597142 w 678917"/>
                <a:gd name="connsiteY16" fmla="*/ 610722 h 692316"/>
                <a:gd name="connsiteX17" fmla="*/ 576665 w 678917"/>
                <a:gd name="connsiteY17" fmla="*/ 598313 h 692316"/>
                <a:gd name="connsiteX18" fmla="*/ 588556 w 678917"/>
                <a:gd name="connsiteY18" fmla="*/ 107231 h 692316"/>
                <a:gd name="connsiteX19" fmla="*/ 672211 w 678917"/>
                <a:gd name="connsiteY19" fmla="*/ 105439 h 692316"/>
                <a:gd name="connsiteX20" fmla="*/ 521225 w 678917"/>
                <a:gd name="connsiteY20" fmla="*/ -6764 h 692316"/>
                <a:gd name="connsiteX21" fmla="*/ 511362 w 678917"/>
                <a:gd name="connsiteY21" fmla="*/ 57171 h 692316"/>
                <a:gd name="connsiteX22" fmla="*/ 343155 w 678917"/>
                <a:gd name="connsiteY22" fmla="*/ 56272 h 692316"/>
                <a:gd name="connsiteX23" fmla="*/ 315175 w 678917"/>
                <a:gd name="connsiteY23" fmla="*/ 195133 h 692316"/>
                <a:gd name="connsiteX24" fmla="*/ 260113 w 678917"/>
                <a:gd name="connsiteY24" fmla="*/ 214006 h 692316"/>
                <a:gd name="connsiteX25" fmla="*/ 244684 w 678917"/>
                <a:gd name="connsiteY25" fmla="*/ 230191 h 692316"/>
                <a:gd name="connsiteX26" fmla="*/ 238929 w 678917"/>
                <a:gd name="connsiteY26" fmla="*/ 308750 h 692316"/>
                <a:gd name="connsiteX27" fmla="*/ 36749 w 678917"/>
                <a:gd name="connsiteY27" fmla="*/ 316157 h 692316"/>
                <a:gd name="connsiteX28" fmla="*/ 21555 w 678917"/>
                <a:gd name="connsiteY28" fmla="*/ 333049 h 692316"/>
                <a:gd name="connsiteX29" fmla="*/ 25660 w 678917"/>
                <a:gd name="connsiteY29" fmla="*/ 349563 h 692316"/>
                <a:gd name="connsiteX30" fmla="*/ 36465 w 678917"/>
                <a:gd name="connsiteY30" fmla="*/ 351593 h 692316"/>
                <a:gd name="connsiteX31" fmla="*/ 42269 w 678917"/>
                <a:gd name="connsiteY31" fmla="*/ 373438 h 692316"/>
                <a:gd name="connsiteX32" fmla="*/ 38778 w 678917"/>
                <a:gd name="connsiteY32" fmla="*/ 393774 h 692316"/>
                <a:gd name="connsiteX33" fmla="*/ 28586 w 678917"/>
                <a:gd name="connsiteY33" fmla="*/ 416799 h 692316"/>
                <a:gd name="connsiteX34" fmla="*/ 19857 w 678917"/>
                <a:gd name="connsiteY34" fmla="*/ 417366 h 692316"/>
                <a:gd name="connsiteX35" fmla="*/ 20424 w 678917"/>
                <a:gd name="connsiteY35" fmla="*/ 427275 h 692316"/>
                <a:gd name="connsiteX36" fmla="*/ 35002 w 678917"/>
                <a:gd name="connsiteY36" fmla="*/ 448790 h 692316"/>
                <a:gd name="connsiteX37" fmla="*/ 33539 w 678917"/>
                <a:gd name="connsiteY37" fmla="*/ 479033 h 692316"/>
                <a:gd name="connsiteX38" fmla="*/ 28821 w 678917"/>
                <a:gd name="connsiteY38" fmla="*/ 517157 h 692316"/>
                <a:gd name="connsiteX39" fmla="*/ 7872 w 678917"/>
                <a:gd name="connsiteY39" fmla="*/ 559339 h 692316"/>
                <a:gd name="connsiteX40" fmla="*/ -6707 w 678917"/>
                <a:gd name="connsiteY40" fmla="*/ 594915 h 692316"/>
                <a:gd name="connsiteX41" fmla="*/ 16413 w 678917"/>
                <a:gd name="connsiteY41" fmla="*/ 582790 h 69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78917" h="692316">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w="14142" cap="flat">
              <a:solidFill>
                <a:srgbClr val="FFFFFF"/>
              </a:solidFill>
              <a:prstDash val="solid"/>
              <a:miter/>
            </a:ln>
          </p:spPr>
          <p:txBody>
            <a:bodyPr rtlCol="0" anchor="ctr"/>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name="connsiteX0" fmla="*/ 243748 w 408605"/>
                <a:gd name="connsiteY0" fmla="*/ 222610 h 306218"/>
                <a:gd name="connsiteX1" fmla="*/ 268613 w 408605"/>
                <a:gd name="connsiteY1" fmla="*/ 212890 h 306218"/>
                <a:gd name="connsiteX2" fmla="*/ 269981 w 408605"/>
                <a:gd name="connsiteY2" fmla="*/ 215013 h 306218"/>
                <a:gd name="connsiteX3" fmla="*/ 328394 w 408605"/>
                <a:gd name="connsiteY3" fmla="*/ 224025 h 306218"/>
                <a:gd name="connsiteX4" fmla="*/ 360573 w 408605"/>
                <a:gd name="connsiteY4" fmla="*/ 192790 h 306218"/>
                <a:gd name="connsiteX5" fmla="*/ 401009 w 408605"/>
                <a:gd name="connsiteY5" fmla="*/ 189251 h 306218"/>
                <a:gd name="connsiteX6" fmla="*/ 408605 w 408605"/>
                <a:gd name="connsiteY6" fmla="*/ 172879 h 306218"/>
                <a:gd name="connsiteX7" fmla="*/ 393507 w 408605"/>
                <a:gd name="connsiteY7" fmla="*/ 153109 h 306218"/>
                <a:gd name="connsiteX8" fmla="*/ 402424 w 408605"/>
                <a:gd name="connsiteY8" fmla="*/ 139709 h 306218"/>
                <a:gd name="connsiteX9" fmla="*/ 395252 w 408605"/>
                <a:gd name="connsiteY9" fmla="*/ 131499 h 306218"/>
                <a:gd name="connsiteX10" fmla="*/ 366612 w 408605"/>
                <a:gd name="connsiteY10" fmla="*/ 132396 h 306218"/>
                <a:gd name="connsiteX11" fmla="*/ 344861 w 408605"/>
                <a:gd name="connsiteY11" fmla="*/ 113853 h 306218"/>
                <a:gd name="connsiteX12" fmla="*/ 335755 w 408605"/>
                <a:gd name="connsiteY12" fmla="*/ 84694 h 306218"/>
                <a:gd name="connsiteX13" fmla="*/ 308908 w 408605"/>
                <a:gd name="connsiteY13" fmla="*/ 62470 h 306218"/>
                <a:gd name="connsiteX14" fmla="*/ 305038 w 408605"/>
                <a:gd name="connsiteY14" fmla="*/ 40389 h 306218"/>
                <a:gd name="connsiteX15" fmla="*/ 292252 w 408605"/>
                <a:gd name="connsiteY15" fmla="*/ 20666 h 306218"/>
                <a:gd name="connsiteX16" fmla="*/ 298008 w 408605"/>
                <a:gd name="connsiteY16" fmla="*/ 566 h 306218"/>
                <a:gd name="connsiteX17" fmla="*/ 281258 w 408605"/>
                <a:gd name="connsiteY17" fmla="*/ 0 h 306218"/>
                <a:gd name="connsiteX18" fmla="*/ 232471 w 408605"/>
                <a:gd name="connsiteY18" fmla="*/ 19534 h 306218"/>
                <a:gd name="connsiteX19" fmla="*/ 167783 w 408605"/>
                <a:gd name="connsiteY19" fmla="*/ 80070 h 306218"/>
                <a:gd name="connsiteX20" fmla="*/ 90639 w 408605"/>
                <a:gd name="connsiteY20" fmla="*/ 100358 h 306218"/>
                <a:gd name="connsiteX21" fmla="*/ 57941 w 408605"/>
                <a:gd name="connsiteY21" fmla="*/ 151080 h 306218"/>
                <a:gd name="connsiteX22" fmla="*/ 5945 w 408605"/>
                <a:gd name="connsiteY22" fmla="*/ 193073 h 306218"/>
                <a:gd name="connsiteX23" fmla="*/ 0 w 408605"/>
                <a:gd name="connsiteY23" fmla="*/ 258280 h 306218"/>
                <a:gd name="connsiteX24" fmla="*/ 18071 w 408605"/>
                <a:gd name="connsiteY24" fmla="*/ 293667 h 306218"/>
                <a:gd name="connsiteX25" fmla="*/ 31896 w 408605"/>
                <a:gd name="connsiteY25" fmla="*/ 293007 h 306218"/>
                <a:gd name="connsiteX26" fmla="*/ 83608 w 408605"/>
                <a:gd name="connsiteY26" fmla="*/ 275455 h 306218"/>
                <a:gd name="connsiteX27" fmla="*/ 108191 w 408605"/>
                <a:gd name="connsiteY27" fmla="*/ 278946 h 306218"/>
                <a:gd name="connsiteX28" fmla="*/ 119939 w 408605"/>
                <a:gd name="connsiteY28" fmla="*/ 305982 h 306218"/>
                <a:gd name="connsiteX29" fmla="*/ 123808 w 408605"/>
                <a:gd name="connsiteY29" fmla="*/ 306218 h 306218"/>
                <a:gd name="connsiteX30" fmla="*/ 116401 w 408605"/>
                <a:gd name="connsiteY30" fmla="*/ 232424 h 306218"/>
                <a:gd name="connsiteX31" fmla="*/ 129895 w 408605"/>
                <a:gd name="connsiteY31" fmla="*/ 218929 h 306218"/>
                <a:gd name="connsiteX32" fmla="*/ 243748 w 408605"/>
                <a:gd name="connsiteY32" fmla="*/ 222610 h 30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8605" h="306218">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name="connsiteX0" fmla="*/ 39580 w 693544"/>
                <a:gd name="connsiteY0" fmla="*/ 619969 h 672784"/>
                <a:gd name="connsiteX1" fmla="*/ 72608 w 693544"/>
                <a:gd name="connsiteY1" fmla="*/ 601096 h 672784"/>
                <a:gd name="connsiteX2" fmla="*/ 130880 w 693544"/>
                <a:gd name="connsiteY2" fmla="*/ 639644 h 672784"/>
                <a:gd name="connsiteX3" fmla="*/ 371230 w 693544"/>
                <a:gd name="connsiteY3" fmla="*/ 633228 h 672784"/>
                <a:gd name="connsiteX4" fmla="*/ 405862 w 693544"/>
                <a:gd name="connsiteY4" fmla="*/ 659697 h 672784"/>
                <a:gd name="connsiteX5" fmla="*/ 488149 w 693544"/>
                <a:gd name="connsiteY5" fmla="*/ 657009 h 672784"/>
                <a:gd name="connsiteX6" fmla="*/ 538684 w 693544"/>
                <a:gd name="connsiteY6" fmla="*/ 666021 h 672784"/>
                <a:gd name="connsiteX7" fmla="*/ 624793 w 693544"/>
                <a:gd name="connsiteY7" fmla="*/ 648940 h 672784"/>
                <a:gd name="connsiteX8" fmla="*/ 562840 w 693544"/>
                <a:gd name="connsiteY8" fmla="*/ 592934 h 672784"/>
                <a:gd name="connsiteX9" fmla="*/ 568597 w 693544"/>
                <a:gd name="connsiteY9" fmla="*/ 379241 h 672784"/>
                <a:gd name="connsiteX10" fmla="*/ 684668 w 693544"/>
                <a:gd name="connsiteY10" fmla="*/ 384572 h 672784"/>
                <a:gd name="connsiteX11" fmla="*/ 676835 w 693544"/>
                <a:gd name="connsiteY11" fmla="*/ 364379 h 672784"/>
                <a:gd name="connsiteX12" fmla="*/ 686838 w 693544"/>
                <a:gd name="connsiteY12" fmla="*/ 295491 h 672784"/>
                <a:gd name="connsiteX13" fmla="*/ 678061 w 693544"/>
                <a:gd name="connsiteY13" fmla="*/ 279355 h 672784"/>
                <a:gd name="connsiteX14" fmla="*/ 609127 w 693544"/>
                <a:gd name="connsiteY14" fmla="*/ 282659 h 672784"/>
                <a:gd name="connsiteX15" fmla="*/ 593085 w 693544"/>
                <a:gd name="connsiteY15" fmla="*/ 306250 h 672784"/>
                <a:gd name="connsiteX16" fmla="*/ 565010 w 693544"/>
                <a:gd name="connsiteY16" fmla="*/ 282659 h 672784"/>
                <a:gd name="connsiteX17" fmla="*/ 585535 w 693544"/>
                <a:gd name="connsiteY17" fmla="*/ 255245 h 672784"/>
                <a:gd name="connsiteX18" fmla="*/ 564775 w 693544"/>
                <a:gd name="connsiteY18" fmla="*/ 211979 h 672784"/>
                <a:gd name="connsiteX19" fmla="*/ 563879 w 693544"/>
                <a:gd name="connsiteY19" fmla="*/ 157953 h 672784"/>
                <a:gd name="connsiteX20" fmla="*/ 552790 w 693544"/>
                <a:gd name="connsiteY20" fmla="*/ 74392 h 672784"/>
                <a:gd name="connsiteX21" fmla="*/ 504617 w 693544"/>
                <a:gd name="connsiteY21" fmla="*/ 70476 h 672784"/>
                <a:gd name="connsiteX22" fmla="*/ 498200 w 693544"/>
                <a:gd name="connsiteY22" fmla="*/ 47497 h 672784"/>
                <a:gd name="connsiteX23" fmla="*/ 487868 w 693544"/>
                <a:gd name="connsiteY23" fmla="*/ 46412 h 672784"/>
                <a:gd name="connsiteX24" fmla="*/ 478053 w 693544"/>
                <a:gd name="connsiteY24" fmla="*/ 52641 h 672784"/>
                <a:gd name="connsiteX25" fmla="*/ 438701 w 693544"/>
                <a:gd name="connsiteY25" fmla="*/ 51791 h 672784"/>
                <a:gd name="connsiteX26" fmla="*/ 423982 w 693544"/>
                <a:gd name="connsiteY26" fmla="*/ 116101 h 672784"/>
                <a:gd name="connsiteX27" fmla="*/ 387885 w 693544"/>
                <a:gd name="connsiteY27" fmla="*/ 112894 h 672784"/>
                <a:gd name="connsiteX28" fmla="*/ 320273 w 693544"/>
                <a:gd name="connsiteY28" fmla="*/ 124312 h 672784"/>
                <a:gd name="connsiteX29" fmla="*/ 297813 w 693544"/>
                <a:gd name="connsiteY29" fmla="*/ 99730 h 672784"/>
                <a:gd name="connsiteX30" fmla="*/ 278940 w 693544"/>
                <a:gd name="connsiteY30" fmla="*/ 55471 h 672784"/>
                <a:gd name="connsiteX31" fmla="*/ 255961 w 693544"/>
                <a:gd name="connsiteY31" fmla="*/ -5867 h 672784"/>
                <a:gd name="connsiteX32" fmla="*/ 71194 w 693544"/>
                <a:gd name="connsiteY32" fmla="*/ -6764 h 672784"/>
                <a:gd name="connsiteX33" fmla="*/ 22499 w 693544"/>
                <a:gd name="connsiteY33" fmla="*/ 12110 h 672784"/>
                <a:gd name="connsiteX34" fmla="*/ 22499 w 693544"/>
                <a:gd name="connsiteY34" fmla="*/ 15980 h 672784"/>
                <a:gd name="connsiteX35" fmla="*/ 46091 w 693544"/>
                <a:gd name="connsiteY35" fmla="*/ 45375 h 672784"/>
                <a:gd name="connsiteX36" fmla="*/ 56518 w 693544"/>
                <a:gd name="connsiteY36" fmla="*/ 71750 h 672784"/>
                <a:gd name="connsiteX37" fmla="*/ 67984 w 693544"/>
                <a:gd name="connsiteY37" fmla="*/ 106619 h 672784"/>
                <a:gd name="connsiteX38" fmla="*/ 78460 w 693544"/>
                <a:gd name="connsiteY38" fmla="*/ 131012 h 672784"/>
                <a:gd name="connsiteX39" fmla="*/ 76949 w 693544"/>
                <a:gd name="connsiteY39" fmla="*/ 169890 h 672784"/>
                <a:gd name="connsiteX40" fmla="*/ 71005 w 693544"/>
                <a:gd name="connsiteY40" fmla="*/ 179326 h 672784"/>
                <a:gd name="connsiteX41" fmla="*/ 80441 w 693544"/>
                <a:gd name="connsiteY41" fmla="*/ 213723 h 672784"/>
                <a:gd name="connsiteX42" fmla="*/ 92426 w 693544"/>
                <a:gd name="connsiteY42" fmla="*/ 243590 h 672784"/>
                <a:gd name="connsiteX43" fmla="*/ 106344 w 693544"/>
                <a:gd name="connsiteY43" fmla="*/ 253027 h 672784"/>
                <a:gd name="connsiteX44" fmla="*/ 110827 w 693544"/>
                <a:gd name="connsiteY44" fmla="*/ 263454 h 672784"/>
                <a:gd name="connsiteX45" fmla="*/ 110827 w 693544"/>
                <a:gd name="connsiteY45" fmla="*/ 271428 h 672784"/>
                <a:gd name="connsiteX46" fmla="*/ 107855 w 693544"/>
                <a:gd name="connsiteY46" fmla="*/ 279401 h 672784"/>
                <a:gd name="connsiteX47" fmla="*/ 107855 w 693544"/>
                <a:gd name="connsiteY47" fmla="*/ 292236 h 672784"/>
                <a:gd name="connsiteX48" fmla="*/ 100872 w 693544"/>
                <a:gd name="connsiteY48" fmla="*/ 346543 h 672784"/>
                <a:gd name="connsiteX49" fmla="*/ 80441 w 693544"/>
                <a:gd name="connsiteY49" fmla="*/ 374429 h 672784"/>
                <a:gd name="connsiteX50" fmla="*/ 63031 w 693544"/>
                <a:gd name="connsiteY50" fmla="*/ 383393 h 672784"/>
                <a:gd name="connsiteX51" fmla="*/ 59538 w 693544"/>
                <a:gd name="connsiteY51" fmla="*/ 397313 h 672784"/>
                <a:gd name="connsiteX52" fmla="*/ 42082 w 693544"/>
                <a:gd name="connsiteY52" fmla="*/ 414251 h 672784"/>
                <a:gd name="connsiteX53" fmla="*/ 40099 w 693544"/>
                <a:gd name="connsiteY53" fmla="*/ 429207 h 672784"/>
                <a:gd name="connsiteX54" fmla="*/ 33636 w 693544"/>
                <a:gd name="connsiteY54" fmla="*/ 435200 h 672784"/>
                <a:gd name="connsiteX55" fmla="*/ 33115 w 693544"/>
                <a:gd name="connsiteY55" fmla="*/ 448129 h 672784"/>
                <a:gd name="connsiteX56" fmla="*/ 24670 w 693544"/>
                <a:gd name="connsiteY56" fmla="*/ 464549 h 672784"/>
                <a:gd name="connsiteX57" fmla="*/ 15705 w 693544"/>
                <a:gd name="connsiteY57" fmla="*/ 515365 h 672784"/>
                <a:gd name="connsiteX58" fmla="*/ 7213 w 693544"/>
                <a:gd name="connsiteY58" fmla="*/ 547260 h 672784"/>
                <a:gd name="connsiteX59" fmla="*/ 749 w 693544"/>
                <a:gd name="connsiteY59" fmla="*/ 558726 h 672784"/>
                <a:gd name="connsiteX60" fmla="*/ -1233 w 693544"/>
                <a:gd name="connsiteY60" fmla="*/ 604540 h 672784"/>
                <a:gd name="connsiteX61" fmla="*/ -6707 w 693544"/>
                <a:gd name="connsiteY61" fmla="*/ 604540 h 672784"/>
                <a:gd name="connsiteX62" fmla="*/ -4631 w 693544"/>
                <a:gd name="connsiteY62" fmla="*/ 629735 h 672784"/>
                <a:gd name="connsiteX63" fmla="*/ 23444 w 693544"/>
                <a:gd name="connsiteY63" fmla="*/ 616760 h 672784"/>
                <a:gd name="connsiteX64" fmla="*/ 39580 w 693544"/>
                <a:gd name="connsiteY64" fmla="*/ 619969 h 67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93544" h="67278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w="14142" cap="flat">
              <a:solidFill>
                <a:srgbClr val="FFFFFF"/>
              </a:solidFill>
              <a:prstDash val="solid"/>
              <a:miter/>
            </a:ln>
          </p:spPr>
          <p:txBody>
            <a:bodyPr rtlCol="0" anchor="ctr"/>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name="connsiteX0" fmla="*/ 76997 w 83703"/>
                <a:gd name="connsiteY0" fmla="*/ 36692 h 97669"/>
                <a:gd name="connsiteX1" fmla="*/ 76997 w 83703"/>
                <a:gd name="connsiteY1" fmla="*/ 21311 h 97669"/>
                <a:gd name="connsiteX2" fmla="*/ 66475 w 83703"/>
                <a:gd name="connsiteY2" fmla="*/ 7815 h 97669"/>
                <a:gd name="connsiteX3" fmla="*/ 66475 w 83703"/>
                <a:gd name="connsiteY3" fmla="*/ -6764 h 97669"/>
                <a:gd name="connsiteX4" fmla="*/ 42506 w 83703"/>
                <a:gd name="connsiteY4" fmla="*/ -5913 h 97669"/>
                <a:gd name="connsiteX5" fmla="*/ 36560 w 83703"/>
                <a:gd name="connsiteY5" fmla="*/ 14847 h 97669"/>
                <a:gd name="connsiteX6" fmla="*/ 11978 w 83703"/>
                <a:gd name="connsiteY6" fmla="*/ 17065 h 97669"/>
                <a:gd name="connsiteX7" fmla="*/ -5195 w 83703"/>
                <a:gd name="connsiteY7" fmla="*/ -1527 h 97669"/>
                <a:gd name="connsiteX8" fmla="*/ -6707 w 83703"/>
                <a:gd name="connsiteY8" fmla="*/ -960 h 97669"/>
                <a:gd name="connsiteX9" fmla="*/ 1928 w 83703"/>
                <a:gd name="connsiteY9" fmla="*/ 25228 h 97669"/>
                <a:gd name="connsiteX10" fmla="*/ 6646 w 83703"/>
                <a:gd name="connsiteY10" fmla="*/ 49621 h 97669"/>
                <a:gd name="connsiteX11" fmla="*/ 9430 w 83703"/>
                <a:gd name="connsiteY11" fmla="*/ 70476 h 97669"/>
                <a:gd name="connsiteX12" fmla="*/ 23822 w 83703"/>
                <a:gd name="connsiteY12" fmla="*/ 90906 h 97669"/>
                <a:gd name="connsiteX13" fmla="*/ 49489 w 83703"/>
                <a:gd name="connsiteY13" fmla="*/ 85054 h 9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703" h="97669">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name="connsiteX0" fmla="*/ 29348 w 48315"/>
                <a:gd name="connsiteY0" fmla="*/ 25007 h 73935"/>
                <a:gd name="connsiteX1" fmla="*/ 48316 w 48315"/>
                <a:gd name="connsiteY1" fmla="*/ 12409 h 73935"/>
                <a:gd name="connsiteX2" fmla="*/ 41851 w 48315"/>
                <a:gd name="connsiteY2" fmla="*/ 47 h 73935"/>
                <a:gd name="connsiteX3" fmla="*/ 41474 w 48315"/>
                <a:gd name="connsiteY3" fmla="*/ 0 h 73935"/>
                <a:gd name="connsiteX4" fmla="*/ 13919 w 48315"/>
                <a:gd name="connsiteY4" fmla="*/ 28451 h 73935"/>
                <a:gd name="connsiteX5" fmla="*/ 0 w 48315"/>
                <a:gd name="connsiteY5" fmla="*/ 35906 h 73935"/>
                <a:gd name="connsiteX6" fmla="*/ 3680 w 48315"/>
                <a:gd name="connsiteY6" fmla="*/ 42842 h 73935"/>
                <a:gd name="connsiteX7" fmla="*/ 7172 w 48315"/>
                <a:gd name="connsiteY7" fmla="*/ 73747 h 73935"/>
                <a:gd name="connsiteX8" fmla="*/ 7408 w 48315"/>
                <a:gd name="connsiteY8" fmla="*/ 73936 h 73935"/>
                <a:gd name="connsiteX9" fmla="*/ 18354 w 48315"/>
                <a:gd name="connsiteY9" fmla="*/ 66198 h 73935"/>
                <a:gd name="connsiteX10" fmla="*/ 29348 w 48315"/>
                <a:gd name="connsiteY10" fmla="*/ 25007 h 7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15" h="7393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name="connsiteX0" fmla="*/ 56289 w 578747"/>
                <a:gd name="connsiteY0" fmla="*/ 755448 h 885720"/>
                <a:gd name="connsiteX1" fmla="*/ 32179 w 578747"/>
                <a:gd name="connsiteY1" fmla="*/ 756109 h 885720"/>
                <a:gd name="connsiteX2" fmla="*/ 37794 w 578747"/>
                <a:gd name="connsiteY2" fmla="*/ 792015 h 885720"/>
                <a:gd name="connsiteX3" fmla="*/ 79267 w 578747"/>
                <a:gd name="connsiteY3" fmla="*/ 819994 h 885720"/>
                <a:gd name="connsiteX4" fmla="*/ 98801 w 578747"/>
                <a:gd name="connsiteY4" fmla="*/ 881191 h 885720"/>
                <a:gd name="connsiteX5" fmla="*/ 127536 w 578747"/>
                <a:gd name="connsiteY5" fmla="*/ 885720 h 885720"/>
                <a:gd name="connsiteX6" fmla="*/ 143153 w 578747"/>
                <a:gd name="connsiteY6" fmla="*/ 879775 h 885720"/>
                <a:gd name="connsiteX7" fmla="*/ 155138 w 578747"/>
                <a:gd name="connsiteY7" fmla="*/ 863780 h 885720"/>
                <a:gd name="connsiteX8" fmla="*/ 175379 w 578747"/>
                <a:gd name="connsiteY8" fmla="*/ 865243 h 885720"/>
                <a:gd name="connsiteX9" fmla="*/ 185099 w 578747"/>
                <a:gd name="connsiteY9" fmla="*/ 883078 h 885720"/>
                <a:gd name="connsiteX10" fmla="*/ 242191 w 578747"/>
                <a:gd name="connsiteY10" fmla="*/ 857882 h 885720"/>
                <a:gd name="connsiteX11" fmla="*/ 279371 w 578747"/>
                <a:gd name="connsiteY11" fmla="*/ 851701 h 885720"/>
                <a:gd name="connsiteX12" fmla="*/ 299093 w 578747"/>
                <a:gd name="connsiteY12" fmla="*/ 833394 h 885720"/>
                <a:gd name="connsiteX13" fmla="*/ 289562 w 578747"/>
                <a:gd name="connsiteY13" fmla="*/ 819523 h 885720"/>
                <a:gd name="connsiteX14" fmla="*/ 307209 w 578747"/>
                <a:gd name="connsiteY14" fmla="*/ 796780 h 885720"/>
                <a:gd name="connsiteX15" fmla="*/ 391431 w 578747"/>
                <a:gd name="connsiteY15" fmla="*/ 789467 h 885720"/>
                <a:gd name="connsiteX16" fmla="*/ 416721 w 578747"/>
                <a:gd name="connsiteY16" fmla="*/ 760732 h 885720"/>
                <a:gd name="connsiteX17" fmla="*/ 451259 w 578747"/>
                <a:gd name="connsiteY17" fmla="*/ 737660 h 885720"/>
                <a:gd name="connsiteX18" fmla="*/ 468339 w 578747"/>
                <a:gd name="connsiteY18" fmla="*/ 694063 h 885720"/>
                <a:gd name="connsiteX19" fmla="*/ 516324 w 578747"/>
                <a:gd name="connsiteY19" fmla="*/ 686419 h 885720"/>
                <a:gd name="connsiteX20" fmla="*/ 521939 w 578747"/>
                <a:gd name="connsiteY20" fmla="*/ 674293 h 885720"/>
                <a:gd name="connsiteX21" fmla="*/ 489100 w 578747"/>
                <a:gd name="connsiteY21" fmla="*/ 637160 h 885720"/>
                <a:gd name="connsiteX22" fmla="*/ 482352 w 578747"/>
                <a:gd name="connsiteY22" fmla="*/ 600829 h 885720"/>
                <a:gd name="connsiteX23" fmla="*/ 461875 w 578747"/>
                <a:gd name="connsiteY23" fmla="*/ 602528 h 885720"/>
                <a:gd name="connsiteX24" fmla="*/ 472444 w 578747"/>
                <a:gd name="connsiteY24" fmla="*/ 532178 h 885720"/>
                <a:gd name="connsiteX25" fmla="*/ 481267 w 578747"/>
                <a:gd name="connsiteY25" fmla="*/ 520382 h 885720"/>
                <a:gd name="connsiteX26" fmla="*/ 482730 w 578747"/>
                <a:gd name="connsiteY26" fmla="*/ 499952 h 885720"/>
                <a:gd name="connsiteX27" fmla="*/ 524204 w 578747"/>
                <a:gd name="connsiteY27" fmla="*/ 420212 h 885720"/>
                <a:gd name="connsiteX28" fmla="*/ 578747 w 578747"/>
                <a:gd name="connsiteY28" fmla="*/ 415919 h 885720"/>
                <a:gd name="connsiteX29" fmla="*/ 578747 w 578747"/>
                <a:gd name="connsiteY29" fmla="*/ 217655 h 885720"/>
                <a:gd name="connsiteX30" fmla="*/ 155374 w 578747"/>
                <a:gd name="connsiteY30" fmla="*/ 0 h 885720"/>
                <a:gd name="connsiteX31" fmla="*/ 102906 w 578747"/>
                <a:gd name="connsiteY31" fmla="*/ 16137 h 885720"/>
                <a:gd name="connsiteX32" fmla="*/ 96914 w 578747"/>
                <a:gd name="connsiteY32" fmla="*/ 88940 h 885720"/>
                <a:gd name="connsiteX33" fmla="*/ 125318 w 578747"/>
                <a:gd name="connsiteY33" fmla="*/ 138860 h 885720"/>
                <a:gd name="connsiteX34" fmla="*/ 151174 w 578747"/>
                <a:gd name="connsiteY34" fmla="*/ 159337 h 885720"/>
                <a:gd name="connsiteX35" fmla="*/ 133009 w 578747"/>
                <a:gd name="connsiteY35" fmla="*/ 186090 h 885720"/>
                <a:gd name="connsiteX36" fmla="*/ 110125 w 578747"/>
                <a:gd name="connsiteY36" fmla="*/ 363687 h 885720"/>
                <a:gd name="connsiteX37" fmla="*/ 21232 w 578747"/>
                <a:gd name="connsiteY37" fmla="*/ 458997 h 885720"/>
                <a:gd name="connsiteX38" fmla="*/ 13353 w 578747"/>
                <a:gd name="connsiteY38" fmla="*/ 488628 h 885720"/>
                <a:gd name="connsiteX39" fmla="*/ 0 w 578747"/>
                <a:gd name="connsiteY39" fmla="*/ 491978 h 885720"/>
                <a:gd name="connsiteX40" fmla="*/ 0 w 578747"/>
                <a:gd name="connsiteY40" fmla="*/ 502264 h 885720"/>
                <a:gd name="connsiteX41" fmla="*/ 31754 w 578747"/>
                <a:gd name="connsiteY41" fmla="*/ 516371 h 885720"/>
                <a:gd name="connsiteX42" fmla="*/ 38643 w 578747"/>
                <a:gd name="connsiteY42" fmla="*/ 541378 h 885720"/>
                <a:gd name="connsiteX43" fmla="*/ 87053 w 578747"/>
                <a:gd name="connsiteY43" fmla="*/ 545955 h 885720"/>
                <a:gd name="connsiteX44" fmla="*/ 95074 w 578747"/>
                <a:gd name="connsiteY44" fmla="*/ 575256 h 885720"/>
                <a:gd name="connsiteX45" fmla="*/ 70869 w 578747"/>
                <a:gd name="connsiteY45" fmla="*/ 592006 h 885720"/>
                <a:gd name="connsiteX46" fmla="*/ 77569 w 578747"/>
                <a:gd name="connsiteY46" fmla="*/ 634801 h 885720"/>
                <a:gd name="connsiteX47" fmla="*/ 78465 w 578747"/>
                <a:gd name="connsiteY47" fmla="*/ 696847 h 885720"/>
                <a:gd name="connsiteX48" fmla="*/ 102387 w 578747"/>
                <a:gd name="connsiteY48" fmla="*/ 727233 h 885720"/>
                <a:gd name="connsiteX49" fmla="*/ 99886 w 578747"/>
                <a:gd name="connsiteY49" fmla="*/ 766347 h 885720"/>
                <a:gd name="connsiteX50" fmla="*/ 56289 w 578747"/>
                <a:gd name="connsiteY50" fmla="*/ 755448 h 88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8747" h="885720">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name="connsiteX0" fmla="*/ 151033 w 155043"/>
                <a:gd name="connsiteY0" fmla="*/ 357081 h 422996"/>
                <a:gd name="connsiteX1" fmla="*/ 155044 w 155043"/>
                <a:gd name="connsiteY1" fmla="*/ 297017 h 422996"/>
                <a:gd name="connsiteX2" fmla="*/ 131452 w 155043"/>
                <a:gd name="connsiteY2" fmla="*/ 278758 h 422996"/>
                <a:gd name="connsiteX3" fmla="*/ 110125 w 155043"/>
                <a:gd name="connsiteY3" fmla="*/ 278758 h 422996"/>
                <a:gd name="connsiteX4" fmla="*/ 85071 w 155043"/>
                <a:gd name="connsiteY4" fmla="*/ 264603 h 422996"/>
                <a:gd name="connsiteX5" fmla="*/ 77003 w 155043"/>
                <a:gd name="connsiteY5" fmla="*/ 235396 h 422996"/>
                <a:gd name="connsiteX6" fmla="*/ 54402 w 155043"/>
                <a:gd name="connsiteY6" fmla="*/ 151458 h 422996"/>
                <a:gd name="connsiteX7" fmla="*/ 74785 w 155043"/>
                <a:gd name="connsiteY7" fmla="*/ 114372 h 422996"/>
                <a:gd name="connsiteX8" fmla="*/ 68746 w 155043"/>
                <a:gd name="connsiteY8" fmla="*/ 47042 h 422996"/>
                <a:gd name="connsiteX9" fmla="*/ 53506 w 155043"/>
                <a:gd name="connsiteY9" fmla="*/ 24677 h 422996"/>
                <a:gd name="connsiteX10" fmla="*/ 48033 w 155043"/>
                <a:gd name="connsiteY10" fmla="*/ 2171 h 422996"/>
                <a:gd name="connsiteX11" fmla="*/ 27649 w 155043"/>
                <a:gd name="connsiteY11" fmla="*/ 0 h 422996"/>
                <a:gd name="connsiteX12" fmla="*/ 57705 w 155043"/>
                <a:gd name="connsiteY12" fmla="*/ 67378 h 422996"/>
                <a:gd name="connsiteX13" fmla="*/ 37228 w 155043"/>
                <a:gd name="connsiteY13" fmla="*/ 95687 h 422996"/>
                <a:gd name="connsiteX14" fmla="*/ 30716 w 155043"/>
                <a:gd name="connsiteY14" fmla="*/ 140322 h 422996"/>
                <a:gd name="connsiteX15" fmla="*/ 39634 w 155043"/>
                <a:gd name="connsiteY15" fmla="*/ 147494 h 422996"/>
                <a:gd name="connsiteX16" fmla="*/ 37133 w 155043"/>
                <a:gd name="connsiteY16" fmla="*/ 175191 h 422996"/>
                <a:gd name="connsiteX17" fmla="*/ 15382 w 155043"/>
                <a:gd name="connsiteY17" fmla="*/ 185146 h 422996"/>
                <a:gd name="connsiteX18" fmla="*/ 13636 w 155043"/>
                <a:gd name="connsiteY18" fmla="*/ 216287 h 422996"/>
                <a:gd name="connsiteX19" fmla="*/ 0 w 155043"/>
                <a:gd name="connsiteY19" fmla="*/ 231622 h 422996"/>
                <a:gd name="connsiteX20" fmla="*/ 3869 w 155043"/>
                <a:gd name="connsiteY20" fmla="*/ 244597 h 422996"/>
                <a:gd name="connsiteX21" fmla="*/ 35482 w 155043"/>
                <a:gd name="connsiteY21" fmla="*/ 276210 h 422996"/>
                <a:gd name="connsiteX22" fmla="*/ 83986 w 155043"/>
                <a:gd name="connsiteY22" fmla="*/ 279041 h 422996"/>
                <a:gd name="connsiteX23" fmla="*/ 101160 w 155043"/>
                <a:gd name="connsiteY23" fmla="*/ 328441 h 422996"/>
                <a:gd name="connsiteX24" fmla="*/ 77192 w 155043"/>
                <a:gd name="connsiteY24" fmla="*/ 367556 h 422996"/>
                <a:gd name="connsiteX25" fmla="*/ 105879 w 155043"/>
                <a:gd name="connsiteY25" fmla="*/ 408936 h 422996"/>
                <a:gd name="connsiteX26" fmla="*/ 113287 w 155043"/>
                <a:gd name="connsiteY26" fmla="*/ 422996 h 422996"/>
                <a:gd name="connsiteX27" fmla="*/ 123856 w 155043"/>
                <a:gd name="connsiteY27" fmla="*/ 422996 h 422996"/>
                <a:gd name="connsiteX28" fmla="*/ 124941 w 155043"/>
                <a:gd name="connsiteY28" fmla="*/ 409313 h 422996"/>
                <a:gd name="connsiteX29" fmla="*/ 112815 w 155043"/>
                <a:gd name="connsiteY29" fmla="*/ 395347 h 422996"/>
                <a:gd name="connsiteX30" fmla="*/ 117769 w 155043"/>
                <a:gd name="connsiteY30" fmla="*/ 366990 h 422996"/>
                <a:gd name="connsiteX31" fmla="*/ 151033 w 155043"/>
                <a:gd name="connsiteY31" fmla="*/ 357081 h 42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043" h="422996">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name="connsiteX0" fmla="*/ 614465 w 654287"/>
                <a:gd name="connsiteY0" fmla="*/ 250401 h 544586"/>
                <a:gd name="connsiteX1" fmla="*/ 636499 w 654287"/>
                <a:gd name="connsiteY1" fmla="*/ 240303 h 544586"/>
                <a:gd name="connsiteX2" fmla="*/ 637632 w 654287"/>
                <a:gd name="connsiteY2" fmla="*/ 227847 h 544586"/>
                <a:gd name="connsiteX3" fmla="*/ 628337 w 654287"/>
                <a:gd name="connsiteY3" fmla="*/ 220392 h 544586"/>
                <a:gd name="connsiteX4" fmla="*/ 636452 w 654287"/>
                <a:gd name="connsiteY4" fmla="*/ 164622 h 544586"/>
                <a:gd name="connsiteX5" fmla="*/ 654287 w 654287"/>
                <a:gd name="connsiteY5" fmla="*/ 139992 h 544586"/>
                <a:gd name="connsiteX6" fmla="*/ 623477 w 654287"/>
                <a:gd name="connsiteY6" fmla="*/ 70963 h 544586"/>
                <a:gd name="connsiteX7" fmla="*/ 594790 w 654287"/>
                <a:gd name="connsiteY7" fmla="*/ 53647 h 544586"/>
                <a:gd name="connsiteX8" fmla="*/ 542228 w 654287"/>
                <a:gd name="connsiteY8" fmla="*/ 33783 h 544586"/>
                <a:gd name="connsiteX9" fmla="*/ 524204 w 654287"/>
                <a:gd name="connsiteY9" fmla="*/ 20666 h 544586"/>
                <a:gd name="connsiteX10" fmla="*/ 522694 w 654287"/>
                <a:gd name="connsiteY10" fmla="*/ 20241 h 544586"/>
                <a:gd name="connsiteX11" fmla="*/ 509766 w 654287"/>
                <a:gd name="connsiteY11" fmla="*/ 35293 h 544586"/>
                <a:gd name="connsiteX12" fmla="*/ 487731 w 654287"/>
                <a:gd name="connsiteY12" fmla="*/ 20619 h 544586"/>
                <a:gd name="connsiteX13" fmla="*/ 482447 w 654287"/>
                <a:gd name="connsiteY13" fmla="*/ 0 h 544586"/>
                <a:gd name="connsiteX14" fmla="*/ 411908 w 654287"/>
                <a:gd name="connsiteY14" fmla="*/ 6700 h 544586"/>
                <a:gd name="connsiteX15" fmla="*/ 400301 w 654287"/>
                <a:gd name="connsiteY15" fmla="*/ 29961 h 544586"/>
                <a:gd name="connsiteX16" fmla="*/ 384164 w 654287"/>
                <a:gd name="connsiteY16" fmla="*/ 45248 h 544586"/>
                <a:gd name="connsiteX17" fmla="*/ 392374 w 654287"/>
                <a:gd name="connsiteY17" fmla="*/ 74077 h 544586"/>
                <a:gd name="connsiteX18" fmla="*/ 393365 w 654287"/>
                <a:gd name="connsiteY18" fmla="*/ 115221 h 544586"/>
                <a:gd name="connsiteX19" fmla="*/ 373973 w 654287"/>
                <a:gd name="connsiteY19" fmla="*/ 185760 h 544586"/>
                <a:gd name="connsiteX20" fmla="*/ 391667 w 654287"/>
                <a:gd name="connsiteY20" fmla="*/ 207134 h 544586"/>
                <a:gd name="connsiteX21" fmla="*/ 434981 w 654287"/>
                <a:gd name="connsiteY21" fmla="*/ 209115 h 544586"/>
                <a:gd name="connsiteX22" fmla="*/ 439463 w 654287"/>
                <a:gd name="connsiteY22" fmla="*/ 292629 h 544586"/>
                <a:gd name="connsiteX23" fmla="*/ 364253 w 654287"/>
                <a:gd name="connsiteY23" fmla="*/ 269698 h 544586"/>
                <a:gd name="connsiteX24" fmla="*/ 346418 w 654287"/>
                <a:gd name="connsiteY24" fmla="*/ 232282 h 544586"/>
                <a:gd name="connsiteX25" fmla="*/ 320845 w 654287"/>
                <a:gd name="connsiteY25" fmla="*/ 230584 h 544586"/>
                <a:gd name="connsiteX26" fmla="*/ 284514 w 654287"/>
                <a:gd name="connsiteY26" fmla="*/ 200434 h 544586"/>
                <a:gd name="connsiteX27" fmla="*/ 244739 w 654287"/>
                <a:gd name="connsiteY27" fmla="*/ 211946 h 544586"/>
                <a:gd name="connsiteX28" fmla="*/ 191422 w 654287"/>
                <a:gd name="connsiteY28" fmla="*/ 191799 h 544586"/>
                <a:gd name="connsiteX29" fmla="*/ 180475 w 654287"/>
                <a:gd name="connsiteY29" fmla="*/ 165329 h 544586"/>
                <a:gd name="connsiteX30" fmla="*/ 173634 w 654287"/>
                <a:gd name="connsiteY30" fmla="*/ 162687 h 544586"/>
                <a:gd name="connsiteX31" fmla="*/ 138010 w 654287"/>
                <a:gd name="connsiteY31" fmla="*/ 174200 h 544586"/>
                <a:gd name="connsiteX32" fmla="*/ 131405 w 654287"/>
                <a:gd name="connsiteY32" fmla="*/ 149004 h 544586"/>
                <a:gd name="connsiteX33" fmla="*/ 122582 w 654287"/>
                <a:gd name="connsiteY33" fmla="*/ 144050 h 544586"/>
                <a:gd name="connsiteX34" fmla="*/ 114655 w 654287"/>
                <a:gd name="connsiteY34" fmla="*/ 148202 h 544586"/>
                <a:gd name="connsiteX35" fmla="*/ 124327 w 654287"/>
                <a:gd name="connsiteY35" fmla="*/ 166037 h 544586"/>
                <a:gd name="connsiteX36" fmla="*/ 114230 w 654287"/>
                <a:gd name="connsiteY36" fmla="*/ 235868 h 544586"/>
                <a:gd name="connsiteX37" fmla="*/ 128291 w 654287"/>
                <a:gd name="connsiteY37" fmla="*/ 272294 h 544586"/>
                <a:gd name="connsiteX38" fmla="*/ 5237 w 654287"/>
                <a:gd name="connsiteY38" fmla="*/ 266632 h 544586"/>
                <a:gd name="connsiteX39" fmla="*/ 0 w 654287"/>
                <a:gd name="connsiteY39" fmla="*/ 460082 h 544586"/>
                <a:gd name="connsiteX40" fmla="*/ 64311 w 654287"/>
                <a:gd name="connsiteY40" fmla="*/ 518212 h 544586"/>
                <a:gd name="connsiteX41" fmla="*/ 63650 w 654287"/>
                <a:gd name="connsiteY41" fmla="*/ 518919 h 544586"/>
                <a:gd name="connsiteX42" fmla="*/ 113428 w 654287"/>
                <a:gd name="connsiteY42" fmla="*/ 509011 h 544586"/>
                <a:gd name="connsiteX43" fmla="*/ 159998 w 654287"/>
                <a:gd name="connsiteY43" fmla="*/ 516088 h 544586"/>
                <a:gd name="connsiteX44" fmla="*/ 167877 w 654287"/>
                <a:gd name="connsiteY44" fmla="*/ 531045 h 544586"/>
                <a:gd name="connsiteX45" fmla="*/ 196093 w 654287"/>
                <a:gd name="connsiteY45" fmla="*/ 540246 h 544586"/>
                <a:gd name="connsiteX46" fmla="*/ 263706 w 654287"/>
                <a:gd name="connsiteY46" fmla="*/ 544587 h 544586"/>
                <a:gd name="connsiteX47" fmla="*/ 270925 w 654287"/>
                <a:gd name="connsiteY47" fmla="*/ 541001 h 544586"/>
                <a:gd name="connsiteX48" fmla="*/ 267953 w 654287"/>
                <a:gd name="connsiteY48" fmla="*/ 539633 h 544586"/>
                <a:gd name="connsiteX49" fmla="*/ 283476 w 654287"/>
                <a:gd name="connsiteY49" fmla="*/ 504717 h 544586"/>
                <a:gd name="connsiteX50" fmla="*/ 334622 w 654287"/>
                <a:gd name="connsiteY50" fmla="*/ 475794 h 544586"/>
                <a:gd name="connsiteX51" fmla="*/ 356657 w 654287"/>
                <a:gd name="connsiteY51" fmla="*/ 470085 h 544586"/>
                <a:gd name="connsiteX52" fmla="*/ 371000 w 654287"/>
                <a:gd name="connsiteY52" fmla="*/ 431536 h 544586"/>
                <a:gd name="connsiteX53" fmla="*/ 423940 w 654287"/>
                <a:gd name="connsiteY53" fmla="*/ 407095 h 544586"/>
                <a:gd name="connsiteX54" fmla="*/ 445502 w 654287"/>
                <a:gd name="connsiteY54" fmla="*/ 417240 h 544586"/>
                <a:gd name="connsiteX55" fmla="*/ 437906 w 654287"/>
                <a:gd name="connsiteY55" fmla="*/ 379965 h 544586"/>
                <a:gd name="connsiteX56" fmla="*/ 603471 w 654287"/>
                <a:gd name="connsiteY56" fmla="*/ 324195 h 544586"/>
                <a:gd name="connsiteX57" fmla="*/ 596960 w 654287"/>
                <a:gd name="connsiteY57" fmla="*/ 302538 h 544586"/>
                <a:gd name="connsiteX58" fmla="*/ 612531 w 654287"/>
                <a:gd name="connsiteY58" fmla="*/ 285033 h 544586"/>
                <a:gd name="connsiteX59" fmla="*/ 614465 w 654287"/>
                <a:gd name="connsiteY59" fmla="*/ 250401 h 54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54287" h="544586">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name="connsiteX0" fmla="*/ 546521 w 597526"/>
                <a:gd name="connsiteY0" fmla="*/ 206662 h 602857"/>
                <a:gd name="connsiteX1" fmla="*/ 549305 w 597526"/>
                <a:gd name="connsiteY1" fmla="*/ 204774 h 602857"/>
                <a:gd name="connsiteX2" fmla="*/ 456873 w 597526"/>
                <a:gd name="connsiteY2" fmla="*/ 151835 h 602857"/>
                <a:gd name="connsiteX3" fmla="*/ 450834 w 597526"/>
                <a:gd name="connsiteY3" fmla="*/ 111258 h 602857"/>
                <a:gd name="connsiteX4" fmla="*/ 256487 w 597526"/>
                <a:gd name="connsiteY4" fmla="*/ 613 h 602857"/>
                <a:gd name="connsiteX5" fmla="*/ 254741 w 597526"/>
                <a:gd name="connsiteY5" fmla="*/ 11135 h 602857"/>
                <a:gd name="connsiteX6" fmla="*/ 239548 w 597526"/>
                <a:gd name="connsiteY6" fmla="*/ 26328 h 602857"/>
                <a:gd name="connsiteX7" fmla="*/ 218976 w 597526"/>
                <a:gd name="connsiteY7" fmla="*/ 45720 h 602857"/>
                <a:gd name="connsiteX8" fmla="*/ 247145 w 597526"/>
                <a:gd name="connsiteY8" fmla="*/ 62942 h 602857"/>
                <a:gd name="connsiteX9" fmla="*/ 221053 w 597526"/>
                <a:gd name="connsiteY9" fmla="*/ 81863 h 602857"/>
                <a:gd name="connsiteX10" fmla="*/ 204397 w 597526"/>
                <a:gd name="connsiteY10" fmla="*/ 84930 h 602857"/>
                <a:gd name="connsiteX11" fmla="*/ 169717 w 597526"/>
                <a:gd name="connsiteY11" fmla="*/ 108049 h 602857"/>
                <a:gd name="connsiteX12" fmla="*/ 165424 w 597526"/>
                <a:gd name="connsiteY12" fmla="*/ 82287 h 602857"/>
                <a:gd name="connsiteX13" fmla="*/ 149995 w 597526"/>
                <a:gd name="connsiteY13" fmla="*/ 70680 h 602857"/>
                <a:gd name="connsiteX14" fmla="*/ 140511 w 597526"/>
                <a:gd name="connsiteY14" fmla="*/ 88468 h 602857"/>
                <a:gd name="connsiteX15" fmla="*/ 114891 w 597526"/>
                <a:gd name="connsiteY15" fmla="*/ 97811 h 602857"/>
                <a:gd name="connsiteX16" fmla="*/ 98565 w 597526"/>
                <a:gd name="connsiteY16" fmla="*/ 48787 h 602857"/>
                <a:gd name="connsiteX17" fmla="*/ 109087 w 597526"/>
                <a:gd name="connsiteY17" fmla="*/ 0 h 602857"/>
                <a:gd name="connsiteX18" fmla="*/ 54355 w 597526"/>
                <a:gd name="connsiteY18" fmla="*/ 2218 h 602857"/>
                <a:gd name="connsiteX19" fmla="*/ 77758 w 597526"/>
                <a:gd name="connsiteY19" fmla="*/ 41191 h 602857"/>
                <a:gd name="connsiteX20" fmla="*/ 55440 w 597526"/>
                <a:gd name="connsiteY20" fmla="*/ 73087 h 602857"/>
                <a:gd name="connsiteX21" fmla="*/ 55440 w 597526"/>
                <a:gd name="connsiteY21" fmla="*/ 91110 h 602857"/>
                <a:gd name="connsiteX22" fmla="*/ 65915 w 597526"/>
                <a:gd name="connsiteY22" fmla="*/ 104605 h 602857"/>
                <a:gd name="connsiteX23" fmla="*/ 65915 w 597526"/>
                <a:gd name="connsiteY23" fmla="*/ 128338 h 602857"/>
                <a:gd name="connsiteX24" fmla="*/ 33500 w 597526"/>
                <a:gd name="connsiteY24" fmla="*/ 185099 h 602857"/>
                <a:gd name="connsiteX25" fmla="*/ 2406 w 597526"/>
                <a:gd name="connsiteY25" fmla="*/ 192129 h 602857"/>
                <a:gd name="connsiteX26" fmla="*/ 0 w 597526"/>
                <a:gd name="connsiteY26" fmla="*/ 222091 h 602857"/>
                <a:gd name="connsiteX27" fmla="*/ 13353 w 597526"/>
                <a:gd name="connsiteY27" fmla="*/ 229215 h 602857"/>
                <a:gd name="connsiteX28" fmla="*/ 15004 w 597526"/>
                <a:gd name="connsiteY28" fmla="*/ 282202 h 602857"/>
                <a:gd name="connsiteX29" fmla="*/ 8493 w 597526"/>
                <a:gd name="connsiteY29" fmla="*/ 292205 h 602857"/>
                <a:gd name="connsiteX30" fmla="*/ 14060 w 597526"/>
                <a:gd name="connsiteY30" fmla="*/ 304331 h 602857"/>
                <a:gd name="connsiteX31" fmla="*/ 52939 w 597526"/>
                <a:gd name="connsiteY31" fmla="*/ 331980 h 602857"/>
                <a:gd name="connsiteX32" fmla="*/ 52939 w 597526"/>
                <a:gd name="connsiteY32" fmla="*/ 360809 h 602857"/>
                <a:gd name="connsiteX33" fmla="*/ 78324 w 597526"/>
                <a:gd name="connsiteY33" fmla="*/ 423091 h 602857"/>
                <a:gd name="connsiteX34" fmla="*/ 83183 w 597526"/>
                <a:gd name="connsiteY34" fmla="*/ 424459 h 602857"/>
                <a:gd name="connsiteX35" fmla="*/ 101679 w 597526"/>
                <a:gd name="connsiteY35" fmla="*/ 437953 h 602857"/>
                <a:gd name="connsiteX36" fmla="*/ 153675 w 597526"/>
                <a:gd name="connsiteY36" fmla="*/ 457581 h 602857"/>
                <a:gd name="connsiteX37" fmla="*/ 183967 w 597526"/>
                <a:gd name="connsiteY37" fmla="*/ 475841 h 602857"/>
                <a:gd name="connsiteX38" fmla="*/ 220392 w 597526"/>
                <a:gd name="connsiteY38" fmla="*/ 479757 h 602857"/>
                <a:gd name="connsiteX39" fmla="*/ 245446 w 597526"/>
                <a:gd name="connsiteY39" fmla="*/ 489666 h 602857"/>
                <a:gd name="connsiteX40" fmla="*/ 265593 w 597526"/>
                <a:gd name="connsiteY40" fmla="*/ 501509 h 602857"/>
                <a:gd name="connsiteX41" fmla="*/ 274181 w 597526"/>
                <a:gd name="connsiteY41" fmla="*/ 577143 h 602857"/>
                <a:gd name="connsiteX42" fmla="*/ 286307 w 597526"/>
                <a:gd name="connsiteY42" fmla="*/ 593941 h 602857"/>
                <a:gd name="connsiteX43" fmla="*/ 323817 w 597526"/>
                <a:gd name="connsiteY43" fmla="*/ 593044 h 602857"/>
                <a:gd name="connsiteX44" fmla="*/ 352127 w 597526"/>
                <a:gd name="connsiteY44" fmla="*/ 589788 h 602857"/>
                <a:gd name="connsiteX45" fmla="*/ 366895 w 597526"/>
                <a:gd name="connsiteY45" fmla="*/ 602528 h 602857"/>
                <a:gd name="connsiteX46" fmla="*/ 377040 w 597526"/>
                <a:gd name="connsiteY46" fmla="*/ 602858 h 602857"/>
                <a:gd name="connsiteX47" fmla="*/ 395583 w 597526"/>
                <a:gd name="connsiteY47" fmla="*/ 596536 h 602857"/>
                <a:gd name="connsiteX48" fmla="*/ 433659 w 597526"/>
                <a:gd name="connsiteY48" fmla="*/ 595592 h 602857"/>
                <a:gd name="connsiteX49" fmla="*/ 443898 w 597526"/>
                <a:gd name="connsiteY49" fmla="*/ 580965 h 602857"/>
                <a:gd name="connsiteX50" fmla="*/ 475747 w 597526"/>
                <a:gd name="connsiteY50" fmla="*/ 578700 h 602857"/>
                <a:gd name="connsiteX51" fmla="*/ 496885 w 597526"/>
                <a:gd name="connsiteY51" fmla="*/ 583513 h 602857"/>
                <a:gd name="connsiteX52" fmla="*/ 553221 w 597526"/>
                <a:gd name="connsiteY52" fmla="*/ 569877 h 602857"/>
                <a:gd name="connsiteX53" fmla="*/ 597526 w 597526"/>
                <a:gd name="connsiteY53" fmla="*/ 538312 h 602857"/>
                <a:gd name="connsiteX54" fmla="*/ 595356 w 597526"/>
                <a:gd name="connsiteY54" fmla="*/ 536377 h 602857"/>
                <a:gd name="connsiteX55" fmla="*/ 583890 w 597526"/>
                <a:gd name="connsiteY55" fmla="*/ 532886 h 602857"/>
                <a:gd name="connsiteX56" fmla="*/ 578417 w 597526"/>
                <a:gd name="connsiteY56" fmla="*/ 519438 h 602857"/>
                <a:gd name="connsiteX57" fmla="*/ 567471 w 597526"/>
                <a:gd name="connsiteY57" fmla="*/ 513446 h 602857"/>
                <a:gd name="connsiteX58" fmla="*/ 568461 w 597526"/>
                <a:gd name="connsiteY58" fmla="*/ 492544 h 602857"/>
                <a:gd name="connsiteX59" fmla="*/ 559969 w 597526"/>
                <a:gd name="connsiteY59" fmla="*/ 483060 h 602857"/>
                <a:gd name="connsiteX60" fmla="*/ 558978 w 597526"/>
                <a:gd name="connsiteY60" fmla="*/ 471123 h 602857"/>
                <a:gd name="connsiteX61" fmla="*/ 547040 w 597526"/>
                <a:gd name="connsiteY61" fmla="*/ 453193 h 602857"/>
                <a:gd name="connsiteX62" fmla="*/ 551004 w 597526"/>
                <a:gd name="connsiteY62" fmla="*/ 446729 h 602857"/>
                <a:gd name="connsiteX63" fmla="*/ 536566 w 597526"/>
                <a:gd name="connsiteY63" fmla="*/ 412852 h 602857"/>
                <a:gd name="connsiteX64" fmla="*/ 547512 w 597526"/>
                <a:gd name="connsiteY64" fmla="*/ 406388 h 602857"/>
                <a:gd name="connsiteX65" fmla="*/ 546050 w 597526"/>
                <a:gd name="connsiteY65" fmla="*/ 378503 h 602857"/>
                <a:gd name="connsiteX66" fmla="*/ 547512 w 597526"/>
                <a:gd name="connsiteY66" fmla="*/ 367509 h 602857"/>
                <a:gd name="connsiteX67" fmla="*/ 558506 w 597526"/>
                <a:gd name="connsiteY67" fmla="*/ 352080 h 602857"/>
                <a:gd name="connsiteX68" fmla="*/ 553505 w 597526"/>
                <a:gd name="connsiteY68" fmla="*/ 335660 h 602857"/>
                <a:gd name="connsiteX69" fmla="*/ 521609 w 597526"/>
                <a:gd name="connsiteY69" fmla="*/ 307256 h 602857"/>
                <a:gd name="connsiteX70" fmla="*/ 517645 w 597526"/>
                <a:gd name="connsiteY70" fmla="*/ 291827 h 602857"/>
                <a:gd name="connsiteX71" fmla="*/ 532602 w 597526"/>
                <a:gd name="connsiteY71" fmla="*/ 248513 h 602857"/>
                <a:gd name="connsiteX72" fmla="*/ 546521 w 597526"/>
                <a:gd name="connsiteY72" fmla="*/ 206662 h 60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97526" h="602857">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name="connsiteX0" fmla="*/ 85590 w 98801"/>
                <a:gd name="connsiteY0" fmla="*/ 243040 h 280125"/>
                <a:gd name="connsiteX1" fmla="*/ 98424 w 98801"/>
                <a:gd name="connsiteY1" fmla="*/ 147541 h 280125"/>
                <a:gd name="connsiteX2" fmla="*/ 70492 w 98801"/>
                <a:gd name="connsiteY2" fmla="*/ 54166 h 280125"/>
                <a:gd name="connsiteX3" fmla="*/ 38643 w 98801"/>
                <a:gd name="connsiteY3" fmla="*/ 38690 h 280125"/>
                <a:gd name="connsiteX4" fmla="*/ 42984 w 98801"/>
                <a:gd name="connsiteY4" fmla="*/ 6653 h 280125"/>
                <a:gd name="connsiteX5" fmla="*/ 0 w 98801"/>
                <a:gd name="connsiteY5" fmla="*/ 0 h 280125"/>
                <a:gd name="connsiteX6" fmla="*/ 27319 w 98801"/>
                <a:gd name="connsiteY6" fmla="*/ 41710 h 280125"/>
                <a:gd name="connsiteX7" fmla="*/ 28263 w 98801"/>
                <a:gd name="connsiteY7" fmla="*/ 73228 h 280125"/>
                <a:gd name="connsiteX8" fmla="*/ 32840 w 98801"/>
                <a:gd name="connsiteY8" fmla="*/ 98141 h 280125"/>
                <a:gd name="connsiteX9" fmla="*/ 41851 w 98801"/>
                <a:gd name="connsiteY9" fmla="*/ 232565 h 280125"/>
                <a:gd name="connsiteX10" fmla="*/ 69359 w 98801"/>
                <a:gd name="connsiteY10" fmla="*/ 280126 h 280125"/>
                <a:gd name="connsiteX11" fmla="*/ 98801 w 98801"/>
                <a:gd name="connsiteY11" fmla="*/ 270500 h 280125"/>
                <a:gd name="connsiteX12" fmla="*/ 85590 w 98801"/>
                <a:gd name="connsiteY12" fmla="*/ 243040 h 28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801" h="280125">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name="connsiteX0" fmla="*/ 0 w 70302"/>
                <a:gd name="connsiteY0" fmla="*/ 90261 h 109370"/>
                <a:gd name="connsiteX1" fmla="*/ 4671 w 70302"/>
                <a:gd name="connsiteY1" fmla="*/ 97244 h 109370"/>
                <a:gd name="connsiteX2" fmla="*/ 36284 w 70302"/>
                <a:gd name="connsiteY2" fmla="*/ 91252 h 109370"/>
                <a:gd name="connsiteX3" fmla="*/ 48033 w 70302"/>
                <a:gd name="connsiteY3" fmla="*/ 109370 h 109370"/>
                <a:gd name="connsiteX4" fmla="*/ 62282 w 70302"/>
                <a:gd name="connsiteY4" fmla="*/ 72426 h 109370"/>
                <a:gd name="connsiteX5" fmla="*/ 60819 w 70302"/>
                <a:gd name="connsiteY5" fmla="*/ 71671 h 109370"/>
                <a:gd name="connsiteX6" fmla="*/ 42418 w 70302"/>
                <a:gd name="connsiteY6" fmla="*/ 75634 h 109370"/>
                <a:gd name="connsiteX7" fmla="*/ 32934 w 70302"/>
                <a:gd name="connsiteY7" fmla="*/ 66670 h 109370"/>
                <a:gd name="connsiteX8" fmla="*/ 36944 w 70302"/>
                <a:gd name="connsiteY8" fmla="*/ 67189 h 109370"/>
                <a:gd name="connsiteX9" fmla="*/ 39917 w 70302"/>
                <a:gd name="connsiteY9" fmla="*/ 60677 h 109370"/>
                <a:gd name="connsiteX10" fmla="*/ 54874 w 70302"/>
                <a:gd name="connsiteY10" fmla="*/ 45767 h 109370"/>
                <a:gd name="connsiteX11" fmla="*/ 70303 w 70302"/>
                <a:gd name="connsiteY11" fmla="*/ 29820 h 109370"/>
                <a:gd name="connsiteX12" fmla="*/ 57846 w 70302"/>
                <a:gd name="connsiteY12" fmla="*/ 8918 h 109370"/>
                <a:gd name="connsiteX13" fmla="*/ 54733 w 70302"/>
                <a:gd name="connsiteY13" fmla="*/ 0 h 109370"/>
                <a:gd name="connsiteX14" fmla="*/ 20855 w 70302"/>
                <a:gd name="connsiteY14" fmla="*/ 24913 h 109370"/>
                <a:gd name="connsiteX15" fmla="*/ 0 w 70302"/>
                <a:gd name="connsiteY15" fmla="*/ 90261 h 1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302" h="109370">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name="connsiteX0" fmla="*/ 418089 w 418891"/>
                <a:gd name="connsiteY0" fmla="*/ 58460 h 388882"/>
                <a:gd name="connsiteX1" fmla="*/ 365905 w 418891"/>
                <a:gd name="connsiteY1" fmla="*/ 27319 h 388882"/>
                <a:gd name="connsiteX2" fmla="*/ 272152 w 418891"/>
                <a:gd name="connsiteY2" fmla="*/ 13117 h 388882"/>
                <a:gd name="connsiteX3" fmla="*/ 271869 w 418891"/>
                <a:gd name="connsiteY3" fmla="*/ 11796 h 388882"/>
                <a:gd name="connsiteX4" fmla="*/ 246862 w 418891"/>
                <a:gd name="connsiteY4" fmla="*/ 0 h 388882"/>
                <a:gd name="connsiteX5" fmla="*/ 204822 w 418891"/>
                <a:gd name="connsiteY5" fmla="*/ 19392 h 388882"/>
                <a:gd name="connsiteX6" fmla="*/ 191091 w 418891"/>
                <a:gd name="connsiteY6" fmla="*/ 56289 h 388882"/>
                <a:gd name="connsiteX7" fmla="*/ 182127 w 418891"/>
                <a:gd name="connsiteY7" fmla="*/ 77239 h 388882"/>
                <a:gd name="connsiteX8" fmla="*/ 124469 w 418891"/>
                <a:gd name="connsiteY8" fmla="*/ 118807 h 388882"/>
                <a:gd name="connsiteX9" fmla="*/ 89459 w 418891"/>
                <a:gd name="connsiteY9" fmla="*/ 136312 h 388882"/>
                <a:gd name="connsiteX10" fmla="*/ 16467 w 418891"/>
                <a:gd name="connsiteY10" fmla="*/ 131594 h 388882"/>
                <a:gd name="connsiteX11" fmla="*/ 0 w 418891"/>
                <a:gd name="connsiteY11" fmla="*/ 126215 h 388882"/>
                <a:gd name="connsiteX12" fmla="*/ 11088 w 418891"/>
                <a:gd name="connsiteY12" fmla="*/ 147306 h 388882"/>
                <a:gd name="connsiteX13" fmla="*/ 30103 w 418891"/>
                <a:gd name="connsiteY13" fmla="*/ 158724 h 388882"/>
                <a:gd name="connsiteX14" fmla="*/ 40295 w 418891"/>
                <a:gd name="connsiteY14" fmla="*/ 198546 h 388882"/>
                <a:gd name="connsiteX15" fmla="*/ 86722 w 418891"/>
                <a:gd name="connsiteY15" fmla="*/ 237095 h 388882"/>
                <a:gd name="connsiteX16" fmla="*/ 134755 w 418891"/>
                <a:gd name="connsiteY16" fmla="*/ 269746 h 388882"/>
                <a:gd name="connsiteX17" fmla="*/ 139379 w 418891"/>
                <a:gd name="connsiteY17" fmla="*/ 319760 h 388882"/>
                <a:gd name="connsiteX18" fmla="*/ 154666 w 418891"/>
                <a:gd name="connsiteY18" fmla="*/ 335094 h 388882"/>
                <a:gd name="connsiteX19" fmla="*/ 178682 w 418891"/>
                <a:gd name="connsiteY19" fmla="*/ 334245 h 388882"/>
                <a:gd name="connsiteX20" fmla="*/ 223270 w 418891"/>
                <a:gd name="connsiteY20" fmla="*/ 351891 h 388882"/>
                <a:gd name="connsiteX21" fmla="*/ 261347 w 418891"/>
                <a:gd name="connsiteY21" fmla="*/ 359865 h 388882"/>
                <a:gd name="connsiteX22" fmla="*/ 302963 w 418891"/>
                <a:gd name="connsiteY22" fmla="*/ 360809 h 388882"/>
                <a:gd name="connsiteX23" fmla="*/ 327545 w 418891"/>
                <a:gd name="connsiteY23" fmla="*/ 388883 h 388882"/>
                <a:gd name="connsiteX24" fmla="*/ 331839 w 418891"/>
                <a:gd name="connsiteY24" fmla="*/ 364867 h 388882"/>
                <a:gd name="connsiteX25" fmla="*/ 355572 w 418891"/>
                <a:gd name="connsiteY25" fmla="*/ 344908 h 388882"/>
                <a:gd name="connsiteX26" fmla="*/ 375436 w 418891"/>
                <a:gd name="connsiteY26" fmla="*/ 308625 h 388882"/>
                <a:gd name="connsiteX27" fmla="*/ 380013 w 418891"/>
                <a:gd name="connsiteY27" fmla="*/ 285835 h 388882"/>
                <a:gd name="connsiteX28" fmla="*/ 405963 w 418891"/>
                <a:gd name="connsiteY28" fmla="*/ 237567 h 388882"/>
                <a:gd name="connsiteX29" fmla="*/ 400584 w 418891"/>
                <a:gd name="connsiteY29" fmla="*/ 190006 h 388882"/>
                <a:gd name="connsiteX30" fmla="*/ 418891 w 418891"/>
                <a:gd name="connsiteY30" fmla="*/ 119420 h 388882"/>
                <a:gd name="connsiteX31" fmla="*/ 418089 w 418891"/>
                <a:gd name="connsiteY31" fmla="*/ 58460 h 38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8891" h="388882">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name="connsiteX0" fmla="*/ 730535 w 876897"/>
                <a:gd name="connsiteY0" fmla="*/ 514295 h 651173"/>
                <a:gd name="connsiteX1" fmla="*/ 730535 w 876897"/>
                <a:gd name="connsiteY1" fmla="*/ 496602 h 651173"/>
                <a:gd name="connsiteX2" fmla="*/ 746436 w 876897"/>
                <a:gd name="connsiteY2" fmla="*/ 492638 h 651173"/>
                <a:gd name="connsiteX3" fmla="*/ 753089 w 876897"/>
                <a:gd name="connsiteY3" fmla="*/ 467490 h 651173"/>
                <a:gd name="connsiteX4" fmla="*/ 841321 w 876897"/>
                <a:gd name="connsiteY4" fmla="*/ 372935 h 651173"/>
                <a:gd name="connsiteX5" fmla="*/ 864063 w 876897"/>
                <a:gd name="connsiteY5" fmla="*/ 196423 h 651173"/>
                <a:gd name="connsiteX6" fmla="*/ 876897 w 876897"/>
                <a:gd name="connsiteY6" fmla="*/ 177503 h 651173"/>
                <a:gd name="connsiteX7" fmla="*/ 858968 w 876897"/>
                <a:gd name="connsiteY7" fmla="*/ 163301 h 651173"/>
                <a:gd name="connsiteX8" fmla="*/ 827119 w 876897"/>
                <a:gd name="connsiteY8" fmla="*/ 107341 h 651173"/>
                <a:gd name="connsiteX9" fmla="*/ 833017 w 876897"/>
                <a:gd name="connsiteY9" fmla="*/ 35812 h 651173"/>
                <a:gd name="connsiteX10" fmla="*/ 820042 w 876897"/>
                <a:gd name="connsiteY10" fmla="*/ 39822 h 651173"/>
                <a:gd name="connsiteX11" fmla="*/ 791921 w 876897"/>
                <a:gd name="connsiteY11" fmla="*/ 10097 h 651173"/>
                <a:gd name="connsiteX12" fmla="*/ 661790 w 876897"/>
                <a:gd name="connsiteY12" fmla="*/ 0 h 651173"/>
                <a:gd name="connsiteX13" fmla="*/ 330329 w 876897"/>
                <a:gd name="connsiteY13" fmla="*/ 228130 h 651173"/>
                <a:gd name="connsiteX14" fmla="*/ 236576 w 876897"/>
                <a:gd name="connsiteY14" fmla="*/ 248277 h 651173"/>
                <a:gd name="connsiteX15" fmla="*/ 231150 w 876897"/>
                <a:gd name="connsiteY15" fmla="*/ 417429 h 651173"/>
                <a:gd name="connsiteX16" fmla="*/ 182410 w 876897"/>
                <a:gd name="connsiteY16" fmla="*/ 462205 h 651173"/>
                <a:gd name="connsiteX17" fmla="*/ 64075 w 876897"/>
                <a:gd name="connsiteY17" fmla="*/ 463998 h 651173"/>
                <a:gd name="connsiteX18" fmla="*/ 44682 w 876897"/>
                <a:gd name="connsiteY18" fmla="*/ 485231 h 651173"/>
                <a:gd name="connsiteX19" fmla="*/ 4954 w 876897"/>
                <a:gd name="connsiteY19" fmla="*/ 482683 h 651173"/>
                <a:gd name="connsiteX20" fmla="*/ 0 w 876897"/>
                <a:gd name="connsiteY20" fmla="*/ 499904 h 651173"/>
                <a:gd name="connsiteX21" fmla="*/ 10947 w 876897"/>
                <a:gd name="connsiteY21" fmla="*/ 516749 h 651173"/>
                <a:gd name="connsiteX22" fmla="*/ 14391 w 876897"/>
                <a:gd name="connsiteY22" fmla="*/ 536613 h 651173"/>
                <a:gd name="connsiteX23" fmla="*/ 40483 w 876897"/>
                <a:gd name="connsiteY23" fmla="*/ 558223 h 651173"/>
                <a:gd name="connsiteX24" fmla="*/ 49637 w 876897"/>
                <a:gd name="connsiteY24" fmla="*/ 587476 h 651173"/>
                <a:gd name="connsiteX25" fmla="*/ 64358 w 876897"/>
                <a:gd name="connsiteY25" fmla="*/ 599980 h 651173"/>
                <a:gd name="connsiteX26" fmla="*/ 94177 w 876897"/>
                <a:gd name="connsiteY26" fmla="*/ 599036 h 651173"/>
                <a:gd name="connsiteX27" fmla="*/ 112532 w 876897"/>
                <a:gd name="connsiteY27" fmla="*/ 620033 h 651173"/>
                <a:gd name="connsiteX28" fmla="*/ 103189 w 876897"/>
                <a:gd name="connsiteY28" fmla="*/ 634046 h 651173"/>
                <a:gd name="connsiteX29" fmla="*/ 112437 w 876897"/>
                <a:gd name="connsiteY29" fmla="*/ 646125 h 651173"/>
                <a:gd name="connsiteX30" fmla="*/ 120789 w 876897"/>
                <a:gd name="connsiteY30" fmla="*/ 644898 h 651173"/>
                <a:gd name="connsiteX31" fmla="*/ 118241 w 876897"/>
                <a:gd name="connsiteY31" fmla="*/ 628054 h 651173"/>
                <a:gd name="connsiteX32" fmla="*/ 139143 w 876897"/>
                <a:gd name="connsiteY32" fmla="*/ 620033 h 651173"/>
                <a:gd name="connsiteX33" fmla="*/ 174294 w 876897"/>
                <a:gd name="connsiteY33" fmla="*/ 651173 h 651173"/>
                <a:gd name="connsiteX34" fmla="*/ 176700 w 876897"/>
                <a:gd name="connsiteY34" fmla="*/ 611209 h 651173"/>
                <a:gd name="connsiteX35" fmla="*/ 197603 w 876897"/>
                <a:gd name="connsiteY35" fmla="*/ 597951 h 651173"/>
                <a:gd name="connsiteX36" fmla="*/ 211710 w 876897"/>
                <a:gd name="connsiteY36" fmla="*/ 549966 h 651173"/>
                <a:gd name="connsiteX37" fmla="*/ 299188 w 876897"/>
                <a:gd name="connsiteY37" fmla="*/ 531281 h 651173"/>
                <a:gd name="connsiteX38" fmla="*/ 345852 w 876897"/>
                <a:gd name="connsiteY38" fmla="*/ 553127 h 651173"/>
                <a:gd name="connsiteX39" fmla="*/ 369538 w 876897"/>
                <a:gd name="connsiteY39" fmla="*/ 588184 h 651173"/>
                <a:gd name="connsiteX40" fmla="*/ 376615 w 876897"/>
                <a:gd name="connsiteY40" fmla="*/ 588184 h 651173"/>
                <a:gd name="connsiteX41" fmla="*/ 391903 w 876897"/>
                <a:gd name="connsiteY41" fmla="*/ 572000 h 651173"/>
                <a:gd name="connsiteX42" fmla="*/ 429272 w 876897"/>
                <a:gd name="connsiteY42" fmla="*/ 568886 h 651173"/>
                <a:gd name="connsiteX43" fmla="*/ 487071 w 876897"/>
                <a:gd name="connsiteY43" fmla="*/ 597338 h 651173"/>
                <a:gd name="connsiteX44" fmla="*/ 519816 w 876897"/>
                <a:gd name="connsiteY44" fmla="*/ 597338 h 651173"/>
                <a:gd name="connsiteX45" fmla="*/ 562564 w 876897"/>
                <a:gd name="connsiteY45" fmla="*/ 567329 h 651173"/>
                <a:gd name="connsiteX46" fmla="*/ 636358 w 876897"/>
                <a:gd name="connsiteY46" fmla="*/ 563460 h 651173"/>
                <a:gd name="connsiteX47" fmla="*/ 673114 w 876897"/>
                <a:gd name="connsiteY47" fmla="*/ 578889 h 651173"/>
                <a:gd name="connsiteX48" fmla="*/ 692175 w 876897"/>
                <a:gd name="connsiteY48" fmla="*/ 562328 h 651173"/>
                <a:gd name="connsiteX49" fmla="*/ 714871 w 876897"/>
                <a:gd name="connsiteY49" fmla="*/ 556807 h 651173"/>
                <a:gd name="connsiteX50" fmla="*/ 707699 w 876897"/>
                <a:gd name="connsiteY50" fmla="*/ 539821 h 651173"/>
                <a:gd name="connsiteX51" fmla="*/ 707699 w 876897"/>
                <a:gd name="connsiteY51" fmla="*/ 511559 h 651173"/>
                <a:gd name="connsiteX52" fmla="*/ 730535 w 876897"/>
                <a:gd name="connsiteY52" fmla="*/ 514295 h 65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76897" h="651173">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name="connsiteX0" fmla="*/ 158016 w 158016"/>
                <a:gd name="connsiteY0" fmla="*/ 65349 h 343775"/>
                <a:gd name="connsiteX1" fmla="*/ 146267 w 158016"/>
                <a:gd name="connsiteY1" fmla="*/ 40955 h 343775"/>
                <a:gd name="connsiteX2" fmla="*/ 146787 w 158016"/>
                <a:gd name="connsiteY2" fmla="*/ 32745 h 343775"/>
                <a:gd name="connsiteX3" fmla="*/ 109795 w 158016"/>
                <a:gd name="connsiteY3" fmla="*/ 0 h 343775"/>
                <a:gd name="connsiteX4" fmla="*/ 106964 w 158016"/>
                <a:gd name="connsiteY4" fmla="*/ 1085 h 343775"/>
                <a:gd name="connsiteX5" fmla="*/ 109889 w 158016"/>
                <a:gd name="connsiteY5" fmla="*/ 20713 h 343775"/>
                <a:gd name="connsiteX6" fmla="*/ 87572 w 158016"/>
                <a:gd name="connsiteY6" fmla="*/ 23922 h 343775"/>
                <a:gd name="connsiteX7" fmla="*/ 76531 w 158016"/>
                <a:gd name="connsiteY7" fmla="*/ 47891 h 343775"/>
                <a:gd name="connsiteX8" fmla="*/ 33028 w 158016"/>
                <a:gd name="connsiteY8" fmla="*/ 51665 h 343775"/>
                <a:gd name="connsiteX9" fmla="*/ 3586 w 158016"/>
                <a:gd name="connsiteY9" fmla="*/ 80258 h 343775"/>
                <a:gd name="connsiteX10" fmla="*/ 0 w 158016"/>
                <a:gd name="connsiteY10" fmla="*/ 106775 h 343775"/>
                <a:gd name="connsiteX11" fmla="*/ 28404 w 158016"/>
                <a:gd name="connsiteY11" fmla="*/ 120506 h 343775"/>
                <a:gd name="connsiteX12" fmla="*/ 58885 w 158016"/>
                <a:gd name="connsiteY12" fmla="*/ 222468 h 343775"/>
                <a:gd name="connsiteX13" fmla="*/ 46192 w 158016"/>
                <a:gd name="connsiteY13" fmla="*/ 316834 h 343775"/>
                <a:gd name="connsiteX14" fmla="*/ 59120 w 158016"/>
                <a:gd name="connsiteY14" fmla="*/ 343776 h 343775"/>
                <a:gd name="connsiteX15" fmla="*/ 84694 w 158016"/>
                <a:gd name="connsiteY15" fmla="*/ 342124 h 343775"/>
                <a:gd name="connsiteX16" fmla="*/ 97244 w 158016"/>
                <a:gd name="connsiteY16" fmla="*/ 206237 h 343775"/>
                <a:gd name="connsiteX17" fmla="*/ 117769 w 158016"/>
                <a:gd name="connsiteY17" fmla="*/ 172690 h 343775"/>
                <a:gd name="connsiteX18" fmla="*/ 124516 w 158016"/>
                <a:gd name="connsiteY18" fmla="*/ 152401 h 343775"/>
                <a:gd name="connsiteX19" fmla="*/ 146126 w 158016"/>
                <a:gd name="connsiteY19" fmla="*/ 134236 h 343775"/>
                <a:gd name="connsiteX20" fmla="*/ 143342 w 158016"/>
                <a:gd name="connsiteY20" fmla="*/ 96348 h 343775"/>
                <a:gd name="connsiteX21" fmla="*/ 155044 w 158016"/>
                <a:gd name="connsiteY21" fmla="*/ 88563 h 343775"/>
                <a:gd name="connsiteX22" fmla="*/ 158016 w 158016"/>
                <a:gd name="connsiteY22" fmla="*/ 65349 h 3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8016" h="343775">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name="connsiteX0" fmla="*/ 686938 w 686938"/>
                <a:gd name="connsiteY0" fmla="*/ 420495 h 473010"/>
                <a:gd name="connsiteX1" fmla="*/ 679295 w 686938"/>
                <a:gd name="connsiteY1" fmla="*/ 389874 h 473010"/>
                <a:gd name="connsiteX2" fmla="*/ 629422 w 686938"/>
                <a:gd name="connsiteY2" fmla="*/ 358119 h 473010"/>
                <a:gd name="connsiteX3" fmla="*/ 622062 w 686938"/>
                <a:gd name="connsiteY3" fmla="*/ 312493 h 473010"/>
                <a:gd name="connsiteX4" fmla="*/ 581060 w 686938"/>
                <a:gd name="connsiteY4" fmla="*/ 297300 h 473010"/>
                <a:gd name="connsiteX5" fmla="*/ 579550 w 686938"/>
                <a:gd name="connsiteY5" fmla="*/ 268802 h 473010"/>
                <a:gd name="connsiteX6" fmla="*/ 514437 w 686938"/>
                <a:gd name="connsiteY6" fmla="*/ 245541 h 473010"/>
                <a:gd name="connsiteX7" fmla="*/ 523308 w 686938"/>
                <a:gd name="connsiteY7" fmla="*/ 218882 h 473010"/>
                <a:gd name="connsiteX8" fmla="*/ 513352 w 686938"/>
                <a:gd name="connsiteY8" fmla="*/ 190950 h 473010"/>
                <a:gd name="connsiteX9" fmla="*/ 575114 w 686938"/>
                <a:gd name="connsiteY9" fmla="*/ 190950 h 473010"/>
                <a:gd name="connsiteX10" fmla="*/ 579125 w 686938"/>
                <a:gd name="connsiteY10" fmla="*/ 107153 h 473010"/>
                <a:gd name="connsiteX11" fmla="*/ 534584 w 686938"/>
                <a:gd name="connsiteY11" fmla="*/ 83420 h 473010"/>
                <a:gd name="connsiteX12" fmla="*/ 527365 w 686938"/>
                <a:gd name="connsiteY12" fmla="*/ 0 h 473010"/>
                <a:gd name="connsiteX13" fmla="*/ 496649 w 686938"/>
                <a:gd name="connsiteY13" fmla="*/ 5096 h 473010"/>
                <a:gd name="connsiteX14" fmla="*/ 506510 w 686938"/>
                <a:gd name="connsiteY14" fmla="*/ 52939 h 473010"/>
                <a:gd name="connsiteX15" fmla="*/ 422336 w 686938"/>
                <a:gd name="connsiteY15" fmla="*/ 132348 h 473010"/>
                <a:gd name="connsiteX16" fmla="*/ 394498 w 686938"/>
                <a:gd name="connsiteY16" fmla="*/ 134236 h 473010"/>
                <a:gd name="connsiteX17" fmla="*/ 355902 w 686938"/>
                <a:gd name="connsiteY17" fmla="*/ 100264 h 473010"/>
                <a:gd name="connsiteX18" fmla="*/ 340379 w 686938"/>
                <a:gd name="connsiteY18" fmla="*/ 95404 h 473010"/>
                <a:gd name="connsiteX19" fmla="*/ 333301 w 686938"/>
                <a:gd name="connsiteY19" fmla="*/ 128055 h 473010"/>
                <a:gd name="connsiteX20" fmla="*/ 307256 w 686938"/>
                <a:gd name="connsiteY20" fmla="*/ 128055 h 473010"/>
                <a:gd name="connsiteX21" fmla="*/ 287723 w 686938"/>
                <a:gd name="connsiteY21" fmla="*/ 155091 h 473010"/>
                <a:gd name="connsiteX22" fmla="*/ 229876 w 686938"/>
                <a:gd name="connsiteY22" fmla="*/ 155091 h 473010"/>
                <a:gd name="connsiteX23" fmla="*/ 217986 w 686938"/>
                <a:gd name="connsiteY23" fmla="*/ 140228 h 473010"/>
                <a:gd name="connsiteX24" fmla="*/ 128857 w 686938"/>
                <a:gd name="connsiteY24" fmla="*/ 144852 h 473010"/>
                <a:gd name="connsiteX25" fmla="*/ 115410 w 686938"/>
                <a:gd name="connsiteY25" fmla="*/ 95546 h 473010"/>
                <a:gd name="connsiteX26" fmla="*/ 65113 w 686938"/>
                <a:gd name="connsiteY26" fmla="*/ 100547 h 473010"/>
                <a:gd name="connsiteX27" fmla="*/ 37133 w 686938"/>
                <a:gd name="connsiteY27" fmla="*/ 165377 h 473010"/>
                <a:gd name="connsiteX28" fmla="*/ 0 w 686938"/>
                <a:gd name="connsiteY28" fmla="*/ 182174 h 473010"/>
                <a:gd name="connsiteX29" fmla="*/ 20194 w 686938"/>
                <a:gd name="connsiteY29" fmla="*/ 190903 h 473010"/>
                <a:gd name="connsiteX30" fmla="*/ 31707 w 686938"/>
                <a:gd name="connsiteY30" fmla="*/ 211097 h 473010"/>
                <a:gd name="connsiteX31" fmla="*/ 77428 w 686938"/>
                <a:gd name="connsiteY31" fmla="*/ 218741 h 473010"/>
                <a:gd name="connsiteX32" fmla="*/ 88704 w 686938"/>
                <a:gd name="connsiteY32" fmla="*/ 247758 h 473010"/>
                <a:gd name="connsiteX33" fmla="*/ 145324 w 686938"/>
                <a:gd name="connsiteY33" fmla="*/ 295460 h 473010"/>
                <a:gd name="connsiteX34" fmla="*/ 166368 w 686938"/>
                <a:gd name="connsiteY34" fmla="*/ 331508 h 473010"/>
                <a:gd name="connsiteX35" fmla="*/ 212984 w 686938"/>
                <a:gd name="connsiteY35" fmla="*/ 370340 h 473010"/>
                <a:gd name="connsiteX36" fmla="*/ 212984 w 686938"/>
                <a:gd name="connsiteY36" fmla="*/ 388836 h 473010"/>
                <a:gd name="connsiteX37" fmla="*/ 255072 w 686938"/>
                <a:gd name="connsiteY37" fmla="*/ 433660 h 473010"/>
                <a:gd name="connsiteX38" fmla="*/ 274558 w 686938"/>
                <a:gd name="connsiteY38" fmla="*/ 429790 h 473010"/>
                <a:gd name="connsiteX39" fmla="*/ 306737 w 686938"/>
                <a:gd name="connsiteY39" fmla="*/ 429790 h 473010"/>
                <a:gd name="connsiteX40" fmla="*/ 334717 w 686938"/>
                <a:gd name="connsiteY40" fmla="*/ 416579 h 473010"/>
                <a:gd name="connsiteX41" fmla="*/ 405491 w 686938"/>
                <a:gd name="connsiteY41" fmla="*/ 473010 h 473010"/>
                <a:gd name="connsiteX42" fmla="*/ 416626 w 686938"/>
                <a:gd name="connsiteY42" fmla="*/ 472444 h 473010"/>
                <a:gd name="connsiteX43" fmla="*/ 458950 w 686938"/>
                <a:gd name="connsiteY43" fmla="*/ 472444 h 473010"/>
                <a:gd name="connsiteX44" fmla="*/ 528875 w 686938"/>
                <a:gd name="connsiteY44" fmla="*/ 469755 h 473010"/>
                <a:gd name="connsiteX45" fmla="*/ 574501 w 686938"/>
                <a:gd name="connsiteY45" fmla="*/ 452014 h 473010"/>
                <a:gd name="connsiteX46" fmla="*/ 599225 w 686938"/>
                <a:gd name="connsiteY46" fmla="*/ 417664 h 473010"/>
                <a:gd name="connsiteX47" fmla="*/ 686938 w 686938"/>
                <a:gd name="connsiteY47" fmla="*/ 420495 h 47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6938" h="473010">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name="connsiteX0" fmla="*/ 46711 w 499243"/>
                <a:gd name="connsiteY0" fmla="*/ 487212 h 498394"/>
                <a:gd name="connsiteX1" fmla="*/ 82759 w 499243"/>
                <a:gd name="connsiteY1" fmla="*/ 498395 h 498394"/>
                <a:gd name="connsiteX2" fmla="*/ 108144 w 499243"/>
                <a:gd name="connsiteY2" fmla="*/ 491270 h 498394"/>
                <a:gd name="connsiteX3" fmla="*/ 171841 w 499243"/>
                <a:gd name="connsiteY3" fmla="*/ 422100 h 498394"/>
                <a:gd name="connsiteX4" fmla="*/ 196093 w 499243"/>
                <a:gd name="connsiteY4" fmla="*/ 413277 h 498394"/>
                <a:gd name="connsiteX5" fmla="*/ 242379 w 499243"/>
                <a:gd name="connsiteY5" fmla="*/ 433660 h 498394"/>
                <a:gd name="connsiteX6" fmla="*/ 287298 w 499243"/>
                <a:gd name="connsiteY6" fmla="*/ 426299 h 498394"/>
                <a:gd name="connsiteX7" fmla="*/ 312918 w 499243"/>
                <a:gd name="connsiteY7" fmla="*/ 379446 h 498394"/>
                <a:gd name="connsiteX8" fmla="*/ 355383 w 499243"/>
                <a:gd name="connsiteY8" fmla="*/ 349910 h 498394"/>
                <a:gd name="connsiteX9" fmla="*/ 394922 w 499243"/>
                <a:gd name="connsiteY9" fmla="*/ 300273 h 498394"/>
                <a:gd name="connsiteX10" fmla="*/ 424553 w 499243"/>
                <a:gd name="connsiteY10" fmla="*/ 284514 h 498394"/>
                <a:gd name="connsiteX11" fmla="*/ 444700 w 499243"/>
                <a:gd name="connsiteY11" fmla="*/ 265263 h 498394"/>
                <a:gd name="connsiteX12" fmla="*/ 499244 w 499243"/>
                <a:gd name="connsiteY12" fmla="*/ 238746 h 498394"/>
                <a:gd name="connsiteX13" fmla="*/ 471217 w 499243"/>
                <a:gd name="connsiteY13" fmla="*/ 227658 h 498394"/>
                <a:gd name="connsiteX14" fmla="*/ 444134 w 499243"/>
                <a:gd name="connsiteY14" fmla="*/ 228649 h 498394"/>
                <a:gd name="connsiteX15" fmla="*/ 421109 w 499243"/>
                <a:gd name="connsiteY15" fmla="*/ 205624 h 498394"/>
                <a:gd name="connsiteX16" fmla="*/ 416579 w 499243"/>
                <a:gd name="connsiteY16" fmla="*/ 157072 h 498394"/>
                <a:gd name="connsiteX17" fmla="*/ 373077 w 499243"/>
                <a:gd name="connsiteY17" fmla="*/ 127441 h 498394"/>
                <a:gd name="connsiteX18" fmla="*/ 323015 w 499243"/>
                <a:gd name="connsiteY18" fmla="*/ 85873 h 498394"/>
                <a:gd name="connsiteX19" fmla="*/ 313107 w 499243"/>
                <a:gd name="connsiteY19" fmla="*/ 47183 h 498394"/>
                <a:gd name="connsiteX20" fmla="*/ 295649 w 499243"/>
                <a:gd name="connsiteY20" fmla="*/ 36709 h 498394"/>
                <a:gd name="connsiteX21" fmla="*/ 276304 w 499243"/>
                <a:gd name="connsiteY21" fmla="*/ 0 h 498394"/>
                <a:gd name="connsiteX22" fmla="*/ 229498 w 499243"/>
                <a:gd name="connsiteY22" fmla="*/ 21327 h 498394"/>
                <a:gd name="connsiteX23" fmla="*/ 196093 w 499243"/>
                <a:gd name="connsiteY23" fmla="*/ 46617 h 498394"/>
                <a:gd name="connsiteX24" fmla="*/ 187270 w 499243"/>
                <a:gd name="connsiteY24" fmla="*/ 21185 h 498394"/>
                <a:gd name="connsiteX25" fmla="*/ 157167 w 499243"/>
                <a:gd name="connsiteY25" fmla="*/ 20430 h 498394"/>
                <a:gd name="connsiteX26" fmla="*/ 80542 w 499243"/>
                <a:gd name="connsiteY26" fmla="*/ 35010 h 498394"/>
                <a:gd name="connsiteX27" fmla="*/ 63744 w 499243"/>
                <a:gd name="connsiteY27" fmla="*/ 35010 h 498394"/>
                <a:gd name="connsiteX28" fmla="*/ 58318 w 499243"/>
                <a:gd name="connsiteY28" fmla="*/ 231527 h 498394"/>
                <a:gd name="connsiteX29" fmla="*/ 3539 w 499243"/>
                <a:gd name="connsiteY29" fmla="*/ 237000 h 498394"/>
                <a:gd name="connsiteX30" fmla="*/ 0 w 499243"/>
                <a:gd name="connsiteY30" fmla="*/ 382230 h 498394"/>
                <a:gd name="connsiteX31" fmla="*/ 52845 w 499243"/>
                <a:gd name="connsiteY31" fmla="*/ 435972 h 498394"/>
                <a:gd name="connsiteX32" fmla="*/ 53977 w 499243"/>
                <a:gd name="connsiteY32" fmla="*/ 461026 h 498394"/>
                <a:gd name="connsiteX33" fmla="*/ 45296 w 499243"/>
                <a:gd name="connsiteY33" fmla="*/ 483579 h 498394"/>
                <a:gd name="connsiteX34" fmla="*/ 46711 w 499243"/>
                <a:gd name="connsiteY34" fmla="*/ 487212 h 49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9243" h="498394">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name="connsiteX0" fmla="*/ 0 w 418089"/>
                <a:gd name="connsiteY0" fmla="*/ 437151 h 484900"/>
                <a:gd name="connsiteX1" fmla="*/ 3067 w 418089"/>
                <a:gd name="connsiteY1" fmla="*/ 438189 h 484900"/>
                <a:gd name="connsiteX2" fmla="*/ 26989 w 418089"/>
                <a:gd name="connsiteY2" fmla="*/ 465555 h 484900"/>
                <a:gd name="connsiteX3" fmla="*/ 37275 w 418089"/>
                <a:gd name="connsiteY3" fmla="*/ 484900 h 484900"/>
                <a:gd name="connsiteX4" fmla="*/ 49306 w 418089"/>
                <a:gd name="connsiteY4" fmla="*/ 478436 h 484900"/>
                <a:gd name="connsiteX5" fmla="*/ 80164 w 418089"/>
                <a:gd name="connsiteY5" fmla="*/ 446635 h 484900"/>
                <a:gd name="connsiteX6" fmla="*/ 94413 w 418089"/>
                <a:gd name="connsiteY6" fmla="*/ 448428 h 484900"/>
                <a:gd name="connsiteX7" fmla="*/ 105360 w 418089"/>
                <a:gd name="connsiteY7" fmla="*/ 469424 h 484900"/>
                <a:gd name="connsiteX8" fmla="*/ 125082 w 418089"/>
                <a:gd name="connsiteY8" fmla="*/ 472066 h 484900"/>
                <a:gd name="connsiteX9" fmla="*/ 141030 w 418089"/>
                <a:gd name="connsiteY9" fmla="*/ 449041 h 484900"/>
                <a:gd name="connsiteX10" fmla="*/ 184910 w 418089"/>
                <a:gd name="connsiteY10" fmla="*/ 446635 h 484900"/>
                <a:gd name="connsiteX11" fmla="*/ 186751 w 418089"/>
                <a:gd name="connsiteY11" fmla="*/ 473765 h 484900"/>
                <a:gd name="connsiteX12" fmla="*/ 197414 w 418089"/>
                <a:gd name="connsiteY12" fmla="*/ 474284 h 484900"/>
                <a:gd name="connsiteX13" fmla="*/ 258799 w 418089"/>
                <a:gd name="connsiteY13" fmla="*/ 429319 h 484900"/>
                <a:gd name="connsiteX14" fmla="*/ 272152 w 418089"/>
                <a:gd name="connsiteY14" fmla="*/ 399310 h 484900"/>
                <a:gd name="connsiteX15" fmla="*/ 274889 w 418089"/>
                <a:gd name="connsiteY15" fmla="*/ 338680 h 484900"/>
                <a:gd name="connsiteX16" fmla="*/ 313201 w 418089"/>
                <a:gd name="connsiteY16" fmla="*/ 273567 h 484900"/>
                <a:gd name="connsiteX17" fmla="*/ 366518 w 418089"/>
                <a:gd name="connsiteY17" fmla="*/ 243323 h 484900"/>
                <a:gd name="connsiteX18" fmla="*/ 370717 w 418089"/>
                <a:gd name="connsiteY18" fmla="*/ 203972 h 484900"/>
                <a:gd name="connsiteX19" fmla="*/ 383598 w 418089"/>
                <a:gd name="connsiteY19" fmla="*/ 95215 h 484900"/>
                <a:gd name="connsiteX20" fmla="*/ 414739 w 418089"/>
                <a:gd name="connsiteY20" fmla="*/ 21044 h 484900"/>
                <a:gd name="connsiteX21" fmla="*/ 418089 w 418089"/>
                <a:gd name="connsiteY21" fmla="*/ 3633 h 484900"/>
                <a:gd name="connsiteX22" fmla="*/ 381050 w 418089"/>
                <a:gd name="connsiteY22" fmla="*/ 15995 h 484900"/>
                <a:gd name="connsiteX23" fmla="*/ 360526 w 418089"/>
                <a:gd name="connsiteY23" fmla="*/ 2265 h 484900"/>
                <a:gd name="connsiteX24" fmla="*/ 339293 w 418089"/>
                <a:gd name="connsiteY24" fmla="*/ 0 h 484900"/>
                <a:gd name="connsiteX25" fmla="*/ 281305 w 418089"/>
                <a:gd name="connsiteY25" fmla="*/ 42842 h 484900"/>
                <a:gd name="connsiteX26" fmla="*/ 283193 w 418089"/>
                <a:gd name="connsiteY26" fmla="*/ 114325 h 484900"/>
                <a:gd name="connsiteX27" fmla="*/ 259743 w 418089"/>
                <a:gd name="connsiteY27" fmla="*/ 115787 h 484900"/>
                <a:gd name="connsiteX28" fmla="*/ 212041 w 418089"/>
                <a:gd name="connsiteY28" fmla="*/ 84646 h 484900"/>
                <a:gd name="connsiteX29" fmla="*/ 118948 w 418089"/>
                <a:gd name="connsiteY29" fmla="*/ 83797 h 484900"/>
                <a:gd name="connsiteX30" fmla="*/ 108380 w 418089"/>
                <a:gd name="connsiteY30" fmla="*/ 123289 h 484900"/>
                <a:gd name="connsiteX31" fmla="*/ 118099 w 418089"/>
                <a:gd name="connsiteY31" fmla="*/ 126120 h 484900"/>
                <a:gd name="connsiteX32" fmla="*/ 128102 w 418089"/>
                <a:gd name="connsiteY32" fmla="*/ 103425 h 484900"/>
                <a:gd name="connsiteX33" fmla="*/ 173870 w 418089"/>
                <a:gd name="connsiteY33" fmla="*/ 115976 h 484900"/>
                <a:gd name="connsiteX34" fmla="*/ 186987 w 418089"/>
                <a:gd name="connsiteY34" fmla="*/ 156459 h 484900"/>
                <a:gd name="connsiteX35" fmla="*/ 161508 w 418089"/>
                <a:gd name="connsiteY35" fmla="*/ 193781 h 484900"/>
                <a:gd name="connsiteX36" fmla="*/ 180994 w 418089"/>
                <a:gd name="connsiteY36" fmla="*/ 247805 h 484900"/>
                <a:gd name="connsiteX37" fmla="*/ 165282 w 418089"/>
                <a:gd name="connsiteY37" fmla="*/ 351844 h 484900"/>
                <a:gd name="connsiteX38" fmla="*/ 133670 w 418089"/>
                <a:gd name="connsiteY38" fmla="*/ 353212 h 484900"/>
                <a:gd name="connsiteX39" fmla="*/ 126356 w 418089"/>
                <a:gd name="connsiteY39" fmla="*/ 333065 h 484900"/>
                <a:gd name="connsiteX40" fmla="*/ 103803 w 418089"/>
                <a:gd name="connsiteY40" fmla="*/ 333867 h 484900"/>
                <a:gd name="connsiteX41" fmla="*/ 82665 w 418089"/>
                <a:gd name="connsiteY41" fmla="*/ 321694 h 484900"/>
                <a:gd name="connsiteX42" fmla="*/ 68321 w 418089"/>
                <a:gd name="connsiteY42" fmla="*/ 334528 h 484900"/>
                <a:gd name="connsiteX43" fmla="*/ 22884 w 418089"/>
                <a:gd name="connsiteY43" fmla="*/ 357223 h 484900"/>
                <a:gd name="connsiteX44" fmla="*/ 34349 w 418089"/>
                <a:gd name="connsiteY44" fmla="*/ 413607 h 484900"/>
                <a:gd name="connsiteX45" fmla="*/ 4388 w 418089"/>
                <a:gd name="connsiteY45" fmla="*/ 415588 h 484900"/>
                <a:gd name="connsiteX46" fmla="*/ 0 w 418089"/>
                <a:gd name="connsiteY46" fmla="*/ 437151 h 48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18089" h="484900">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name="connsiteX0" fmla="*/ 96348 w 101113"/>
                <a:gd name="connsiteY0" fmla="*/ 26045 h 72331"/>
                <a:gd name="connsiteX1" fmla="*/ 100406 w 101113"/>
                <a:gd name="connsiteY1" fmla="*/ 14438 h 72331"/>
                <a:gd name="connsiteX2" fmla="*/ 36520 w 101113"/>
                <a:gd name="connsiteY2" fmla="*/ 13494 h 72331"/>
                <a:gd name="connsiteX3" fmla="*/ 23403 w 101113"/>
                <a:gd name="connsiteY3" fmla="*/ 0 h 72331"/>
                <a:gd name="connsiteX4" fmla="*/ 20949 w 101113"/>
                <a:gd name="connsiteY4" fmla="*/ 26328 h 72331"/>
                <a:gd name="connsiteX5" fmla="*/ 0 w 101113"/>
                <a:gd name="connsiteY5" fmla="*/ 68227 h 72331"/>
                <a:gd name="connsiteX6" fmla="*/ 6181 w 101113"/>
                <a:gd name="connsiteY6" fmla="*/ 72332 h 72331"/>
                <a:gd name="connsiteX7" fmla="*/ 101113 w 101113"/>
                <a:gd name="connsiteY7" fmla="*/ 62659 h 72331"/>
                <a:gd name="connsiteX8" fmla="*/ 96348 w 101113"/>
                <a:gd name="connsiteY8" fmla="*/ 26045 h 7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113" h="72331">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name="connsiteX0" fmla="*/ 333962 w 656646"/>
                <a:gd name="connsiteY0" fmla="*/ 486693 h 550484"/>
                <a:gd name="connsiteX1" fmla="*/ 342313 w 656646"/>
                <a:gd name="connsiteY1" fmla="*/ 448758 h 550484"/>
                <a:gd name="connsiteX2" fmla="*/ 372133 w 656646"/>
                <a:gd name="connsiteY2" fmla="*/ 414267 h 550484"/>
                <a:gd name="connsiteX3" fmla="*/ 381758 w 656646"/>
                <a:gd name="connsiteY3" fmla="*/ 396055 h 550484"/>
                <a:gd name="connsiteX4" fmla="*/ 451495 w 656646"/>
                <a:gd name="connsiteY4" fmla="*/ 391950 h 550484"/>
                <a:gd name="connsiteX5" fmla="*/ 470321 w 656646"/>
                <a:gd name="connsiteY5" fmla="*/ 418797 h 550484"/>
                <a:gd name="connsiteX6" fmla="*/ 485325 w 656646"/>
                <a:gd name="connsiteY6" fmla="*/ 415777 h 550484"/>
                <a:gd name="connsiteX7" fmla="*/ 544209 w 656646"/>
                <a:gd name="connsiteY7" fmla="*/ 288996 h 550484"/>
                <a:gd name="connsiteX8" fmla="*/ 567518 w 656646"/>
                <a:gd name="connsiteY8" fmla="*/ 277342 h 550484"/>
                <a:gd name="connsiteX9" fmla="*/ 611351 w 656646"/>
                <a:gd name="connsiteY9" fmla="*/ 144050 h 550484"/>
                <a:gd name="connsiteX10" fmla="*/ 656647 w 656646"/>
                <a:gd name="connsiteY10" fmla="*/ 121827 h 550484"/>
                <a:gd name="connsiteX11" fmla="*/ 656647 w 656646"/>
                <a:gd name="connsiteY11" fmla="*/ 89129 h 550484"/>
                <a:gd name="connsiteX12" fmla="*/ 637160 w 656646"/>
                <a:gd name="connsiteY12" fmla="*/ 82901 h 550484"/>
                <a:gd name="connsiteX13" fmla="*/ 636028 w 656646"/>
                <a:gd name="connsiteY13" fmla="*/ 73606 h 550484"/>
                <a:gd name="connsiteX14" fmla="*/ 624468 w 656646"/>
                <a:gd name="connsiteY14" fmla="*/ 62046 h 550484"/>
                <a:gd name="connsiteX15" fmla="*/ 619183 w 656646"/>
                <a:gd name="connsiteY15" fmla="*/ 41757 h 550484"/>
                <a:gd name="connsiteX16" fmla="*/ 602952 w 656646"/>
                <a:gd name="connsiteY16" fmla="*/ 30622 h 550484"/>
                <a:gd name="connsiteX17" fmla="*/ 597809 w 656646"/>
                <a:gd name="connsiteY17" fmla="*/ 23356 h 550484"/>
                <a:gd name="connsiteX18" fmla="*/ 573652 w 656646"/>
                <a:gd name="connsiteY18" fmla="*/ 29206 h 550484"/>
                <a:gd name="connsiteX19" fmla="*/ 550721 w 656646"/>
                <a:gd name="connsiteY19" fmla="*/ 49165 h 550484"/>
                <a:gd name="connsiteX20" fmla="*/ 508964 w 656646"/>
                <a:gd name="connsiteY20" fmla="*/ 31707 h 550484"/>
                <a:gd name="connsiteX21" fmla="*/ 442200 w 656646"/>
                <a:gd name="connsiteY21" fmla="*/ 35151 h 550484"/>
                <a:gd name="connsiteX22" fmla="*/ 399169 w 656646"/>
                <a:gd name="connsiteY22" fmla="*/ 65396 h 550484"/>
                <a:gd name="connsiteX23" fmla="*/ 358874 w 656646"/>
                <a:gd name="connsiteY23" fmla="*/ 65396 h 550484"/>
                <a:gd name="connsiteX24" fmla="*/ 301641 w 656646"/>
                <a:gd name="connsiteY24" fmla="*/ 37228 h 550484"/>
                <a:gd name="connsiteX25" fmla="*/ 273284 w 656646"/>
                <a:gd name="connsiteY25" fmla="*/ 39587 h 550484"/>
                <a:gd name="connsiteX26" fmla="*/ 257525 w 656646"/>
                <a:gd name="connsiteY26" fmla="*/ 56242 h 550484"/>
                <a:gd name="connsiteX27" fmla="*/ 237284 w 656646"/>
                <a:gd name="connsiteY27" fmla="*/ 56242 h 550484"/>
                <a:gd name="connsiteX28" fmla="*/ 211663 w 656646"/>
                <a:gd name="connsiteY28" fmla="*/ 18307 h 550484"/>
                <a:gd name="connsiteX29" fmla="*/ 172548 w 656646"/>
                <a:gd name="connsiteY29" fmla="*/ 0 h 550484"/>
                <a:gd name="connsiteX30" fmla="*/ 97527 w 656646"/>
                <a:gd name="connsiteY30" fmla="*/ 15995 h 550484"/>
                <a:gd name="connsiteX31" fmla="*/ 84269 w 656646"/>
                <a:gd name="connsiteY31" fmla="*/ 61102 h 550484"/>
                <a:gd name="connsiteX32" fmla="*/ 64971 w 656646"/>
                <a:gd name="connsiteY32" fmla="*/ 73417 h 550484"/>
                <a:gd name="connsiteX33" fmla="*/ 61621 w 656646"/>
                <a:gd name="connsiteY33" fmla="*/ 128385 h 550484"/>
                <a:gd name="connsiteX34" fmla="*/ 73606 w 656646"/>
                <a:gd name="connsiteY34" fmla="*/ 153251 h 550484"/>
                <a:gd name="connsiteX35" fmla="*/ 69312 w 656646"/>
                <a:gd name="connsiteY35" fmla="*/ 186656 h 550484"/>
                <a:gd name="connsiteX36" fmla="*/ 59073 w 656646"/>
                <a:gd name="connsiteY36" fmla="*/ 193451 h 550484"/>
                <a:gd name="connsiteX37" fmla="*/ 61810 w 656646"/>
                <a:gd name="connsiteY37" fmla="*/ 230395 h 550484"/>
                <a:gd name="connsiteX38" fmla="*/ 37746 w 656646"/>
                <a:gd name="connsiteY38" fmla="*/ 250589 h 550484"/>
                <a:gd name="connsiteX39" fmla="*/ 31754 w 656646"/>
                <a:gd name="connsiteY39" fmla="*/ 268660 h 550484"/>
                <a:gd name="connsiteX40" fmla="*/ 12079 w 656646"/>
                <a:gd name="connsiteY40" fmla="*/ 300792 h 550484"/>
                <a:gd name="connsiteX41" fmla="*/ 0 w 656646"/>
                <a:gd name="connsiteY41" fmla="*/ 431395 h 550484"/>
                <a:gd name="connsiteX42" fmla="*/ 65396 w 656646"/>
                <a:gd name="connsiteY42" fmla="*/ 427101 h 550484"/>
                <a:gd name="connsiteX43" fmla="*/ 93045 w 656646"/>
                <a:gd name="connsiteY43" fmla="*/ 431772 h 550484"/>
                <a:gd name="connsiteX44" fmla="*/ 115174 w 656646"/>
                <a:gd name="connsiteY44" fmla="*/ 445125 h 550484"/>
                <a:gd name="connsiteX45" fmla="*/ 122440 w 656646"/>
                <a:gd name="connsiteY45" fmla="*/ 457676 h 550484"/>
                <a:gd name="connsiteX46" fmla="*/ 130273 w 656646"/>
                <a:gd name="connsiteY46" fmla="*/ 462300 h 550484"/>
                <a:gd name="connsiteX47" fmla="*/ 136972 w 656646"/>
                <a:gd name="connsiteY47" fmla="*/ 477728 h 550484"/>
                <a:gd name="connsiteX48" fmla="*/ 147730 w 656646"/>
                <a:gd name="connsiteY48" fmla="*/ 484995 h 550484"/>
                <a:gd name="connsiteX49" fmla="*/ 145701 w 656646"/>
                <a:gd name="connsiteY49" fmla="*/ 490232 h 550484"/>
                <a:gd name="connsiteX50" fmla="*/ 150655 w 656646"/>
                <a:gd name="connsiteY50" fmla="*/ 520193 h 550484"/>
                <a:gd name="connsiteX51" fmla="*/ 167264 w 656646"/>
                <a:gd name="connsiteY51" fmla="*/ 538548 h 550484"/>
                <a:gd name="connsiteX52" fmla="*/ 173634 w 656646"/>
                <a:gd name="connsiteY52" fmla="*/ 543219 h 550484"/>
                <a:gd name="connsiteX53" fmla="*/ 188496 w 656646"/>
                <a:gd name="connsiteY53" fmla="*/ 544634 h 550484"/>
                <a:gd name="connsiteX54" fmla="*/ 194866 w 656646"/>
                <a:gd name="connsiteY54" fmla="*/ 550485 h 550484"/>
                <a:gd name="connsiteX55" fmla="*/ 215532 w 656646"/>
                <a:gd name="connsiteY55" fmla="*/ 543502 h 550484"/>
                <a:gd name="connsiteX56" fmla="*/ 228932 w 656646"/>
                <a:gd name="connsiteY56" fmla="*/ 544964 h 550484"/>
                <a:gd name="connsiteX57" fmla="*/ 244361 w 656646"/>
                <a:gd name="connsiteY57" fmla="*/ 528639 h 550484"/>
                <a:gd name="connsiteX58" fmla="*/ 248702 w 656646"/>
                <a:gd name="connsiteY58" fmla="*/ 528639 h 550484"/>
                <a:gd name="connsiteX59" fmla="*/ 266160 w 656646"/>
                <a:gd name="connsiteY59" fmla="*/ 537085 h 550484"/>
                <a:gd name="connsiteX60" fmla="*/ 305746 w 656646"/>
                <a:gd name="connsiteY60" fmla="*/ 536802 h 550484"/>
                <a:gd name="connsiteX61" fmla="*/ 309804 w 656646"/>
                <a:gd name="connsiteY61" fmla="*/ 517598 h 550484"/>
                <a:gd name="connsiteX62" fmla="*/ 314050 w 656646"/>
                <a:gd name="connsiteY62" fmla="*/ 517362 h 550484"/>
                <a:gd name="connsiteX63" fmla="*/ 333962 w 656646"/>
                <a:gd name="connsiteY63" fmla="*/ 486693 h 5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56646" h="550484">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name="connsiteX0" fmla="*/ 28168 w 428988"/>
                <a:gd name="connsiteY0" fmla="*/ 491553 h 624939"/>
                <a:gd name="connsiteX1" fmla="*/ 47938 w 428988"/>
                <a:gd name="connsiteY1" fmla="*/ 501462 h 624939"/>
                <a:gd name="connsiteX2" fmla="*/ 52609 w 428988"/>
                <a:gd name="connsiteY2" fmla="*/ 501745 h 624939"/>
                <a:gd name="connsiteX3" fmla="*/ 58743 w 428988"/>
                <a:gd name="connsiteY3" fmla="*/ 497074 h 624939"/>
                <a:gd name="connsiteX4" fmla="*/ 66858 w 428988"/>
                <a:gd name="connsiteY4" fmla="*/ 495045 h 624939"/>
                <a:gd name="connsiteX5" fmla="*/ 67141 w 428988"/>
                <a:gd name="connsiteY5" fmla="*/ 508114 h 624939"/>
                <a:gd name="connsiteX6" fmla="*/ 63697 w 428988"/>
                <a:gd name="connsiteY6" fmla="*/ 512786 h 624939"/>
                <a:gd name="connsiteX7" fmla="*/ 63697 w 428988"/>
                <a:gd name="connsiteY7" fmla="*/ 517740 h 624939"/>
                <a:gd name="connsiteX8" fmla="*/ 82193 w 428988"/>
                <a:gd name="connsiteY8" fmla="*/ 542605 h 624939"/>
                <a:gd name="connsiteX9" fmla="*/ 73558 w 428988"/>
                <a:gd name="connsiteY9" fmla="*/ 573133 h 624939"/>
                <a:gd name="connsiteX10" fmla="*/ 90261 w 428988"/>
                <a:gd name="connsiteY10" fmla="*/ 590402 h 624939"/>
                <a:gd name="connsiteX11" fmla="*/ 273615 w 428988"/>
                <a:gd name="connsiteY11" fmla="*/ 593091 h 624939"/>
                <a:gd name="connsiteX12" fmla="*/ 376002 w 428988"/>
                <a:gd name="connsiteY12" fmla="*/ 594035 h 624939"/>
                <a:gd name="connsiteX13" fmla="*/ 423232 w 428988"/>
                <a:gd name="connsiteY13" fmla="*/ 624940 h 624939"/>
                <a:gd name="connsiteX14" fmla="*/ 428988 w 428988"/>
                <a:gd name="connsiteY14" fmla="*/ 624562 h 624939"/>
                <a:gd name="connsiteX15" fmla="*/ 427431 w 428988"/>
                <a:gd name="connsiteY15" fmla="*/ 565772 h 624939"/>
                <a:gd name="connsiteX16" fmla="*/ 379493 w 428988"/>
                <a:gd name="connsiteY16" fmla="*/ 524959 h 624939"/>
                <a:gd name="connsiteX17" fmla="*/ 336887 w 428988"/>
                <a:gd name="connsiteY17" fmla="*/ 447296 h 624939"/>
                <a:gd name="connsiteX18" fmla="*/ 340756 w 428988"/>
                <a:gd name="connsiteY18" fmla="*/ 380343 h 624939"/>
                <a:gd name="connsiteX19" fmla="*/ 379305 w 428988"/>
                <a:gd name="connsiteY19" fmla="*/ 327073 h 624939"/>
                <a:gd name="connsiteX20" fmla="*/ 385155 w 428988"/>
                <a:gd name="connsiteY20" fmla="*/ 291072 h 624939"/>
                <a:gd name="connsiteX21" fmla="*/ 366329 w 428988"/>
                <a:gd name="connsiteY21" fmla="*/ 231905 h 624939"/>
                <a:gd name="connsiteX22" fmla="*/ 323817 w 428988"/>
                <a:gd name="connsiteY22" fmla="*/ 203265 h 624939"/>
                <a:gd name="connsiteX23" fmla="*/ 314852 w 428988"/>
                <a:gd name="connsiteY23" fmla="*/ 146079 h 624939"/>
                <a:gd name="connsiteX24" fmla="*/ 356421 w 428988"/>
                <a:gd name="connsiteY24" fmla="*/ 144946 h 624939"/>
                <a:gd name="connsiteX25" fmla="*/ 385863 w 428988"/>
                <a:gd name="connsiteY25" fmla="*/ 152307 h 624939"/>
                <a:gd name="connsiteX26" fmla="*/ 386995 w 428988"/>
                <a:gd name="connsiteY26" fmla="*/ 134802 h 624939"/>
                <a:gd name="connsiteX27" fmla="*/ 363451 w 428988"/>
                <a:gd name="connsiteY27" fmla="*/ 104935 h 624939"/>
                <a:gd name="connsiteX28" fmla="*/ 362555 w 428988"/>
                <a:gd name="connsiteY28" fmla="*/ 39209 h 624939"/>
                <a:gd name="connsiteX29" fmla="*/ 356374 w 428988"/>
                <a:gd name="connsiteY29" fmla="*/ 0 h 624939"/>
                <a:gd name="connsiteX30" fmla="*/ 344389 w 428988"/>
                <a:gd name="connsiteY30" fmla="*/ 2076 h 624939"/>
                <a:gd name="connsiteX31" fmla="*/ 337689 w 428988"/>
                <a:gd name="connsiteY31" fmla="*/ 8776 h 624939"/>
                <a:gd name="connsiteX32" fmla="*/ 349768 w 428988"/>
                <a:gd name="connsiteY32" fmla="*/ 12598 h 624939"/>
                <a:gd name="connsiteX33" fmla="*/ 349768 w 428988"/>
                <a:gd name="connsiteY33" fmla="*/ 63886 h 624939"/>
                <a:gd name="connsiteX34" fmla="*/ 301972 w 428988"/>
                <a:gd name="connsiteY34" fmla="*/ 87289 h 624939"/>
                <a:gd name="connsiteX35" fmla="*/ 258138 w 428988"/>
                <a:gd name="connsiteY35" fmla="*/ 220534 h 624939"/>
                <a:gd name="connsiteX36" fmla="*/ 233981 w 428988"/>
                <a:gd name="connsiteY36" fmla="*/ 232613 h 624939"/>
                <a:gd name="connsiteX37" fmla="*/ 174200 w 428988"/>
                <a:gd name="connsiteY37" fmla="*/ 361375 h 624939"/>
                <a:gd name="connsiteX38" fmla="*/ 143625 w 428988"/>
                <a:gd name="connsiteY38" fmla="*/ 367509 h 624939"/>
                <a:gd name="connsiteX39" fmla="*/ 124091 w 428988"/>
                <a:gd name="connsiteY39" fmla="*/ 339577 h 624939"/>
                <a:gd name="connsiteX40" fmla="*/ 69689 w 428988"/>
                <a:gd name="connsiteY40" fmla="*/ 342785 h 624939"/>
                <a:gd name="connsiteX41" fmla="*/ 62895 w 428988"/>
                <a:gd name="connsiteY41" fmla="*/ 355572 h 624939"/>
                <a:gd name="connsiteX42" fmla="*/ 34302 w 428988"/>
                <a:gd name="connsiteY42" fmla="*/ 388600 h 624939"/>
                <a:gd name="connsiteX43" fmla="*/ 26187 w 428988"/>
                <a:gd name="connsiteY43" fmla="*/ 425544 h 624939"/>
                <a:gd name="connsiteX44" fmla="*/ 1793 w 428988"/>
                <a:gd name="connsiteY44" fmla="*/ 463149 h 624939"/>
                <a:gd name="connsiteX45" fmla="*/ 0 w 428988"/>
                <a:gd name="connsiteY45" fmla="*/ 461969 h 624939"/>
                <a:gd name="connsiteX46" fmla="*/ 849 w 428988"/>
                <a:gd name="connsiteY46" fmla="*/ 467679 h 624939"/>
                <a:gd name="connsiteX47" fmla="*/ 19156 w 428988"/>
                <a:gd name="connsiteY47" fmla="*/ 467112 h 624939"/>
                <a:gd name="connsiteX48" fmla="*/ 28168 w 428988"/>
                <a:gd name="connsiteY48" fmla="*/ 491553 h 62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28988" h="624939">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name="connsiteX0" fmla="*/ 130697 w 314899"/>
                <a:gd name="connsiteY0" fmla="*/ 346843 h 346842"/>
                <a:gd name="connsiteX1" fmla="*/ 136076 w 314899"/>
                <a:gd name="connsiteY1" fmla="*/ 320562 h 346842"/>
                <a:gd name="connsiteX2" fmla="*/ 160847 w 314899"/>
                <a:gd name="connsiteY2" fmla="*/ 318910 h 346842"/>
                <a:gd name="connsiteX3" fmla="*/ 150420 w 314899"/>
                <a:gd name="connsiteY3" fmla="*/ 267575 h 346842"/>
                <a:gd name="connsiteX4" fmla="*/ 203548 w 314899"/>
                <a:gd name="connsiteY4" fmla="*/ 241011 h 346842"/>
                <a:gd name="connsiteX5" fmla="*/ 223931 w 314899"/>
                <a:gd name="connsiteY5" fmla="*/ 222798 h 346842"/>
                <a:gd name="connsiteX6" fmla="*/ 250212 w 314899"/>
                <a:gd name="connsiteY6" fmla="*/ 237944 h 346842"/>
                <a:gd name="connsiteX7" fmla="*/ 278805 w 314899"/>
                <a:gd name="connsiteY7" fmla="*/ 236953 h 346842"/>
                <a:gd name="connsiteX8" fmla="*/ 286118 w 314899"/>
                <a:gd name="connsiteY8" fmla="*/ 257006 h 346842"/>
                <a:gd name="connsiteX9" fmla="*/ 296451 w 314899"/>
                <a:gd name="connsiteY9" fmla="*/ 256534 h 346842"/>
                <a:gd name="connsiteX10" fmla="*/ 309946 w 314899"/>
                <a:gd name="connsiteY10" fmla="*/ 167075 h 346842"/>
                <a:gd name="connsiteX11" fmla="*/ 289279 w 314899"/>
                <a:gd name="connsiteY11" fmla="*/ 109748 h 346842"/>
                <a:gd name="connsiteX12" fmla="*/ 314900 w 314899"/>
                <a:gd name="connsiteY12" fmla="*/ 72190 h 346842"/>
                <a:gd name="connsiteX13" fmla="*/ 306124 w 314899"/>
                <a:gd name="connsiteY13" fmla="*/ 45154 h 346842"/>
                <a:gd name="connsiteX14" fmla="*/ 278852 w 314899"/>
                <a:gd name="connsiteY14" fmla="*/ 37652 h 346842"/>
                <a:gd name="connsiteX15" fmla="*/ 268802 w 314899"/>
                <a:gd name="connsiteY15" fmla="*/ 60536 h 346842"/>
                <a:gd name="connsiteX16" fmla="*/ 234689 w 314899"/>
                <a:gd name="connsiteY16" fmla="*/ 50580 h 346842"/>
                <a:gd name="connsiteX17" fmla="*/ 247853 w 314899"/>
                <a:gd name="connsiteY17" fmla="*/ 1510 h 346842"/>
                <a:gd name="connsiteX18" fmla="*/ 145937 w 314899"/>
                <a:gd name="connsiteY18" fmla="*/ 0 h 346842"/>
                <a:gd name="connsiteX19" fmla="*/ 141408 w 314899"/>
                <a:gd name="connsiteY19" fmla="*/ 12834 h 346842"/>
                <a:gd name="connsiteX20" fmla="*/ 147589 w 314899"/>
                <a:gd name="connsiteY20" fmla="*/ 60206 h 346842"/>
                <a:gd name="connsiteX21" fmla="*/ 44541 w 314899"/>
                <a:gd name="connsiteY21" fmla="*/ 70727 h 346842"/>
                <a:gd name="connsiteX22" fmla="*/ 45060 w 314899"/>
                <a:gd name="connsiteY22" fmla="*/ 104982 h 346842"/>
                <a:gd name="connsiteX23" fmla="*/ 60913 w 314899"/>
                <a:gd name="connsiteY23" fmla="*/ 117675 h 346842"/>
                <a:gd name="connsiteX24" fmla="*/ 43786 w 314899"/>
                <a:gd name="connsiteY24" fmla="*/ 114513 h 346842"/>
                <a:gd name="connsiteX25" fmla="*/ 29820 w 314899"/>
                <a:gd name="connsiteY25" fmla="*/ 108804 h 346842"/>
                <a:gd name="connsiteX26" fmla="*/ 25385 w 314899"/>
                <a:gd name="connsiteY26" fmla="*/ 150703 h 346842"/>
                <a:gd name="connsiteX27" fmla="*/ 10805 w 314899"/>
                <a:gd name="connsiteY27" fmla="*/ 162121 h 346842"/>
                <a:gd name="connsiteX28" fmla="*/ 0 w 314899"/>
                <a:gd name="connsiteY28" fmla="*/ 165943 h 346842"/>
                <a:gd name="connsiteX29" fmla="*/ 2170 w 314899"/>
                <a:gd name="connsiteY29" fmla="*/ 170284 h 346842"/>
                <a:gd name="connsiteX30" fmla="*/ 3161 w 314899"/>
                <a:gd name="connsiteY30" fmla="*/ 173775 h 346842"/>
                <a:gd name="connsiteX31" fmla="*/ 17599 w 314899"/>
                <a:gd name="connsiteY31" fmla="*/ 202651 h 346842"/>
                <a:gd name="connsiteX32" fmla="*/ 28546 w 314899"/>
                <a:gd name="connsiteY32" fmla="*/ 232565 h 346842"/>
                <a:gd name="connsiteX33" fmla="*/ 60913 w 314899"/>
                <a:gd name="connsiteY33" fmla="*/ 275408 h 346842"/>
                <a:gd name="connsiteX34" fmla="*/ 80825 w 314899"/>
                <a:gd name="connsiteY34" fmla="*/ 294800 h 346842"/>
                <a:gd name="connsiteX35" fmla="*/ 123667 w 314899"/>
                <a:gd name="connsiteY35" fmla="*/ 336132 h 346842"/>
                <a:gd name="connsiteX36" fmla="*/ 130697 w 314899"/>
                <a:gd name="connsiteY36" fmla="*/ 346843 h 34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4899" h="346842">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name="connsiteX0" fmla="*/ 258226 w 732517"/>
                <a:gd name="connsiteY0" fmla="*/ 647853 h 673538"/>
                <a:gd name="connsiteX1" fmla="*/ 263322 w 732517"/>
                <a:gd name="connsiteY1" fmla="*/ 650449 h 673538"/>
                <a:gd name="connsiteX2" fmla="*/ 302248 w 732517"/>
                <a:gd name="connsiteY2" fmla="*/ 616809 h 673538"/>
                <a:gd name="connsiteX3" fmla="*/ 330180 w 732517"/>
                <a:gd name="connsiteY3" fmla="*/ 644741 h 673538"/>
                <a:gd name="connsiteX4" fmla="*/ 334143 w 732517"/>
                <a:gd name="connsiteY4" fmla="*/ 666775 h 673538"/>
                <a:gd name="connsiteX5" fmla="*/ 392792 w 732517"/>
                <a:gd name="connsiteY5" fmla="*/ 666775 h 673538"/>
                <a:gd name="connsiteX6" fmla="*/ 436860 w 732517"/>
                <a:gd name="connsiteY6" fmla="*/ 646392 h 673538"/>
                <a:gd name="connsiteX7" fmla="*/ 446013 w 732517"/>
                <a:gd name="connsiteY7" fmla="*/ 270342 h 673538"/>
                <a:gd name="connsiteX8" fmla="*/ 500795 w 732517"/>
                <a:gd name="connsiteY8" fmla="*/ 264868 h 673538"/>
                <a:gd name="connsiteX9" fmla="*/ 506315 w 732517"/>
                <a:gd name="connsiteY9" fmla="*/ 67077 h 673538"/>
                <a:gd name="connsiteX10" fmla="*/ 535143 w 732517"/>
                <a:gd name="connsiteY10" fmla="*/ 67077 h 673538"/>
                <a:gd name="connsiteX11" fmla="*/ 611910 w 732517"/>
                <a:gd name="connsiteY11" fmla="*/ 52450 h 673538"/>
                <a:gd name="connsiteX12" fmla="*/ 652960 w 732517"/>
                <a:gd name="connsiteY12" fmla="*/ 53535 h 673538"/>
                <a:gd name="connsiteX13" fmla="*/ 658715 w 732517"/>
                <a:gd name="connsiteY13" fmla="*/ 70098 h 673538"/>
                <a:gd name="connsiteX14" fmla="*/ 678296 w 732517"/>
                <a:gd name="connsiteY14" fmla="*/ 55236 h 673538"/>
                <a:gd name="connsiteX15" fmla="*/ 725810 w 732517"/>
                <a:gd name="connsiteY15" fmla="*/ 33625 h 673538"/>
                <a:gd name="connsiteX16" fmla="*/ 724820 w 732517"/>
                <a:gd name="connsiteY16" fmla="*/ 31785 h 673538"/>
                <a:gd name="connsiteX17" fmla="*/ 687451 w 732517"/>
                <a:gd name="connsiteY17" fmla="*/ 26122 h 673538"/>
                <a:gd name="connsiteX18" fmla="*/ 535850 w 732517"/>
                <a:gd name="connsiteY18" fmla="*/ 56272 h 673538"/>
                <a:gd name="connsiteX19" fmla="*/ 484186 w 732517"/>
                <a:gd name="connsiteY19" fmla="*/ 46836 h 673538"/>
                <a:gd name="connsiteX20" fmla="*/ 398455 w 732517"/>
                <a:gd name="connsiteY20" fmla="*/ 49619 h 673538"/>
                <a:gd name="connsiteX21" fmla="*/ 363775 w 732517"/>
                <a:gd name="connsiteY21" fmla="*/ 23150 h 673538"/>
                <a:gd name="connsiteX22" fmla="*/ 123989 w 732517"/>
                <a:gd name="connsiteY22" fmla="*/ 29520 h 673538"/>
                <a:gd name="connsiteX23" fmla="*/ 69116 w 732517"/>
                <a:gd name="connsiteY23" fmla="*/ -6764 h 673538"/>
                <a:gd name="connsiteX24" fmla="*/ 38352 w 732517"/>
                <a:gd name="connsiteY24" fmla="*/ 10787 h 673538"/>
                <a:gd name="connsiteX25" fmla="*/ 35664 w 732517"/>
                <a:gd name="connsiteY25" fmla="*/ 10080 h 673538"/>
                <a:gd name="connsiteX26" fmla="*/ 20896 w 732517"/>
                <a:gd name="connsiteY26" fmla="*/ 6730 h 673538"/>
                <a:gd name="connsiteX27" fmla="*/ -6707 w 732517"/>
                <a:gd name="connsiteY27" fmla="*/ 20885 h 673538"/>
                <a:gd name="connsiteX28" fmla="*/ -3592 w 732517"/>
                <a:gd name="connsiteY28" fmla="*/ 58632 h 673538"/>
                <a:gd name="connsiteX29" fmla="*/ 8344 w 732517"/>
                <a:gd name="connsiteY29" fmla="*/ 82506 h 673538"/>
                <a:gd name="connsiteX30" fmla="*/ 26273 w 732517"/>
                <a:gd name="connsiteY30" fmla="*/ 99965 h 673538"/>
                <a:gd name="connsiteX31" fmla="*/ 55668 w 732517"/>
                <a:gd name="connsiteY31" fmla="*/ 140778 h 673538"/>
                <a:gd name="connsiteX32" fmla="*/ 64162 w 732517"/>
                <a:gd name="connsiteY32" fmla="*/ 165217 h 673538"/>
                <a:gd name="connsiteX33" fmla="*/ 81100 w 732517"/>
                <a:gd name="connsiteY33" fmla="*/ 188809 h 673538"/>
                <a:gd name="connsiteX34" fmla="*/ 92046 w 732517"/>
                <a:gd name="connsiteY34" fmla="*/ 218206 h 673538"/>
                <a:gd name="connsiteX35" fmla="*/ 118423 w 732517"/>
                <a:gd name="connsiteY35" fmla="*/ 259537 h 673538"/>
                <a:gd name="connsiteX36" fmla="*/ 124934 w 732517"/>
                <a:gd name="connsiteY36" fmla="*/ 273976 h 673538"/>
                <a:gd name="connsiteX37" fmla="*/ 153243 w 732517"/>
                <a:gd name="connsiteY37" fmla="*/ 307854 h 673538"/>
                <a:gd name="connsiteX38" fmla="*/ 157254 w 732517"/>
                <a:gd name="connsiteY38" fmla="*/ 329273 h 673538"/>
                <a:gd name="connsiteX39" fmla="*/ 157254 w 732517"/>
                <a:gd name="connsiteY39" fmla="*/ 400047 h 673538"/>
                <a:gd name="connsiteX40" fmla="*/ 161217 w 732517"/>
                <a:gd name="connsiteY40" fmla="*/ 411986 h 673538"/>
                <a:gd name="connsiteX41" fmla="*/ 177164 w 732517"/>
                <a:gd name="connsiteY41" fmla="*/ 447373 h 673538"/>
                <a:gd name="connsiteX42" fmla="*/ 178676 w 732517"/>
                <a:gd name="connsiteY42" fmla="*/ 486205 h 673538"/>
                <a:gd name="connsiteX43" fmla="*/ 191603 w 732517"/>
                <a:gd name="connsiteY43" fmla="*/ 513619 h 673538"/>
                <a:gd name="connsiteX44" fmla="*/ 189103 w 732517"/>
                <a:gd name="connsiteY44" fmla="*/ 522065 h 673538"/>
                <a:gd name="connsiteX45" fmla="*/ 195095 w 732517"/>
                <a:gd name="connsiteY45" fmla="*/ 535512 h 673538"/>
                <a:gd name="connsiteX46" fmla="*/ 204532 w 732517"/>
                <a:gd name="connsiteY46" fmla="*/ 581845 h 673538"/>
                <a:gd name="connsiteX47" fmla="*/ 209485 w 732517"/>
                <a:gd name="connsiteY47" fmla="*/ 590291 h 673538"/>
                <a:gd name="connsiteX48" fmla="*/ 221942 w 732517"/>
                <a:gd name="connsiteY48" fmla="*/ 602276 h 673538"/>
                <a:gd name="connsiteX49" fmla="*/ 231897 w 732517"/>
                <a:gd name="connsiteY49" fmla="*/ 621149 h 67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32517" h="673538">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name="connsiteX0" fmla="*/ 319052 w 334339"/>
                <a:gd name="connsiteY0" fmla="*/ 299424 h 367131"/>
                <a:gd name="connsiteX1" fmla="*/ 302632 w 334339"/>
                <a:gd name="connsiteY1" fmla="*/ 291638 h 367131"/>
                <a:gd name="connsiteX2" fmla="*/ 286543 w 334339"/>
                <a:gd name="connsiteY2" fmla="*/ 222327 h 367131"/>
                <a:gd name="connsiteX3" fmla="*/ 307398 w 334339"/>
                <a:gd name="connsiteY3" fmla="*/ 194819 h 367131"/>
                <a:gd name="connsiteX4" fmla="*/ 310134 w 334339"/>
                <a:gd name="connsiteY4" fmla="*/ 168396 h 367131"/>
                <a:gd name="connsiteX5" fmla="*/ 334339 w 334339"/>
                <a:gd name="connsiteY5" fmla="*/ 136123 h 367131"/>
                <a:gd name="connsiteX6" fmla="*/ 328488 w 334339"/>
                <a:gd name="connsiteY6" fmla="*/ 77994 h 367131"/>
                <a:gd name="connsiteX7" fmla="*/ 313956 w 334339"/>
                <a:gd name="connsiteY7" fmla="*/ 77144 h 367131"/>
                <a:gd name="connsiteX8" fmla="*/ 301972 w 334339"/>
                <a:gd name="connsiteY8" fmla="*/ 49401 h 367131"/>
                <a:gd name="connsiteX9" fmla="*/ 288194 w 334339"/>
                <a:gd name="connsiteY9" fmla="*/ 47466 h 367131"/>
                <a:gd name="connsiteX10" fmla="*/ 237708 w 334339"/>
                <a:gd name="connsiteY10" fmla="*/ 64594 h 367131"/>
                <a:gd name="connsiteX11" fmla="*/ 213173 w 334339"/>
                <a:gd name="connsiteY11" fmla="*/ 65726 h 367131"/>
                <a:gd name="connsiteX12" fmla="*/ 191422 w 334339"/>
                <a:gd name="connsiteY12" fmla="*/ 23120 h 367131"/>
                <a:gd name="connsiteX13" fmla="*/ 169010 w 334339"/>
                <a:gd name="connsiteY13" fmla="*/ 14910 h 367131"/>
                <a:gd name="connsiteX14" fmla="*/ 130272 w 334339"/>
                <a:gd name="connsiteY14" fmla="*/ 30905 h 367131"/>
                <a:gd name="connsiteX15" fmla="*/ 132348 w 334339"/>
                <a:gd name="connsiteY15" fmla="*/ 519 h 367131"/>
                <a:gd name="connsiteX16" fmla="*/ 115599 w 334339"/>
                <a:gd name="connsiteY16" fmla="*/ 0 h 367131"/>
                <a:gd name="connsiteX17" fmla="*/ 108568 w 334339"/>
                <a:gd name="connsiteY17" fmla="*/ 24535 h 367131"/>
                <a:gd name="connsiteX18" fmla="*/ 69548 w 334339"/>
                <a:gd name="connsiteY18" fmla="*/ 31235 h 367131"/>
                <a:gd name="connsiteX19" fmla="*/ 58696 w 334339"/>
                <a:gd name="connsiteY19" fmla="*/ 23450 h 367131"/>
                <a:gd name="connsiteX20" fmla="*/ 28027 w 334339"/>
                <a:gd name="connsiteY20" fmla="*/ 48127 h 367131"/>
                <a:gd name="connsiteX21" fmla="*/ 28640 w 334339"/>
                <a:gd name="connsiteY21" fmla="*/ 59215 h 367131"/>
                <a:gd name="connsiteX22" fmla="*/ 41568 w 334339"/>
                <a:gd name="connsiteY22" fmla="*/ 71246 h 367131"/>
                <a:gd name="connsiteX23" fmla="*/ 41568 w 334339"/>
                <a:gd name="connsiteY23" fmla="*/ 107577 h 367131"/>
                <a:gd name="connsiteX24" fmla="*/ 54402 w 334339"/>
                <a:gd name="connsiteY24" fmla="*/ 139662 h 367131"/>
                <a:gd name="connsiteX25" fmla="*/ 23308 w 334339"/>
                <a:gd name="connsiteY25" fmla="*/ 136548 h 367131"/>
                <a:gd name="connsiteX26" fmla="*/ 23308 w 334339"/>
                <a:gd name="connsiteY26" fmla="*/ 138341 h 367131"/>
                <a:gd name="connsiteX27" fmla="*/ 32368 w 334339"/>
                <a:gd name="connsiteY27" fmla="*/ 156459 h 367131"/>
                <a:gd name="connsiteX28" fmla="*/ 15665 w 334339"/>
                <a:gd name="connsiteY28" fmla="*/ 187694 h 367131"/>
                <a:gd name="connsiteX29" fmla="*/ 3397 w 334339"/>
                <a:gd name="connsiteY29" fmla="*/ 191280 h 367131"/>
                <a:gd name="connsiteX30" fmla="*/ 10003 w 334339"/>
                <a:gd name="connsiteY30" fmla="*/ 224261 h 367131"/>
                <a:gd name="connsiteX31" fmla="*/ 0 w 334339"/>
                <a:gd name="connsiteY31" fmla="*/ 240681 h 367131"/>
                <a:gd name="connsiteX32" fmla="*/ 26234 w 334339"/>
                <a:gd name="connsiteY32" fmla="*/ 251533 h 367131"/>
                <a:gd name="connsiteX33" fmla="*/ 33406 w 334339"/>
                <a:gd name="connsiteY33" fmla="*/ 268519 h 367131"/>
                <a:gd name="connsiteX34" fmla="*/ 68510 w 334339"/>
                <a:gd name="connsiteY34" fmla="*/ 279560 h 367131"/>
                <a:gd name="connsiteX35" fmla="*/ 47089 w 334339"/>
                <a:gd name="connsiteY35" fmla="*/ 364065 h 367131"/>
                <a:gd name="connsiteX36" fmla="*/ 57799 w 334339"/>
                <a:gd name="connsiteY36" fmla="*/ 367131 h 367131"/>
                <a:gd name="connsiteX37" fmla="*/ 64782 w 334339"/>
                <a:gd name="connsiteY37" fmla="*/ 364772 h 367131"/>
                <a:gd name="connsiteX38" fmla="*/ 94744 w 334339"/>
                <a:gd name="connsiteY38" fmla="*/ 351089 h 367131"/>
                <a:gd name="connsiteX39" fmla="*/ 127630 w 334339"/>
                <a:gd name="connsiteY39" fmla="*/ 336840 h 367131"/>
                <a:gd name="connsiteX40" fmla="*/ 205010 w 334339"/>
                <a:gd name="connsiteY40" fmla="*/ 320845 h 367131"/>
                <a:gd name="connsiteX41" fmla="*/ 248089 w 334339"/>
                <a:gd name="connsiteY41" fmla="*/ 317919 h 367131"/>
                <a:gd name="connsiteX42" fmla="*/ 257950 w 334339"/>
                <a:gd name="connsiteY42" fmla="*/ 317919 h 367131"/>
                <a:gd name="connsiteX43" fmla="*/ 285033 w 334339"/>
                <a:gd name="connsiteY43" fmla="*/ 325233 h 367131"/>
                <a:gd name="connsiteX44" fmla="*/ 300462 w 334339"/>
                <a:gd name="connsiteY44" fmla="*/ 325233 h 367131"/>
                <a:gd name="connsiteX45" fmla="*/ 319052 w 334339"/>
                <a:gd name="connsiteY45" fmla="*/ 331603 h 367131"/>
                <a:gd name="connsiteX46" fmla="*/ 319052 w 334339"/>
                <a:gd name="connsiteY46" fmla="*/ 299424 h 36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4339" h="367131">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name="connsiteX0" fmla="*/ 816117 w 855287"/>
                <a:gd name="connsiteY0" fmla="*/ 257602 h 698260"/>
                <a:gd name="connsiteX1" fmla="*/ 794698 w 855287"/>
                <a:gd name="connsiteY1" fmla="*/ 283647 h 698260"/>
                <a:gd name="connsiteX2" fmla="*/ 744684 w 855287"/>
                <a:gd name="connsiteY2" fmla="*/ 275909 h 698260"/>
                <a:gd name="connsiteX3" fmla="*/ 738265 w 855287"/>
                <a:gd name="connsiteY3" fmla="*/ 225613 h 698260"/>
                <a:gd name="connsiteX4" fmla="*/ 751855 w 855287"/>
                <a:gd name="connsiteY4" fmla="*/ 201595 h 698260"/>
                <a:gd name="connsiteX5" fmla="*/ 775115 w 855287"/>
                <a:gd name="connsiteY5" fmla="*/ 181637 h 698260"/>
                <a:gd name="connsiteX6" fmla="*/ 806068 w 855287"/>
                <a:gd name="connsiteY6" fmla="*/ 194472 h 698260"/>
                <a:gd name="connsiteX7" fmla="*/ 806068 w 855287"/>
                <a:gd name="connsiteY7" fmla="*/ 122518 h 698260"/>
                <a:gd name="connsiteX8" fmla="*/ 793611 w 855287"/>
                <a:gd name="connsiteY8" fmla="*/ 34662 h 698260"/>
                <a:gd name="connsiteX9" fmla="*/ 765020 w 855287"/>
                <a:gd name="connsiteY9" fmla="*/ 1963 h 698260"/>
                <a:gd name="connsiteX10" fmla="*/ 728121 w 855287"/>
                <a:gd name="connsiteY10" fmla="*/ 1116 h 698260"/>
                <a:gd name="connsiteX11" fmla="*/ 690375 w 855287"/>
                <a:gd name="connsiteY11" fmla="*/ -6764 h 698260"/>
                <a:gd name="connsiteX12" fmla="*/ 625924 w 855287"/>
                <a:gd name="connsiteY12" fmla="*/ 24613 h 698260"/>
                <a:gd name="connsiteX13" fmla="*/ 605917 w 855287"/>
                <a:gd name="connsiteY13" fmla="*/ 43486 h 698260"/>
                <a:gd name="connsiteX14" fmla="*/ 577135 w 855287"/>
                <a:gd name="connsiteY14" fmla="*/ 58772 h 698260"/>
                <a:gd name="connsiteX15" fmla="*/ 538163 w 855287"/>
                <a:gd name="connsiteY15" fmla="*/ 107750 h 698260"/>
                <a:gd name="connsiteX16" fmla="*/ 496641 w 855287"/>
                <a:gd name="connsiteY16" fmla="*/ 136578 h 698260"/>
                <a:gd name="connsiteX17" fmla="*/ 469370 w 855287"/>
                <a:gd name="connsiteY17" fmla="*/ 186498 h 698260"/>
                <a:gd name="connsiteX18" fmla="*/ 413835 w 855287"/>
                <a:gd name="connsiteY18" fmla="*/ 195557 h 698260"/>
                <a:gd name="connsiteX19" fmla="*/ 368871 w 855287"/>
                <a:gd name="connsiteY19" fmla="*/ 175787 h 698260"/>
                <a:gd name="connsiteX20" fmla="*/ 352921 w 855287"/>
                <a:gd name="connsiteY20" fmla="*/ 181591 h 698260"/>
                <a:gd name="connsiteX21" fmla="*/ 288846 w 855287"/>
                <a:gd name="connsiteY21" fmla="*/ 251137 h 698260"/>
                <a:gd name="connsiteX22" fmla="*/ 255818 w 855287"/>
                <a:gd name="connsiteY22" fmla="*/ 260574 h 698260"/>
                <a:gd name="connsiteX23" fmla="*/ 209720 w 855287"/>
                <a:gd name="connsiteY23" fmla="*/ 246419 h 698260"/>
                <a:gd name="connsiteX24" fmla="*/ 203871 w 855287"/>
                <a:gd name="connsiteY24" fmla="*/ 231792 h 698260"/>
                <a:gd name="connsiteX25" fmla="*/ 213307 w 855287"/>
                <a:gd name="connsiteY25" fmla="*/ 206880 h 698260"/>
                <a:gd name="connsiteX26" fmla="*/ 212552 w 855287"/>
                <a:gd name="connsiteY26" fmla="*/ 189942 h 698260"/>
                <a:gd name="connsiteX27" fmla="*/ 172683 w 855287"/>
                <a:gd name="connsiteY27" fmla="*/ 149364 h 698260"/>
                <a:gd name="connsiteX28" fmla="*/ 167587 w 855287"/>
                <a:gd name="connsiteY28" fmla="*/ 357537 h 698260"/>
                <a:gd name="connsiteX29" fmla="*/ 113089 w 855287"/>
                <a:gd name="connsiteY29" fmla="*/ 382778 h 698260"/>
                <a:gd name="connsiteX30" fmla="*/ 40145 w 855287"/>
                <a:gd name="connsiteY30" fmla="*/ 382778 h 698260"/>
                <a:gd name="connsiteX31" fmla="*/ 34956 w 855287"/>
                <a:gd name="connsiteY31" fmla="*/ 353715 h 698260"/>
                <a:gd name="connsiteX32" fmla="*/ 19055 w 855287"/>
                <a:gd name="connsiteY32" fmla="*/ 337813 h 698260"/>
                <a:gd name="connsiteX33" fmla="*/ -6707 w 855287"/>
                <a:gd name="connsiteY33" fmla="*/ 360085 h 698260"/>
                <a:gd name="connsiteX34" fmla="*/ -4914 w 855287"/>
                <a:gd name="connsiteY34" fmla="*/ 370606 h 698260"/>
                <a:gd name="connsiteX35" fmla="*/ 3578 w 855287"/>
                <a:gd name="connsiteY35" fmla="*/ 381552 h 698260"/>
                <a:gd name="connsiteX36" fmla="*/ 9570 w 855287"/>
                <a:gd name="connsiteY36" fmla="*/ 398490 h 698260"/>
                <a:gd name="connsiteX37" fmla="*/ 40949 w 855287"/>
                <a:gd name="connsiteY37" fmla="*/ 466717 h 698260"/>
                <a:gd name="connsiteX38" fmla="*/ 86243 w 855287"/>
                <a:gd name="connsiteY38" fmla="*/ 537964 h 698260"/>
                <a:gd name="connsiteX39" fmla="*/ 88224 w 855287"/>
                <a:gd name="connsiteY39" fmla="*/ 576795 h 698260"/>
                <a:gd name="connsiteX40" fmla="*/ 76288 w 855287"/>
                <a:gd name="connsiteY40" fmla="*/ 586750 h 698260"/>
                <a:gd name="connsiteX41" fmla="*/ 67323 w 855287"/>
                <a:gd name="connsiteY41" fmla="*/ 584250 h 698260"/>
                <a:gd name="connsiteX42" fmla="*/ 66851 w 855287"/>
                <a:gd name="connsiteY42" fmla="*/ 598405 h 698260"/>
                <a:gd name="connsiteX43" fmla="*/ 76806 w 855287"/>
                <a:gd name="connsiteY43" fmla="*/ 604870 h 698260"/>
                <a:gd name="connsiteX44" fmla="*/ 77278 w 855287"/>
                <a:gd name="connsiteY44" fmla="*/ 614307 h 698260"/>
                <a:gd name="connsiteX45" fmla="*/ 97709 w 855287"/>
                <a:gd name="connsiteY45" fmla="*/ 636718 h 698260"/>
                <a:gd name="connsiteX46" fmla="*/ 92235 w 855287"/>
                <a:gd name="connsiteY46" fmla="*/ 661630 h 698260"/>
                <a:gd name="connsiteX47" fmla="*/ 96718 w 855287"/>
                <a:gd name="connsiteY47" fmla="*/ 675550 h 698260"/>
                <a:gd name="connsiteX48" fmla="*/ 102192 w 855287"/>
                <a:gd name="connsiteY48" fmla="*/ 672057 h 698260"/>
                <a:gd name="connsiteX49" fmla="*/ 99218 w 855287"/>
                <a:gd name="connsiteY49" fmla="*/ 661630 h 698260"/>
                <a:gd name="connsiteX50" fmla="*/ 106673 w 855287"/>
                <a:gd name="connsiteY50" fmla="*/ 658612 h 698260"/>
                <a:gd name="connsiteX51" fmla="*/ 115637 w 855287"/>
                <a:gd name="connsiteY51" fmla="*/ 657619 h 698260"/>
                <a:gd name="connsiteX52" fmla="*/ 114128 w 855287"/>
                <a:gd name="connsiteY52" fmla="*/ 674039 h 698260"/>
                <a:gd name="connsiteX53" fmla="*/ 139040 w 855287"/>
                <a:gd name="connsiteY53" fmla="*/ 673569 h 698260"/>
                <a:gd name="connsiteX54" fmla="*/ 140033 w 855287"/>
                <a:gd name="connsiteY54" fmla="*/ 683005 h 698260"/>
                <a:gd name="connsiteX55" fmla="*/ 151497 w 855287"/>
                <a:gd name="connsiteY55" fmla="*/ 690979 h 698260"/>
                <a:gd name="connsiteX56" fmla="*/ 182873 w 855287"/>
                <a:gd name="connsiteY56" fmla="*/ 691497 h 698260"/>
                <a:gd name="connsiteX57" fmla="*/ 193821 w 855287"/>
                <a:gd name="connsiteY57" fmla="*/ 679040 h 698260"/>
                <a:gd name="connsiteX58" fmla="*/ 205285 w 855287"/>
                <a:gd name="connsiteY58" fmla="*/ 678050 h 698260"/>
                <a:gd name="connsiteX59" fmla="*/ 234680 w 855287"/>
                <a:gd name="connsiteY59" fmla="*/ 675550 h 698260"/>
                <a:gd name="connsiteX60" fmla="*/ 242656 w 855287"/>
                <a:gd name="connsiteY60" fmla="*/ 672578 h 698260"/>
                <a:gd name="connsiteX61" fmla="*/ 264075 w 855287"/>
                <a:gd name="connsiteY61" fmla="*/ 672578 h 698260"/>
                <a:gd name="connsiteX62" fmla="*/ 282006 w 855287"/>
                <a:gd name="connsiteY62" fmla="*/ 656110 h 698260"/>
                <a:gd name="connsiteX63" fmla="*/ 298944 w 855287"/>
                <a:gd name="connsiteY63" fmla="*/ 655638 h 698260"/>
                <a:gd name="connsiteX64" fmla="*/ 318856 w 855287"/>
                <a:gd name="connsiteY64" fmla="*/ 658612 h 698260"/>
                <a:gd name="connsiteX65" fmla="*/ 337730 w 855287"/>
                <a:gd name="connsiteY65" fmla="*/ 660593 h 698260"/>
                <a:gd name="connsiteX66" fmla="*/ 342731 w 855287"/>
                <a:gd name="connsiteY66" fmla="*/ 653656 h 698260"/>
                <a:gd name="connsiteX67" fmla="*/ 364153 w 855287"/>
                <a:gd name="connsiteY67" fmla="*/ 653656 h 698260"/>
                <a:gd name="connsiteX68" fmla="*/ 397982 w 855287"/>
                <a:gd name="connsiteY68" fmla="*/ 664602 h 698260"/>
                <a:gd name="connsiteX69" fmla="*/ 413930 w 855287"/>
                <a:gd name="connsiteY69" fmla="*/ 664602 h 698260"/>
                <a:gd name="connsiteX70" fmla="*/ 420913 w 855287"/>
                <a:gd name="connsiteY70" fmla="*/ 656628 h 698260"/>
                <a:gd name="connsiteX71" fmla="*/ 430868 w 855287"/>
                <a:gd name="connsiteY71" fmla="*/ 655638 h 698260"/>
                <a:gd name="connsiteX72" fmla="*/ 447336 w 855287"/>
                <a:gd name="connsiteY72" fmla="*/ 657101 h 698260"/>
                <a:gd name="connsiteX73" fmla="*/ 459744 w 855287"/>
                <a:gd name="connsiteY73" fmla="*/ 656628 h 698260"/>
                <a:gd name="connsiteX74" fmla="*/ 459744 w 855287"/>
                <a:gd name="connsiteY74" fmla="*/ 643653 h 698260"/>
                <a:gd name="connsiteX75" fmla="*/ 464228 w 855287"/>
                <a:gd name="connsiteY75" fmla="*/ 640681 h 698260"/>
                <a:gd name="connsiteX76" fmla="*/ 506692 w 855287"/>
                <a:gd name="connsiteY76" fmla="*/ 640209 h 698260"/>
                <a:gd name="connsiteX77" fmla="*/ 547505 w 855287"/>
                <a:gd name="connsiteY77" fmla="*/ 622752 h 698260"/>
                <a:gd name="connsiteX78" fmla="*/ 619743 w 855287"/>
                <a:gd name="connsiteY78" fmla="*/ 564999 h 698260"/>
                <a:gd name="connsiteX79" fmla="*/ 653619 w 855287"/>
                <a:gd name="connsiteY79" fmla="*/ 528103 h 698260"/>
                <a:gd name="connsiteX80" fmla="*/ 686223 w 855287"/>
                <a:gd name="connsiteY80" fmla="*/ 502954 h 698260"/>
                <a:gd name="connsiteX81" fmla="*/ 716090 w 855287"/>
                <a:gd name="connsiteY81" fmla="*/ 464074 h 698260"/>
                <a:gd name="connsiteX82" fmla="*/ 774880 w 855287"/>
                <a:gd name="connsiteY82" fmla="*/ 378910 h 698260"/>
                <a:gd name="connsiteX83" fmla="*/ 814751 w 855287"/>
                <a:gd name="connsiteY83" fmla="*/ 359000 h 698260"/>
                <a:gd name="connsiteX84" fmla="*/ 837163 w 855287"/>
                <a:gd name="connsiteY84" fmla="*/ 311155 h 698260"/>
                <a:gd name="connsiteX85" fmla="*/ 848581 w 855287"/>
                <a:gd name="connsiteY85" fmla="*/ 257602 h 698260"/>
                <a:gd name="connsiteX86" fmla="*/ 668246 w 855287"/>
                <a:gd name="connsiteY86" fmla="*/ 421185 h 698260"/>
                <a:gd name="connsiteX87" fmla="*/ 638616 w 855287"/>
                <a:gd name="connsiteY87" fmla="*/ 443408 h 698260"/>
                <a:gd name="connsiteX88" fmla="*/ 613939 w 855287"/>
                <a:gd name="connsiteY88" fmla="*/ 447797 h 698260"/>
                <a:gd name="connsiteX89" fmla="*/ 599785 w 855287"/>
                <a:gd name="connsiteY89" fmla="*/ 464784 h 698260"/>
                <a:gd name="connsiteX90" fmla="*/ 572984 w 855287"/>
                <a:gd name="connsiteY90" fmla="*/ 464784 h 698260"/>
                <a:gd name="connsiteX91" fmla="*/ 546704 w 855287"/>
                <a:gd name="connsiteY91" fmla="*/ 431283 h 698260"/>
                <a:gd name="connsiteX92" fmla="*/ 532549 w 855287"/>
                <a:gd name="connsiteY92" fmla="*/ 407173 h 698260"/>
                <a:gd name="connsiteX93" fmla="*/ 563688 w 855287"/>
                <a:gd name="connsiteY93" fmla="*/ 367681 h 698260"/>
                <a:gd name="connsiteX94" fmla="*/ 610871 w 855287"/>
                <a:gd name="connsiteY94" fmla="*/ 342626 h 698260"/>
                <a:gd name="connsiteX95" fmla="*/ 638049 w 855287"/>
                <a:gd name="connsiteY95" fmla="*/ 340361 h 698260"/>
                <a:gd name="connsiteX96" fmla="*/ 656026 w 855287"/>
                <a:gd name="connsiteY96" fmla="*/ 365745 h 698260"/>
                <a:gd name="connsiteX97" fmla="*/ 668057 w 855287"/>
                <a:gd name="connsiteY97" fmla="*/ 384619 h 69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55287" h="698260">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name="connsiteX0" fmla="*/ 82382 w 105359"/>
                <a:gd name="connsiteY0" fmla="*/ 0 h 96442"/>
                <a:gd name="connsiteX1" fmla="*/ 65773 w 105359"/>
                <a:gd name="connsiteY1" fmla="*/ 1368 h 96442"/>
                <a:gd name="connsiteX2" fmla="*/ 23592 w 105359"/>
                <a:gd name="connsiteY2" fmla="*/ 23780 h 96442"/>
                <a:gd name="connsiteX3" fmla="*/ 0 w 105359"/>
                <a:gd name="connsiteY3" fmla="*/ 53647 h 96442"/>
                <a:gd name="connsiteX4" fmla="*/ 9248 w 105359"/>
                <a:gd name="connsiteY4" fmla="*/ 69265 h 96442"/>
                <a:gd name="connsiteX5" fmla="*/ 30622 w 105359"/>
                <a:gd name="connsiteY5" fmla="*/ 96442 h 96442"/>
                <a:gd name="connsiteX6" fmla="*/ 44211 w 105359"/>
                <a:gd name="connsiteY6" fmla="*/ 96442 h 96442"/>
                <a:gd name="connsiteX7" fmla="*/ 57422 w 105359"/>
                <a:gd name="connsiteY7" fmla="*/ 80542 h 96442"/>
                <a:gd name="connsiteX8" fmla="*/ 83844 w 105359"/>
                <a:gd name="connsiteY8" fmla="*/ 75823 h 96442"/>
                <a:gd name="connsiteX9" fmla="*/ 105360 w 105359"/>
                <a:gd name="connsiteY9" fmla="*/ 59686 h 96442"/>
                <a:gd name="connsiteX10" fmla="*/ 105360 w 105359"/>
                <a:gd name="connsiteY10" fmla="*/ 34066 h 96442"/>
                <a:gd name="connsiteX11" fmla="*/ 95546 w 105359"/>
                <a:gd name="connsiteY11" fmla="*/ 18543 h 96442"/>
                <a:gd name="connsiteX12" fmla="*/ 82382 w 105359"/>
                <a:gd name="connsiteY12" fmla="*/ 0 h 9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59" h="96442">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name="connsiteX0" fmla="*/ 546238 w 551711"/>
                <a:gd name="connsiteY0" fmla="*/ 84175 h 769697"/>
                <a:gd name="connsiteX1" fmla="*/ 546238 w 551711"/>
                <a:gd name="connsiteY1" fmla="*/ 78701 h 769697"/>
                <a:gd name="connsiteX2" fmla="*/ 545201 w 551711"/>
                <a:gd name="connsiteY2" fmla="*/ 47325 h 769697"/>
                <a:gd name="connsiteX3" fmla="*/ 537274 w 551711"/>
                <a:gd name="connsiteY3" fmla="*/ 38360 h 769697"/>
                <a:gd name="connsiteX4" fmla="*/ 537746 w 551711"/>
                <a:gd name="connsiteY4" fmla="*/ 32887 h 769697"/>
                <a:gd name="connsiteX5" fmla="*/ 544729 w 551711"/>
                <a:gd name="connsiteY5" fmla="*/ 21940 h 769697"/>
                <a:gd name="connsiteX6" fmla="*/ 546238 w 551711"/>
                <a:gd name="connsiteY6" fmla="*/ 8965 h 769697"/>
                <a:gd name="connsiteX7" fmla="*/ 534773 w 551711"/>
                <a:gd name="connsiteY7" fmla="*/ 7502 h 769697"/>
                <a:gd name="connsiteX8" fmla="*/ 521798 w 551711"/>
                <a:gd name="connsiteY8" fmla="*/ 0 h 769697"/>
                <a:gd name="connsiteX9" fmla="*/ 504859 w 551711"/>
                <a:gd name="connsiteY9" fmla="*/ 2501 h 769697"/>
                <a:gd name="connsiteX10" fmla="*/ 501886 w 551711"/>
                <a:gd name="connsiteY10" fmla="*/ 12456 h 769697"/>
                <a:gd name="connsiteX11" fmla="*/ 477493 w 551711"/>
                <a:gd name="connsiteY11" fmla="*/ 24913 h 769697"/>
                <a:gd name="connsiteX12" fmla="*/ 448098 w 551711"/>
                <a:gd name="connsiteY12" fmla="*/ 26894 h 769697"/>
                <a:gd name="connsiteX13" fmla="*/ 421203 w 551711"/>
                <a:gd name="connsiteY13" fmla="*/ 37369 h 769697"/>
                <a:gd name="connsiteX14" fmla="*/ 398791 w 551711"/>
                <a:gd name="connsiteY14" fmla="*/ 36850 h 769697"/>
                <a:gd name="connsiteX15" fmla="*/ 381853 w 551711"/>
                <a:gd name="connsiteY15" fmla="*/ 45343 h 769697"/>
                <a:gd name="connsiteX16" fmla="*/ 359441 w 551711"/>
                <a:gd name="connsiteY16" fmla="*/ 48834 h 769697"/>
                <a:gd name="connsiteX17" fmla="*/ 328064 w 551711"/>
                <a:gd name="connsiteY17" fmla="*/ 48316 h 769697"/>
                <a:gd name="connsiteX18" fmla="*/ 316599 w 551711"/>
                <a:gd name="connsiteY18" fmla="*/ 57280 h 769697"/>
                <a:gd name="connsiteX19" fmla="*/ 309144 w 551711"/>
                <a:gd name="connsiteY19" fmla="*/ 59262 h 769697"/>
                <a:gd name="connsiteX20" fmla="*/ 296168 w 551711"/>
                <a:gd name="connsiteY20" fmla="*/ 69218 h 769697"/>
                <a:gd name="connsiteX21" fmla="*/ 281258 w 551711"/>
                <a:gd name="connsiteY21" fmla="*/ 69737 h 769697"/>
                <a:gd name="connsiteX22" fmla="*/ 243889 w 551711"/>
                <a:gd name="connsiteY22" fmla="*/ 63273 h 769697"/>
                <a:gd name="connsiteX23" fmla="*/ 234406 w 551711"/>
                <a:gd name="connsiteY23" fmla="*/ 68746 h 769697"/>
                <a:gd name="connsiteX24" fmla="*/ 222987 w 551711"/>
                <a:gd name="connsiteY24" fmla="*/ 73228 h 769697"/>
                <a:gd name="connsiteX25" fmla="*/ 205010 w 551711"/>
                <a:gd name="connsiteY25" fmla="*/ 86675 h 769697"/>
                <a:gd name="connsiteX26" fmla="*/ 170142 w 551711"/>
                <a:gd name="connsiteY26" fmla="*/ 87666 h 769697"/>
                <a:gd name="connsiteX27" fmla="*/ 143767 w 551711"/>
                <a:gd name="connsiteY27" fmla="*/ 69218 h 769697"/>
                <a:gd name="connsiteX28" fmla="*/ 106351 w 551711"/>
                <a:gd name="connsiteY28" fmla="*/ 35151 h 769697"/>
                <a:gd name="connsiteX29" fmla="*/ 89648 w 551711"/>
                <a:gd name="connsiteY29" fmla="*/ 78465 h 769697"/>
                <a:gd name="connsiteX30" fmla="*/ 160753 w 551711"/>
                <a:gd name="connsiteY30" fmla="*/ 152449 h 769697"/>
                <a:gd name="connsiteX31" fmla="*/ 326413 w 551711"/>
                <a:gd name="connsiteY31" fmla="*/ 223459 h 769697"/>
                <a:gd name="connsiteX32" fmla="*/ 393554 w 551711"/>
                <a:gd name="connsiteY32" fmla="*/ 223459 h 769697"/>
                <a:gd name="connsiteX33" fmla="*/ 353873 w 551711"/>
                <a:gd name="connsiteY33" fmla="*/ 265216 h 769697"/>
                <a:gd name="connsiteX34" fmla="*/ 216665 w 551711"/>
                <a:gd name="connsiteY34" fmla="*/ 400867 h 769697"/>
                <a:gd name="connsiteX35" fmla="*/ 160564 w 551711"/>
                <a:gd name="connsiteY35" fmla="*/ 400867 h 769697"/>
                <a:gd name="connsiteX36" fmla="*/ 114938 w 551711"/>
                <a:gd name="connsiteY36" fmla="*/ 434698 h 769697"/>
                <a:gd name="connsiteX37" fmla="*/ 45673 w 551711"/>
                <a:gd name="connsiteY37" fmla="*/ 457817 h 769697"/>
                <a:gd name="connsiteX38" fmla="*/ 32037 w 551711"/>
                <a:gd name="connsiteY38" fmla="*/ 500046 h 769697"/>
                <a:gd name="connsiteX39" fmla="*/ 7314 w 551711"/>
                <a:gd name="connsiteY39" fmla="*/ 521892 h 769697"/>
                <a:gd name="connsiteX40" fmla="*/ 0 w 551711"/>
                <a:gd name="connsiteY40" fmla="*/ 733744 h 769697"/>
                <a:gd name="connsiteX41" fmla="*/ 36001 w 551711"/>
                <a:gd name="connsiteY41" fmla="*/ 769697 h 769697"/>
                <a:gd name="connsiteX42" fmla="*/ 83514 w 551711"/>
                <a:gd name="connsiteY42" fmla="*/ 716758 h 769697"/>
                <a:gd name="connsiteX43" fmla="*/ 86487 w 551711"/>
                <a:gd name="connsiteY43" fmla="*/ 699300 h 769697"/>
                <a:gd name="connsiteX44" fmla="*/ 100453 w 551711"/>
                <a:gd name="connsiteY44" fmla="*/ 696800 h 769697"/>
                <a:gd name="connsiteX45" fmla="*/ 148249 w 551711"/>
                <a:gd name="connsiteY45" fmla="*/ 642539 h 769697"/>
                <a:gd name="connsiteX46" fmla="*/ 221949 w 551711"/>
                <a:gd name="connsiteY46" fmla="*/ 579785 h 769697"/>
                <a:gd name="connsiteX47" fmla="*/ 243370 w 551711"/>
                <a:gd name="connsiteY47" fmla="*/ 577804 h 769697"/>
                <a:gd name="connsiteX48" fmla="*/ 275738 w 551711"/>
                <a:gd name="connsiteY48" fmla="*/ 555864 h 769697"/>
                <a:gd name="connsiteX49" fmla="*/ 294187 w 551711"/>
                <a:gd name="connsiteY49" fmla="*/ 534962 h 769697"/>
                <a:gd name="connsiteX50" fmla="*/ 298669 w 551711"/>
                <a:gd name="connsiteY50" fmla="*/ 520524 h 769697"/>
                <a:gd name="connsiteX51" fmla="*/ 321081 w 551711"/>
                <a:gd name="connsiteY51" fmla="*/ 502075 h 769697"/>
                <a:gd name="connsiteX52" fmla="*/ 340992 w 551711"/>
                <a:gd name="connsiteY52" fmla="*/ 483155 h 769697"/>
                <a:gd name="connsiteX53" fmla="*/ 372888 w 551711"/>
                <a:gd name="connsiteY53" fmla="*/ 451259 h 769697"/>
                <a:gd name="connsiteX54" fmla="*/ 388836 w 551711"/>
                <a:gd name="connsiteY54" fmla="*/ 427856 h 769697"/>
                <a:gd name="connsiteX55" fmla="*/ 401764 w 551711"/>
                <a:gd name="connsiteY55" fmla="*/ 394498 h 769697"/>
                <a:gd name="connsiteX56" fmla="*/ 438142 w 551711"/>
                <a:gd name="connsiteY56" fmla="*/ 361611 h 769697"/>
                <a:gd name="connsiteX57" fmla="*/ 442624 w 551711"/>
                <a:gd name="connsiteY57" fmla="*/ 346182 h 769697"/>
                <a:gd name="connsiteX58" fmla="*/ 452061 w 551711"/>
                <a:gd name="connsiteY58" fmla="*/ 312305 h 769697"/>
                <a:gd name="connsiteX59" fmla="*/ 481456 w 551711"/>
                <a:gd name="connsiteY59" fmla="*/ 252524 h 769697"/>
                <a:gd name="connsiteX60" fmla="*/ 486458 w 551711"/>
                <a:gd name="connsiteY60" fmla="*/ 227139 h 769697"/>
                <a:gd name="connsiteX61" fmla="*/ 502877 w 551711"/>
                <a:gd name="connsiteY61" fmla="*/ 208691 h 769697"/>
                <a:gd name="connsiteX62" fmla="*/ 503868 w 551711"/>
                <a:gd name="connsiteY62" fmla="*/ 197225 h 769697"/>
                <a:gd name="connsiteX63" fmla="*/ 510851 w 551711"/>
                <a:gd name="connsiteY63" fmla="*/ 189299 h 769697"/>
                <a:gd name="connsiteX64" fmla="*/ 517315 w 551711"/>
                <a:gd name="connsiteY64" fmla="*/ 170850 h 769697"/>
                <a:gd name="connsiteX65" fmla="*/ 528781 w 551711"/>
                <a:gd name="connsiteY65" fmla="*/ 159903 h 769697"/>
                <a:gd name="connsiteX66" fmla="*/ 535245 w 551711"/>
                <a:gd name="connsiteY66" fmla="*/ 96631 h 769697"/>
                <a:gd name="connsiteX67" fmla="*/ 542228 w 551711"/>
                <a:gd name="connsiteY67" fmla="*/ 91630 h 769697"/>
                <a:gd name="connsiteX68" fmla="*/ 551712 w 551711"/>
                <a:gd name="connsiteY68" fmla="*/ 91158 h 769697"/>
                <a:gd name="connsiteX69" fmla="*/ 551712 w 551711"/>
                <a:gd name="connsiteY69" fmla="*/ 86675 h 769697"/>
                <a:gd name="connsiteX70" fmla="*/ 546238 w 551711"/>
                <a:gd name="connsiteY70" fmla="*/ 84175 h 76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51711" h="769697">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name="connsiteX0" fmla="*/ 552419 w 604179"/>
                <a:gd name="connsiteY0" fmla="*/ 35010 h 907235"/>
                <a:gd name="connsiteX1" fmla="*/ 490374 w 604179"/>
                <a:gd name="connsiteY1" fmla="*/ 50014 h 907235"/>
                <a:gd name="connsiteX2" fmla="*/ 468103 w 604179"/>
                <a:gd name="connsiteY2" fmla="*/ 44918 h 907235"/>
                <a:gd name="connsiteX3" fmla="*/ 444748 w 604179"/>
                <a:gd name="connsiteY3" fmla="*/ 46617 h 907235"/>
                <a:gd name="connsiteX4" fmla="*/ 434273 w 604179"/>
                <a:gd name="connsiteY4" fmla="*/ 61574 h 907235"/>
                <a:gd name="connsiteX5" fmla="*/ 391431 w 604179"/>
                <a:gd name="connsiteY5" fmla="*/ 62612 h 907235"/>
                <a:gd name="connsiteX6" fmla="*/ 372463 w 604179"/>
                <a:gd name="connsiteY6" fmla="*/ 69076 h 907235"/>
                <a:gd name="connsiteX7" fmla="*/ 355005 w 604179"/>
                <a:gd name="connsiteY7" fmla="*/ 68463 h 907235"/>
                <a:gd name="connsiteX8" fmla="*/ 341133 w 604179"/>
                <a:gd name="connsiteY8" fmla="*/ 56525 h 907235"/>
                <a:gd name="connsiteX9" fmla="*/ 317872 w 604179"/>
                <a:gd name="connsiteY9" fmla="*/ 59167 h 907235"/>
                <a:gd name="connsiteX10" fmla="*/ 281777 w 604179"/>
                <a:gd name="connsiteY10" fmla="*/ 60017 h 907235"/>
                <a:gd name="connsiteX11" fmla="*/ 269227 w 604179"/>
                <a:gd name="connsiteY11" fmla="*/ 115740 h 907235"/>
                <a:gd name="connsiteX12" fmla="*/ 276351 w 604179"/>
                <a:gd name="connsiteY12" fmla="*/ 166509 h 907235"/>
                <a:gd name="connsiteX13" fmla="*/ 278852 w 604179"/>
                <a:gd name="connsiteY13" fmla="*/ 182268 h 907235"/>
                <a:gd name="connsiteX14" fmla="*/ 297489 w 604179"/>
                <a:gd name="connsiteY14" fmla="*/ 210200 h 907235"/>
                <a:gd name="connsiteX15" fmla="*/ 327781 w 604179"/>
                <a:gd name="connsiteY15" fmla="*/ 233650 h 907235"/>
                <a:gd name="connsiteX16" fmla="*/ 322638 w 604179"/>
                <a:gd name="connsiteY16" fmla="*/ 310512 h 907235"/>
                <a:gd name="connsiteX17" fmla="*/ 288383 w 604179"/>
                <a:gd name="connsiteY17" fmla="*/ 320703 h 907235"/>
                <a:gd name="connsiteX18" fmla="*/ 286024 w 604179"/>
                <a:gd name="connsiteY18" fmla="*/ 334292 h 907235"/>
                <a:gd name="connsiteX19" fmla="*/ 297631 w 604179"/>
                <a:gd name="connsiteY19" fmla="*/ 347692 h 907235"/>
                <a:gd name="connsiteX20" fmla="*/ 295083 w 604179"/>
                <a:gd name="connsiteY20" fmla="*/ 379682 h 907235"/>
                <a:gd name="connsiteX21" fmla="*/ 263612 w 604179"/>
                <a:gd name="connsiteY21" fmla="*/ 379682 h 907235"/>
                <a:gd name="connsiteX22" fmla="*/ 252760 w 604179"/>
                <a:gd name="connsiteY22" fmla="*/ 359063 h 907235"/>
                <a:gd name="connsiteX23" fmla="*/ 219401 w 604179"/>
                <a:gd name="connsiteY23" fmla="*/ 310983 h 907235"/>
                <a:gd name="connsiteX24" fmla="*/ 244691 w 604179"/>
                <a:gd name="connsiteY24" fmla="*/ 269793 h 907235"/>
                <a:gd name="connsiteX25" fmla="*/ 232660 w 604179"/>
                <a:gd name="connsiteY25" fmla="*/ 235207 h 907235"/>
                <a:gd name="connsiteX26" fmla="*/ 188072 w 604179"/>
                <a:gd name="connsiteY26" fmla="*/ 232565 h 907235"/>
                <a:gd name="connsiteX27" fmla="*/ 159573 w 604179"/>
                <a:gd name="connsiteY27" fmla="*/ 204067 h 907235"/>
                <a:gd name="connsiteX28" fmla="*/ 0 w 604179"/>
                <a:gd name="connsiteY28" fmla="*/ 257808 h 907235"/>
                <a:gd name="connsiteX29" fmla="*/ 6983 w 604179"/>
                <a:gd name="connsiteY29" fmla="*/ 291922 h 907235"/>
                <a:gd name="connsiteX30" fmla="*/ 93942 w 604179"/>
                <a:gd name="connsiteY30" fmla="*/ 305133 h 907235"/>
                <a:gd name="connsiteX31" fmla="*/ 154997 w 604179"/>
                <a:gd name="connsiteY31" fmla="*/ 341558 h 907235"/>
                <a:gd name="connsiteX32" fmla="*/ 155940 w 604179"/>
                <a:gd name="connsiteY32" fmla="*/ 412003 h 907235"/>
                <a:gd name="connsiteX33" fmla="*/ 137775 w 604179"/>
                <a:gd name="connsiteY33" fmla="*/ 481928 h 907235"/>
                <a:gd name="connsiteX34" fmla="*/ 143342 w 604179"/>
                <a:gd name="connsiteY34" fmla="*/ 531187 h 907235"/>
                <a:gd name="connsiteX35" fmla="*/ 116354 w 604179"/>
                <a:gd name="connsiteY35" fmla="*/ 581437 h 907235"/>
                <a:gd name="connsiteX36" fmla="*/ 111777 w 604179"/>
                <a:gd name="connsiteY36" fmla="*/ 604321 h 907235"/>
                <a:gd name="connsiteX37" fmla="*/ 89695 w 604179"/>
                <a:gd name="connsiteY37" fmla="*/ 644709 h 907235"/>
                <a:gd name="connsiteX38" fmla="*/ 67755 w 604179"/>
                <a:gd name="connsiteY38" fmla="*/ 663111 h 907235"/>
                <a:gd name="connsiteX39" fmla="*/ 61999 w 604179"/>
                <a:gd name="connsiteY39" fmla="*/ 695148 h 907235"/>
                <a:gd name="connsiteX40" fmla="*/ 74691 w 604179"/>
                <a:gd name="connsiteY40" fmla="*/ 784937 h 907235"/>
                <a:gd name="connsiteX41" fmla="*/ 74691 w 604179"/>
                <a:gd name="connsiteY41" fmla="*/ 907236 h 907235"/>
                <a:gd name="connsiteX42" fmla="*/ 106492 w 604179"/>
                <a:gd name="connsiteY42" fmla="*/ 907236 h 907235"/>
                <a:gd name="connsiteX43" fmla="*/ 111588 w 604179"/>
                <a:gd name="connsiteY43" fmla="*/ 883361 h 907235"/>
                <a:gd name="connsiteX44" fmla="*/ 100594 w 604179"/>
                <a:gd name="connsiteY44" fmla="*/ 885862 h 907235"/>
                <a:gd name="connsiteX45" fmla="*/ 93139 w 604179"/>
                <a:gd name="connsiteY45" fmla="*/ 870433 h 907235"/>
                <a:gd name="connsiteX46" fmla="*/ 108097 w 604179"/>
                <a:gd name="connsiteY46" fmla="*/ 850994 h 907235"/>
                <a:gd name="connsiteX47" fmla="*/ 121544 w 604179"/>
                <a:gd name="connsiteY47" fmla="*/ 844011 h 907235"/>
                <a:gd name="connsiteX48" fmla="*/ 151411 w 604179"/>
                <a:gd name="connsiteY48" fmla="*/ 829573 h 907235"/>
                <a:gd name="connsiteX49" fmla="*/ 216665 w 604179"/>
                <a:gd name="connsiteY49" fmla="*/ 808151 h 907235"/>
                <a:gd name="connsiteX50" fmla="*/ 241058 w 604179"/>
                <a:gd name="connsiteY50" fmla="*/ 789231 h 907235"/>
                <a:gd name="connsiteX51" fmla="*/ 256015 w 604179"/>
                <a:gd name="connsiteY51" fmla="*/ 759364 h 907235"/>
                <a:gd name="connsiteX52" fmla="*/ 245541 w 604179"/>
                <a:gd name="connsiteY52" fmla="*/ 766347 h 907235"/>
                <a:gd name="connsiteX53" fmla="*/ 261017 w 604179"/>
                <a:gd name="connsiteY53" fmla="*/ 719494 h 907235"/>
                <a:gd name="connsiteX54" fmla="*/ 269982 w 604179"/>
                <a:gd name="connsiteY54" fmla="*/ 660752 h 907235"/>
                <a:gd name="connsiteX55" fmla="*/ 259507 w 604179"/>
                <a:gd name="connsiteY55" fmla="*/ 659714 h 907235"/>
                <a:gd name="connsiteX56" fmla="*/ 255496 w 604179"/>
                <a:gd name="connsiteY56" fmla="*/ 636311 h 907235"/>
                <a:gd name="connsiteX57" fmla="*/ 247570 w 604179"/>
                <a:gd name="connsiteY57" fmla="*/ 585023 h 907235"/>
                <a:gd name="connsiteX58" fmla="*/ 230112 w 604179"/>
                <a:gd name="connsiteY58" fmla="*/ 570066 h 907235"/>
                <a:gd name="connsiteX59" fmla="*/ 231622 w 604179"/>
                <a:gd name="connsiteY59" fmla="*/ 534726 h 907235"/>
                <a:gd name="connsiteX60" fmla="*/ 238605 w 604179"/>
                <a:gd name="connsiteY60" fmla="*/ 530715 h 907235"/>
                <a:gd name="connsiteX61" fmla="*/ 247570 w 604179"/>
                <a:gd name="connsiteY61" fmla="*/ 524770 h 907235"/>
                <a:gd name="connsiteX62" fmla="*/ 261017 w 604179"/>
                <a:gd name="connsiteY62" fmla="*/ 518259 h 907235"/>
                <a:gd name="connsiteX63" fmla="*/ 291874 w 604179"/>
                <a:gd name="connsiteY63" fmla="*/ 487401 h 907235"/>
                <a:gd name="connsiteX64" fmla="*/ 304331 w 604179"/>
                <a:gd name="connsiteY64" fmla="*/ 480418 h 907235"/>
                <a:gd name="connsiteX65" fmla="*/ 313296 w 604179"/>
                <a:gd name="connsiteY65" fmla="*/ 463479 h 907235"/>
                <a:gd name="connsiteX66" fmla="*/ 321741 w 604179"/>
                <a:gd name="connsiteY66" fmla="*/ 473954 h 907235"/>
                <a:gd name="connsiteX67" fmla="*/ 345191 w 604179"/>
                <a:gd name="connsiteY67" fmla="*/ 448050 h 907235"/>
                <a:gd name="connsiteX68" fmla="*/ 346654 w 604179"/>
                <a:gd name="connsiteY68" fmla="*/ 435594 h 907235"/>
                <a:gd name="connsiteX69" fmla="*/ 359110 w 604179"/>
                <a:gd name="connsiteY69" fmla="*/ 432622 h 907235"/>
                <a:gd name="connsiteX70" fmla="*/ 362130 w 604179"/>
                <a:gd name="connsiteY70" fmla="*/ 422147 h 907235"/>
                <a:gd name="connsiteX71" fmla="*/ 419410 w 604179"/>
                <a:gd name="connsiteY71" fmla="*/ 388269 h 907235"/>
                <a:gd name="connsiteX72" fmla="*/ 447767 w 604179"/>
                <a:gd name="connsiteY72" fmla="*/ 375813 h 907235"/>
                <a:gd name="connsiteX73" fmla="*/ 468197 w 604179"/>
                <a:gd name="connsiteY73" fmla="*/ 374350 h 907235"/>
                <a:gd name="connsiteX74" fmla="*/ 483626 w 604179"/>
                <a:gd name="connsiteY74" fmla="*/ 365857 h 907235"/>
                <a:gd name="connsiteX75" fmla="*/ 486127 w 604179"/>
                <a:gd name="connsiteY75" fmla="*/ 356893 h 907235"/>
                <a:gd name="connsiteX76" fmla="*/ 517504 w 604179"/>
                <a:gd name="connsiteY76" fmla="*/ 342455 h 907235"/>
                <a:gd name="connsiteX77" fmla="*/ 528969 w 604179"/>
                <a:gd name="connsiteY77" fmla="*/ 331508 h 907235"/>
                <a:gd name="connsiteX78" fmla="*/ 525997 w 604179"/>
                <a:gd name="connsiteY78" fmla="*/ 323015 h 907235"/>
                <a:gd name="connsiteX79" fmla="*/ 534443 w 604179"/>
                <a:gd name="connsiteY79" fmla="*/ 317542 h 907235"/>
                <a:gd name="connsiteX80" fmla="*/ 543407 w 604179"/>
                <a:gd name="connsiteY80" fmla="*/ 307586 h 907235"/>
                <a:gd name="connsiteX81" fmla="*/ 573274 w 604179"/>
                <a:gd name="connsiteY81" fmla="*/ 283193 h 907235"/>
                <a:gd name="connsiteX82" fmla="*/ 573793 w 604179"/>
                <a:gd name="connsiteY82" fmla="*/ 271208 h 907235"/>
                <a:gd name="connsiteX83" fmla="*/ 571812 w 604179"/>
                <a:gd name="connsiteY83" fmla="*/ 262244 h 907235"/>
                <a:gd name="connsiteX84" fmla="*/ 588231 w 604179"/>
                <a:gd name="connsiteY84" fmla="*/ 237378 h 907235"/>
                <a:gd name="connsiteX85" fmla="*/ 588231 w 604179"/>
                <a:gd name="connsiteY85" fmla="*/ 225393 h 907235"/>
                <a:gd name="connsiteX86" fmla="*/ 583749 w 604179"/>
                <a:gd name="connsiteY86" fmla="*/ 218458 h 907235"/>
                <a:gd name="connsiteX87" fmla="*/ 584740 w 604179"/>
                <a:gd name="connsiteY87" fmla="*/ 212465 h 907235"/>
                <a:gd name="connsiteX88" fmla="*/ 583277 w 604179"/>
                <a:gd name="connsiteY88" fmla="*/ 207983 h 907235"/>
                <a:gd name="connsiteX89" fmla="*/ 576294 w 604179"/>
                <a:gd name="connsiteY89" fmla="*/ 206992 h 907235"/>
                <a:gd name="connsiteX90" fmla="*/ 577757 w 604179"/>
                <a:gd name="connsiteY90" fmla="*/ 195527 h 907235"/>
                <a:gd name="connsiteX91" fmla="*/ 575775 w 604179"/>
                <a:gd name="connsiteY91" fmla="*/ 173634 h 907235"/>
                <a:gd name="connsiteX92" fmla="*/ 579267 w 604179"/>
                <a:gd name="connsiteY92" fmla="*/ 153203 h 907235"/>
                <a:gd name="connsiteX93" fmla="*/ 575775 w 604179"/>
                <a:gd name="connsiteY93" fmla="*/ 131263 h 907235"/>
                <a:gd name="connsiteX94" fmla="*/ 580776 w 604179"/>
                <a:gd name="connsiteY94" fmla="*/ 122817 h 907235"/>
                <a:gd name="connsiteX95" fmla="*/ 579786 w 604179"/>
                <a:gd name="connsiteY95" fmla="*/ 59073 h 907235"/>
                <a:gd name="connsiteX96" fmla="*/ 602197 w 604179"/>
                <a:gd name="connsiteY96" fmla="*/ 26658 h 907235"/>
                <a:gd name="connsiteX97" fmla="*/ 604179 w 604179"/>
                <a:gd name="connsiteY97" fmla="*/ 2265 h 907235"/>
                <a:gd name="connsiteX98" fmla="*/ 601537 w 604179"/>
                <a:gd name="connsiteY98" fmla="*/ 0 h 907235"/>
                <a:gd name="connsiteX99" fmla="*/ 552419 w 604179"/>
                <a:gd name="connsiteY99" fmla="*/ 35010 h 9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4179" h="907235">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name="connsiteX0" fmla="*/ 0 w 53599"/>
                <a:gd name="connsiteY0" fmla="*/ 30905 h 71434"/>
                <a:gd name="connsiteX1" fmla="*/ 4530 w 53599"/>
                <a:gd name="connsiteY1" fmla="*/ 66434 h 71434"/>
                <a:gd name="connsiteX2" fmla="*/ 36661 w 53599"/>
                <a:gd name="connsiteY2" fmla="*/ 71435 h 71434"/>
                <a:gd name="connsiteX3" fmla="*/ 53600 w 53599"/>
                <a:gd name="connsiteY3" fmla="*/ 50769 h 71434"/>
                <a:gd name="connsiteX4" fmla="*/ 53600 w 53599"/>
                <a:gd name="connsiteY4" fmla="*/ 11796 h 71434"/>
                <a:gd name="connsiteX5" fmla="*/ 25196 w 53599"/>
                <a:gd name="connsiteY5" fmla="*/ 0 h 71434"/>
                <a:gd name="connsiteX6" fmla="*/ 10144 w 53599"/>
                <a:gd name="connsiteY6" fmla="*/ 12928 h 71434"/>
                <a:gd name="connsiteX7" fmla="*/ 0 w 53599"/>
                <a:gd name="connsiteY7" fmla="*/ 30905 h 7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99" h="71434">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name="connsiteX0" fmla="*/ 14155 w 595780"/>
                <a:gd name="connsiteY0" fmla="*/ 7738 h 534348"/>
                <a:gd name="connsiteX1" fmla="*/ 10144 w 595780"/>
                <a:gd name="connsiteY1" fmla="*/ 0 h 534348"/>
                <a:gd name="connsiteX2" fmla="*/ 4860 w 595780"/>
                <a:gd name="connsiteY2" fmla="*/ 13164 h 534348"/>
                <a:gd name="connsiteX3" fmla="*/ 17175 w 595780"/>
                <a:gd name="connsiteY3" fmla="*/ 80825 h 534348"/>
                <a:gd name="connsiteX4" fmla="*/ 0 w 595780"/>
                <a:gd name="connsiteY4" fmla="*/ 98046 h 534348"/>
                <a:gd name="connsiteX5" fmla="*/ 25620 w 595780"/>
                <a:gd name="connsiteY5" fmla="*/ 153581 h 534348"/>
                <a:gd name="connsiteX6" fmla="*/ 25668 w 595780"/>
                <a:gd name="connsiteY6" fmla="*/ 154996 h 534348"/>
                <a:gd name="connsiteX7" fmla="*/ 32604 w 595780"/>
                <a:gd name="connsiteY7" fmla="*/ 531376 h 534348"/>
                <a:gd name="connsiteX8" fmla="*/ 338586 w 595780"/>
                <a:gd name="connsiteY8" fmla="*/ 532838 h 534348"/>
                <a:gd name="connsiteX9" fmla="*/ 372227 w 595780"/>
                <a:gd name="connsiteY9" fmla="*/ 515192 h 534348"/>
                <a:gd name="connsiteX10" fmla="*/ 400915 w 595780"/>
                <a:gd name="connsiteY10" fmla="*/ 534348 h 534348"/>
                <a:gd name="connsiteX11" fmla="*/ 517881 w 595780"/>
                <a:gd name="connsiteY11" fmla="*/ 534348 h 534348"/>
                <a:gd name="connsiteX12" fmla="*/ 590732 w 595780"/>
                <a:gd name="connsiteY12" fmla="*/ 469471 h 534348"/>
                <a:gd name="connsiteX13" fmla="*/ 584315 w 595780"/>
                <a:gd name="connsiteY13" fmla="*/ 439557 h 534348"/>
                <a:gd name="connsiteX14" fmla="*/ 580824 w 595780"/>
                <a:gd name="connsiteY14" fmla="*/ 433565 h 534348"/>
                <a:gd name="connsiteX15" fmla="*/ 587288 w 595780"/>
                <a:gd name="connsiteY15" fmla="*/ 430074 h 534348"/>
                <a:gd name="connsiteX16" fmla="*/ 595781 w 595780"/>
                <a:gd name="connsiteY16" fmla="*/ 432574 h 534348"/>
                <a:gd name="connsiteX17" fmla="*/ 595781 w 595780"/>
                <a:gd name="connsiteY17" fmla="*/ 425591 h 534348"/>
                <a:gd name="connsiteX18" fmla="*/ 561903 w 595780"/>
                <a:gd name="connsiteY18" fmla="*/ 399688 h 534348"/>
                <a:gd name="connsiteX19" fmla="*/ 524534 w 595780"/>
                <a:gd name="connsiteY19" fmla="*/ 335472 h 534348"/>
                <a:gd name="connsiteX20" fmla="*/ 490657 w 595780"/>
                <a:gd name="connsiteY20" fmla="*/ 283146 h 534348"/>
                <a:gd name="connsiteX21" fmla="*/ 480701 w 595780"/>
                <a:gd name="connsiteY21" fmla="*/ 246815 h 534348"/>
                <a:gd name="connsiteX22" fmla="*/ 459799 w 595780"/>
                <a:gd name="connsiteY22" fmla="*/ 224874 h 534348"/>
                <a:gd name="connsiteX23" fmla="*/ 459280 w 595780"/>
                <a:gd name="connsiteY23" fmla="*/ 203453 h 534348"/>
                <a:gd name="connsiteX24" fmla="*/ 440360 w 595780"/>
                <a:gd name="connsiteY24" fmla="*/ 194489 h 534348"/>
                <a:gd name="connsiteX25" fmla="*/ 409974 w 595780"/>
                <a:gd name="connsiteY25" fmla="*/ 154666 h 534348"/>
                <a:gd name="connsiteX26" fmla="*/ 407473 w 595780"/>
                <a:gd name="connsiteY26" fmla="*/ 130744 h 534348"/>
                <a:gd name="connsiteX27" fmla="*/ 393035 w 595780"/>
                <a:gd name="connsiteY27" fmla="*/ 116306 h 534348"/>
                <a:gd name="connsiteX28" fmla="*/ 397517 w 595780"/>
                <a:gd name="connsiteY28" fmla="*/ 94366 h 534348"/>
                <a:gd name="connsiteX29" fmla="*/ 401481 w 595780"/>
                <a:gd name="connsiteY29" fmla="*/ 94366 h 534348"/>
                <a:gd name="connsiteX30" fmla="*/ 416438 w 595780"/>
                <a:gd name="connsiteY30" fmla="*/ 122251 h 534348"/>
                <a:gd name="connsiteX31" fmla="*/ 440879 w 595780"/>
                <a:gd name="connsiteY31" fmla="*/ 155657 h 534348"/>
                <a:gd name="connsiteX32" fmla="*/ 443851 w 595780"/>
                <a:gd name="connsiteY32" fmla="*/ 167122 h 534348"/>
                <a:gd name="connsiteX33" fmla="*/ 483674 w 595780"/>
                <a:gd name="connsiteY33" fmla="*/ 210955 h 534348"/>
                <a:gd name="connsiteX34" fmla="*/ 495139 w 595780"/>
                <a:gd name="connsiteY34" fmla="*/ 212418 h 534348"/>
                <a:gd name="connsiteX35" fmla="*/ 504623 w 595780"/>
                <a:gd name="connsiteY35" fmla="*/ 203972 h 534348"/>
                <a:gd name="connsiteX36" fmla="*/ 503113 w 595780"/>
                <a:gd name="connsiteY36" fmla="*/ 181560 h 534348"/>
                <a:gd name="connsiteX37" fmla="*/ 522033 w 595780"/>
                <a:gd name="connsiteY37" fmla="*/ 123289 h 534348"/>
                <a:gd name="connsiteX38" fmla="*/ 468622 w 595780"/>
                <a:gd name="connsiteY38" fmla="*/ 17930 h 534348"/>
                <a:gd name="connsiteX39" fmla="*/ 450881 w 595780"/>
                <a:gd name="connsiteY39" fmla="*/ 29867 h 534348"/>
                <a:gd name="connsiteX40" fmla="*/ 428752 w 595780"/>
                <a:gd name="connsiteY40" fmla="*/ 33925 h 534348"/>
                <a:gd name="connsiteX41" fmla="*/ 389779 w 595780"/>
                <a:gd name="connsiteY41" fmla="*/ 32179 h 534348"/>
                <a:gd name="connsiteX42" fmla="*/ 357176 w 595780"/>
                <a:gd name="connsiteY42" fmla="*/ 8635 h 534348"/>
                <a:gd name="connsiteX43" fmla="*/ 342360 w 595780"/>
                <a:gd name="connsiteY43" fmla="*/ 9484 h 534348"/>
                <a:gd name="connsiteX44" fmla="*/ 315277 w 595780"/>
                <a:gd name="connsiteY44" fmla="*/ 7172 h 534348"/>
                <a:gd name="connsiteX45" fmla="*/ 303953 w 595780"/>
                <a:gd name="connsiteY45" fmla="*/ 15618 h 534348"/>
                <a:gd name="connsiteX46" fmla="*/ 289704 w 595780"/>
                <a:gd name="connsiteY46" fmla="*/ 17363 h 534348"/>
                <a:gd name="connsiteX47" fmla="*/ 286779 w 595780"/>
                <a:gd name="connsiteY47" fmla="*/ 11230 h 534348"/>
                <a:gd name="connsiteX48" fmla="*/ 274558 w 595780"/>
                <a:gd name="connsiteY48" fmla="*/ 12409 h 534348"/>
                <a:gd name="connsiteX49" fmla="*/ 227422 w 595780"/>
                <a:gd name="connsiteY49" fmla="*/ 41191 h 534348"/>
                <a:gd name="connsiteX50" fmla="*/ 209115 w 595780"/>
                <a:gd name="connsiteY50" fmla="*/ 46145 h 534348"/>
                <a:gd name="connsiteX51" fmla="*/ 186703 w 595780"/>
                <a:gd name="connsiteY51" fmla="*/ 35670 h 534348"/>
                <a:gd name="connsiteX52" fmla="*/ 164575 w 595780"/>
                <a:gd name="connsiteY52" fmla="*/ 33075 h 534348"/>
                <a:gd name="connsiteX53" fmla="*/ 151222 w 595780"/>
                <a:gd name="connsiteY53" fmla="*/ 26942 h 534348"/>
                <a:gd name="connsiteX54" fmla="*/ 133764 w 595780"/>
                <a:gd name="connsiteY54" fmla="*/ 25762 h 534348"/>
                <a:gd name="connsiteX55" fmla="*/ 110503 w 595780"/>
                <a:gd name="connsiteY55" fmla="*/ 14155 h 534348"/>
                <a:gd name="connsiteX56" fmla="*/ 49071 w 595780"/>
                <a:gd name="connsiteY56" fmla="*/ 4246 h 534348"/>
                <a:gd name="connsiteX57" fmla="*/ 22317 w 595780"/>
                <a:gd name="connsiteY57" fmla="*/ 9201 h 534348"/>
                <a:gd name="connsiteX58" fmla="*/ 14155 w 595780"/>
                <a:gd name="connsiteY58" fmla="*/ 7738 h 53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95780" h="534348">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name="connsiteX0" fmla="*/ 129801 w 828298"/>
                <a:gd name="connsiteY0" fmla="*/ 46900 h 752852"/>
                <a:gd name="connsiteX1" fmla="*/ 59687 w 828298"/>
                <a:gd name="connsiteY1" fmla="*/ 88657 h 752852"/>
                <a:gd name="connsiteX2" fmla="*/ 61102 w 828298"/>
                <a:gd name="connsiteY2" fmla="*/ 125601 h 752852"/>
                <a:gd name="connsiteX3" fmla="*/ 45437 w 828298"/>
                <a:gd name="connsiteY3" fmla="*/ 153392 h 752852"/>
                <a:gd name="connsiteX4" fmla="*/ 21610 w 828298"/>
                <a:gd name="connsiteY4" fmla="*/ 162970 h 752852"/>
                <a:gd name="connsiteX5" fmla="*/ 9956 w 828298"/>
                <a:gd name="connsiteY5" fmla="*/ 172265 h 752852"/>
                <a:gd name="connsiteX6" fmla="*/ 9956 w 828298"/>
                <a:gd name="connsiteY6" fmla="*/ 187553 h 752852"/>
                <a:gd name="connsiteX7" fmla="*/ 24724 w 828298"/>
                <a:gd name="connsiteY7" fmla="*/ 205199 h 752852"/>
                <a:gd name="connsiteX8" fmla="*/ 32509 w 828298"/>
                <a:gd name="connsiteY8" fmla="*/ 272482 h 752852"/>
                <a:gd name="connsiteX9" fmla="*/ 26187 w 828298"/>
                <a:gd name="connsiteY9" fmla="*/ 364112 h 752852"/>
                <a:gd name="connsiteX10" fmla="*/ 1651 w 828298"/>
                <a:gd name="connsiteY10" fmla="*/ 376379 h 752852"/>
                <a:gd name="connsiteX11" fmla="*/ 0 w 828298"/>
                <a:gd name="connsiteY11" fmla="*/ 384636 h 752852"/>
                <a:gd name="connsiteX12" fmla="*/ 37416 w 828298"/>
                <a:gd name="connsiteY12" fmla="*/ 423515 h 752852"/>
                <a:gd name="connsiteX13" fmla="*/ 31518 w 828298"/>
                <a:gd name="connsiteY13" fmla="*/ 464753 h 752852"/>
                <a:gd name="connsiteX14" fmla="*/ 36708 w 828298"/>
                <a:gd name="connsiteY14" fmla="*/ 468481 h 752852"/>
                <a:gd name="connsiteX15" fmla="*/ 68935 w 828298"/>
                <a:gd name="connsiteY15" fmla="*/ 467018 h 752852"/>
                <a:gd name="connsiteX16" fmla="*/ 112768 w 828298"/>
                <a:gd name="connsiteY16" fmla="*/ 485514 h 752852"/>
                <a:gd name="connsiteX17" fmla="*/ 119987 w 828298"/>
                <a:gd name="connsiteY17" fmla="*/ 521562 h 752852"/>
                <a:gd name="connsiteX18" fmla="*/ 252618 w 828298"/>
                <a:gd name="connsiteY18" fmla="*/ 531895 h 752852"/>
                <a:gd name="connsiteX19" fmla="*/ 278522 w 828298"/>
                <a:gd name="connsiteY19" fmla="*/ 559261 h 752852"/>
                <a:gd name="connsiteX20" fmla="*/ 355241 w 828298"/>
                <a:gd name="connsiteY20" fmla="*/ 535622 h 752852"/>
                <a:gd name="connsiteX21" fmla="*/ 357742 w 828298"/>
                <a:gd name="connsiteY21" fmla="*/ 536896 h 752852"/>
                <a:gd name="connsiteX22" fmla="*/ 777860 w 828298"/>
                <a:gd name="connsiteY22" fmla="*/ 752853 h 752852"/>
                <a:gd name="connsiteX23" fmla="*/ 779087 w 828298"/>
                <a:gd name="connsiteY23" fmla="*/ 726478 h 752852"/>
                <a:gd name="connsiteX24" fmla="*/ 828299 w 828298"/>
                <a:gd name="connsiteY24" fmla="*/ 717560 h 752852"/>
                <a:gd name="connsiteX25" fmla="*/ 819428 w 828298"/>
                <a:gd name="connsiteY25" fmla="*/ 236623 h 752852"/>
                <a:gd name="connsiteX26" fmla="*/ 790977 w 828298"/>
                <a:gd name="connsiteY26" fmla="*/ 175049 h 752852"/>
                <a:gd name="connsiteX27" fmla="*/ 809850 w 828298"/>
                <a:gd name="connsiteY27" fmla="*/ 156176 h 752852"/>
                <a:gd name="connsiteX28" fmla="*/ 798149 w 828298"/>
                <a:gd name="connsiteY28" fmla="*/ 91677 h 752852"/>
                <a:gd name="connsiteX29" fmla="*/ 807727 w 828298"/>
                <a:gd name="connsiteY29" fmla="*/ 67613 h 752852"/>
                <a:gd name="connsiteX30" fmla="*/ 773331 w 828298"/>
                <a:gd name="connsiteY30" fmla="*/ 62376 h 752852"/>
                <a:gd name="connsiteX31" fmla="*/ 745115 w 828298"/>
                <a:gd name="connsiteY31" fmla="*/ 53364 h 752852"/>
                <a:gd name="connsiteX32" fmla="*/ 717749 w 828298"/>
                <a:gd name="connsiteY32" fmla="*/ 52184 h 752852"/>
                <a:gd name="connsiteX33" fmla="*/ 708454 w 828298"/>
                <a:gd name="connsiteY33" fmla="*/ 44635 h 752852"/>
                <a:gd name="connsiteX34" fmla="*/ 707557 w 828298"/>
                <a:gd name="connsiteY34" fmla="*/ 29489 h 752852"/>
                <a:gd name="connsiteX35" fmla="*/ 665989 w 828298"/>
                <a:gd name="connsiteY35" fmla="*/ 13494 h 752852"/>
                <a:gd name="connsiteX36" fmla="*/ 637443 w 828298"/>
                <a:gd name="connsiteY36" fmla="*/ 11749 h 752852"/>
                <a:gd name="connsiteX37" fmla="*/ 589458 w 828298"/>
                <a:gd name="connsiteY37" fmla="*/ 24252 h 752852"/>
                <a:gd name="connsiteX38" fmla="*/ 552231 w 828298"/>
                <a:gd name="connsiteY38" fmla="*/ 60017 h 752852"/>
                <a:gd name="connsiteX39" fmla="*/ 551051 w 828298"/>
                <a:gd name="connsiteY39" fmla="*/ 83891 h 752852"/>
                <a:gd name="connsiteX40" fmla="*/ 555109 w 828298"/>
                <a:gd name="connsiteY40" fmla="*/ 88280 h 752852"/>
                <a:gd name="connsiteX41" fmla="*/ 557468 w 828298"/>
                <a:gd name="connsiteY41" fmla="*/ 102529 h 752852"/>
                <a:gd name="connsiteX42" fmla="*/ 563271 w 828298"/>
                <a:gd name="connsiteY42" fmla="*/ 110361 h 752852"/>
                <a:gd name="connsiteX43" fmla="*/ 551051 w 828298"/>
                <a:gd name="connsiteY43" fmla="*/ 135698 h 752852"/>
                <a:gd name="connsiteX44" fmla="*/ 526044 w 828298"/>
                <a:gd name="connsiteY44" fmla="*/ 153439 h 752852"/>
                <a:gd name="connsiteX45" fmla="*/ 506227 w 828298"/>
                <a:gd name="connsiteY45" fmla="*/ 158394 h 752852"/>
                <a:gd name="connsiteX46" fmla="*/ 482683 w 828298"/>
                <a:gd name="connsiteY46" fmla="*/ 151410 h 752852"/>
                <a:gd name="connsiteX47" fmla="*/ 469896 w 828298"/>
                <a:gd name="connsiteY47" fmla="*/ 134519 h 752852"/>
                <a:gd name="connsiteX48" fmla="*/ 455600 w 828298"/>
                <a:gd name="connsiteY48" fmla="*/ 130131 h 752852"/>
                <a:gd name="connsiteX49" fmla="*/ 438472 w 828298"/>
                <a:gd name="connsiteY49" fmla="*/ 120553 h 752852"/>
                <a:gd name="connsiteX50" fmla="*/ 401811 w 828298"/>
                <a:gd name="connsiteY50" fmla="*/ 108615 h 752852"/>
                <a:gd name="connsiteX51" fmla="*/ 354392 w 828298"/>
                <a:gd name="connsiteY51" fmla="*/ 102812 h 752852"/>
                <a:gd name="connsiteX52" fmla="*/ 331414 w 828298"/>
                <a:gd name="connsiteY52" fmla="*/ 85920 h 752852"/>
                <a:gd name="connsiteX53" fmla="*/ 319760 w 828298"/>
                <a:gd name="connsiteY53" fmla="*/ 69029 h 752852"/>
                <a:gd name="connsiteX54" fmla="*/ 315655 w 828298"/>
                <a:gd name="connsiteY54" fmla="*/ 46381 h 752852"/>
                <a:gd name="connsiteX55" fmla="*/ 238888 w 828298"/>
                <a:gd name="connsiteY55" fmla="*/ 17269 h 752852"/>
                <a:gd name="connsiteX56" fmla="*/ 216476 w 828298"/>
                <a:gd name="connsiteY56" fmla="*/ 12598 h 752852"/>
                <a:gd name="connsiteX57" fmla="*/ 192884 w 828298"/>
                <a:gd name="connsiteY57" fmla="*/ 16703 h 752852"/>
                <a:gd name="connsiteX58" fmla="*/ 167877 w 828298"/>
                <a:gd name="connsiteY58" fmla="*/ 16986 h 752852"/>
                <a:gd name="connsiteX59" fmla="*/ 133717 w 828298"/>
                <a:gd name="connsiteY59" fmla="*/ 0 h 752852"/>
                <a:gd name="connsiteX60" fmla="*/ 129801 w 828298"/>
                <a:gd name="connsiteY60" fmla="*/ 46900 h 7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828298" h="752852">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name="connsiteX0" fmla="*/ 57225 w 191658"/>
                <a:gd name="connsiteY0" fmla="*/ 45184 h 379445"/>
                <a:gd name="connsiteX1" fmla="*/ 46609 w 191658"/>
                <a:gd name="connsiteY1" fmla="*/ 137617 h 379445"/>
                <a:gd name="connsiteX2" fmla="*/ -6707 w 191658"/>
                <a:gd name="connsiteY2" fmla="*/ 189518 h 379445"/>
                <a:gd name="connsiteX3" fmla="*/ -4820 w 191658"/>
                <a:gd name="connsiteY3" fmla="*/ 201595 h 379445"/>
                <a:gd name="connsiteX4" fmla="*/ 23868 w 191658"/>
                <a:gd name="connsiteY4" fmla="*/ 212165 h 379445"/>
                <a:gd name="connsiteX5" fmla="*/ 28586 w 191658"/>
                <a:gd name="connsiteY5" fmla="*/ 253451 h 379445"/>
                <a:gd name="connsiteX6" fmla="*/ 66333 w 191658"/>
                <a:gd name="connsiteY6" fmla="*/ 274448 h 379445"/>
                <a:gd name="connsiteX7" fmla="*/ 77704 w 191658"/>
                <a:gd name="connsiteY7" fmla="*/ 372682 h 379445"/>
                <a:gd name="connsiteX8" fmla="*/ 89689 w 191658"/>
                <a:gd name="connsiteY8" fmla="*/ 367964 h 379445"/>
                <a:gd name="connsiteX9" fmla="*/ 101107 w 191658"/>
                <a:gd name="connsiteY9" fmla="*/ 347722 h 379445"/>
                <a:gd name="connsiteX10" fmla="*/ 99501 w 191658"/>
                <a:gd name="connsiteY10" fmla="*/ 306532 h 379445"/>
                <a:gd name="connsiteX11" fmla="*/ 170559 w 191658"/>
                <a:gd name="connsiteY11" fmla="*/ 264067 h 379445"/>
                <a:gd name="connsiteX12" fmla="*/ 174146 w 191658"/>
                <a:gd name="connsiteY12" fmla="*/ 221130 h 379445"/>
                <a:gd name="connsiteX13" fmla="*/ 165276 w 191658"/>
                <a:gd name="connsiteY13" fmla="*/ 220800 h 379445"/>
                <a:gd name="connsiteX14" fmla="*/ 159708 w 191658"/>
                <a:gd name="connsiteY14" fmla="*/ 203058 h 379445"/>
                <a:gd name="connsiteX15" fmla="*/ 146922 w 191658"/>
                <a:gd name="connsiteY15" fmla="*/ 204192 h 379445"/>
                <a:gd name="connsiteX16" fmla="*/ 139088 w 191658"/>
                <a:gd name="connsiteY16" fmla="*/ 195462 h 379445"/>
                <a:gd name="connsiteX17" fmla="*/ 129180 w 191658"/>
                <a:gd name="connsiteY17" fmla="*/ 196642 h 379445"/>
                <a:gd name="connsiteX18" fmla="*/ 118423 w 191658"/>
                <a:gd name="connsiteY18" fmla="*/ 190509 h 379445"/>
                <a:gd name="connsiteX19" fmla="*/ 112903 w 191658"/>
                <a:gd name="connsiteY19" fmla="*/ 178902 h 379445"/>
                <a:gd name="connsiteX20" fmla="*/ 112290 w 191658"/>
                <a:gd name="connsiteY20" fmla="*/ 166397 h 379445"/>
                <a:gd name="connsiteX21" fmla="*/ 118423 w 191658"/>
                <a:gd name="connsiteY21" fmla="*/ 169560 h 379445"/>
                <a:gd name="connsiteX22" fmla="*/ 125406 w 191658"/>
                <a:gd name="connsiteY22" fmla="*/ 169560 h 379445"/>
                <a:gd name="connsiteX23" fmla="*/ 125973 w 191658"/>
                <a:gd name="connsiteY23" fmla="*/ 160547 h 379445"/>
                <a:gd name="connsiteX24" fmla="*/ 144325 w 191658"/>
                <a:gd name="connsiteY24" fmla="*/ 147478 h 379445"/>
                <a:gd name="connsiteX25" fmla="*/ 172635 w 191658"/>
                <a:gd name="connsiteY25" fmla="*/ 117233 h 379445"/>
                <a:gd name="connsiteX26" fmla="*/ 175515 w 191658"/>
                <a:gd name="connsiteY26" fmla="*/ 92461 h 379445"/>
                <a:gd name="connsiteX27" fmla="*/ 167965 w 191658"/>
                <a:gd name="connsiteY27" fmla="*/ 71229 h 379445"/>
                <a:gd name="connsiteX28" fmla="*/ 153810 w 191658"/>
                <a:gd name="connsiteY28" fmla="*/ 47637 h 379445"/>
                <a:gd name="connsiteX29" fmla="*/ 180563 w 191658"/>
                <a:gd name="connsiteY29" fmla="*/ 29285 h 379445"/>
                <a:gd name="connsiteX30" fmla="*/ 184951 w 191658"/>
                <a:gd name="connsiteY30" fmla="*/ 17676 h 379445"/>
                <a:gd name="connsiteX31" fmla="*/ 183205 w 191658"/>
                <a:gd name="connsiteY31" fmla="*/ 10412 h 379445"/>
                <a:gd name="connsiteX32" fmla="*/ 176789 w 191658"/>
                <a:gd name="connsiteY32" fmla="*/ 9232 h 379445"/>
                <a:gd name="connsiteX33" fmla="*/ 158763 w 191658"/>
                <a:gd name="connsiteY33" fmla="*/ 22631 h 379445"/>
                <a:gd name="connsiteX34" fmla="*/ 147111 w 191658"/>
                <a:gd name="connsiteY34" fmla="*/ 21735 h 379445"/>
                <a:gd name="connsiteX35" fmla="*/ 146260 w 191658"/>
                <a:gd name="connsiteY35" fmla="*/ 14752 h 379445"/>
                <a:gd name="connsiteX36" fmla="*/ 141872 w 191658"/>
                <a:gd name="connsiteY36" fmla="*/ -1527 h 379445"/>
                <a:gd name="connsiteX37" fmla="*/ 120639 w 191658"/>
                <a:gd name="connsiteY37" fmla="*/ -6764 h 379445"/>
                <a:gd name="connsiteX38" fmla="*/ 101766 w 191658"/>
                <a:gd name="connsiteY38" fmla="*/ -4169 h 379445"/>
                <a:gd name="connsiteX39" fmla="*/ 83743 w 191658"/>
                <a:gd name="connsiteY39" fmla="*/ 4843 h 37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1658" h="379445">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name="connsiteX0" fmla="*/ 169906 w 819617"/>
                <a:gd name="connsiteY0" fmla="*/ 558176 h 615974"/>
                <a:gd name="connsiteX1" fmla="*/ 274134 w 819617"/>
                <a:gd name="connsiteY1" fmla="*/ 600169 h 615974"/>
                <a:gd name="connsiteX2" fmla="*/ 367745 w 819617"/>
                <a:gd name="connsiteY2" fmla="*/ 615975 h 615974"/>
                <a:gd name="connsiteX3" fmla="*/ 407945 w 819617"/>
                <a:gd name="connsiteY3" fmla="*/ 578795 h 615974"/>
                <a:gd name="connsiteX4" fmla="*/ 445078 w 819617"/>
                <a:gd name="connsiteY4" fmla="*/ 580446 h 615974"/>
                <a:gd name="connsiteX5" fmla="*/ 475369 w 819617"/>
                <a:gd name="connsiteY5" fmla="*/ 593469 h 615974"/>
                <a:gd name="connsiteX6" fmla="*/ 566480 w 819617"/>
                <a:gd name="connsiteY6" fmla="*/ 563083 h 615974"/>
                <a:gd name="connsiteX7" fmla="*/ 613993 w 819617"/>
                <a:gd name="connsiteY7" fmla="*/ 527837 h 615974"/>
                <a:gd name="connsiteX8" fmla="*/ 669009 w 819617"/>
                <a:gd name="connsiteY8" fmla="*/ 527837 h 615974"/>
                <a:gd name="connsiteX9" fmla="*/ 802112 w 819617"/>
                <a:gd name="connsiteY9" fmla="*/ 396196 h 615974"/>
                <a:gd name="connsiteX10" fmla="*/ 819617 w 819617"/>
                <a:gd name="connsiteY10" fmla="*/ 377795 h 615974"/>
                <a:gd name="connsiteX11" fmla="*/ 781588 w 819617"/>
                <a:gd name="connsiteY11" fmla="*/ 377795 h 615974"/>
                <a:gd name="connsiteX12" fmla="*/ 610785 w 819617"/>
                <a:gd name="connsiteY12" fmla="*/ 304614 h 615974"/>
                <a:gd name="connsiteX13" fmla="*/ 531706 w 819617"/>
                <a:gd name="connsiteY13" fmla="*/ 222327 h 615974"/>
                <a:gd name="connsiteX14" fmla="*/ 531989 w 819617"/>
                <a:gd name="connsiteY14" fmla="*/ 221525 h 615974"/>
                <a:gd name="connsiteX15" fmla="*/ 519910 w 819617"/>
                <a:gd name="connsiteY15" fmla="*/ 202793 h 615974"/>
                <a:gd name="connsiteX16" fmla="*/ 488392 w 819617"/>
                <a:gd name="connsiteY16" fmla="*/ 208785 h 615974"/>
                <a:gd name="connsiteX17" fmla="*/ 475039 w 819617"/>
                <a:gd name="connsiteY17" fmla="*/ 188732 h 615974"/>
                <a:gd name="connsiteX18" fmla="*/ 497451 w 819617"/>
                <a:gd name="connsiteY18" fmla="*/ 118618 h 615974"/>
                <a:gd name="connsiteX19" fmla="*/ 455930 w 819617"/>
                <a:gd name="connsiteY19" fmla="*/ 68793 h 615974"/>
                <a:gd name="connsiteX20" fmla="*/ 436160 w 819617"/>
                <a:gd name="connsiteY20" fmla="*/ 61196 h 615974"/>
                <a:gd name="connsiteX21" fmla="*/ 420732 w 819617"/>
                <a:gd name="connsiteY21" fmla="*/ 39587 h 615974"/>
                <a:gd name="connsiteX22" fmla="*/ 377559 w 819617"/>
                <a:gd name="connsiteY22" fmla="*/ 13164 h 615974"/>
                <a:gd name="connsiteX23" fmla="*/ 343540 w 819617"/>
                <a:gd name="connsiteY23" fmla="*/ 19062 h 615974"/>
                <a:gd name="connsiteX24" fmla="*/ 313343 w 819617"/>
                <a:gd name="connsiteY24" fmla="*/ 6087 h 615974"/>
                <a:gd name="connsiteX25" fmla="*/ 282108 w 819617"/>
                <a:gd name="connsiteY25" fmla="*/ 24866 h 615974"/>
                <a:gd name="connsiteX26" fmla="*/ 253043 w 819617"/>
                <a:gd name="connsiteY26" fmla="*/ 0 h 615974"/>
                <a:gd name="connsiteX27" fmla="*/ 227611 w 819617"/>
                <a:gd name="connsiteY27" fmla="*/ 43786 h 615974"/>
                <a:gd name="connsiteX28" fmla="*/ 205199 w 819617"/>
                <a:gd name="connsiteY28" fmla="*/ 38643 h 615974"/>
                <a:gd name="connsiteX29" fmla="*/ 182646 w 819617"/>
                <a:gd name="connsiteY29" fmla="*/ 47419 h 615974"/>
                <a:gd name="connsiteX30" fmla="*/ 163537 w 819617"/>
                <a:gd name="connsiteY30" fmla="*/ 87053 h 615974"/>
                <a:gd name="connsiteX31" fmla="*/ 124752 w 819617"/>
                <a:gd name="connsiteY31" fmla="*/ 115410 h 615974"/>
                <a:gd name="connsiteX32" fmla="*/ 107625 w 819617"/>
                <a:gd name="connsiteY32" fmla="*/ 161130 h 615974"/>
                <a:gd name="connsiteX33" fmla="*/ 99462 w 819617"/>
                <a:gd name="connsiteY33" fmla="*/ 196989 h 615974"/>
                <a:gd name="connsiteX34" fmla="*/ 76201 w 819617"/>
                <a:gd name="connsiteY34" fmla="*/ 207841 h 615974"/>
                <a:gd name="connsiteX35" fmla="*/ 61244 w 819617"/>
                <a:gd name="connsiteY35" fmla="*/ 240398 h 615974"/>
                <a:gd name="connsiteX36" fmla="*/ 56526 w 819617"/>
                <a:gd name="connsiteY36" fmla="*/ 340237 h 615974"/>
                <a:gd name="connsiteX37" fmla="*/ 1133 w 819617"/>
                <a:gd name="connsiteY37" fmla="*/ 340237 h 615974"/>
                <a:gd name="connsiteX38" fmla="*/ 6134 w 819617"/>
                <a:gd name="connsiteY38" fmla="*/ 354345 h 615974"/>
                <a:gd name="connsiteX39" fmla="*/ 0 w 819617"/>
                <a:gd name="connsiteY39" fmla="*/ 372746 h 615974"/>
                <a:gd name="connsiteX40" fmla="*/ 61102 w 819617"/>
                <a:gd name="connsiteY40" fmla="*/ 394592 h 615974"/>
                <a:gd name="connsiteX41" fmla="*/ 62565 w 819617"/>
                <a:gd name="connsiteY41" fmla="*/ 423185 h 615974"/>
                <a:gd name="connsiteX42" fmla="*/ 102670 w 819617"/>
                <a:gd name="connsiteY42" fmla="*/ 438000 h 615974"/>
                <a:gd name="connsiteX43" fmla="*/ 110314 w 819617"/>
                <a:gd name="connsiteY43" fmla="*/ 485514 h 615974"/>
                <a:gd name="connsiteX44" fmla="*/ 159620 w 819617"/>
                <a:gd name="connsiteY44" fmla="*/ 516843 h 615974"/>
                <a:gd name="connsiteX45" fmla="*/ 169906 w 819617"/>
                <a:gd name="connsiteY45" fmla="*/ 558176 h 61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19617" h="615974">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name="connsiteX0" fmla="*/ 726619 w 903272"/>
                <a:gd name="connsiteY0" fmla="*/ 0 h 794987"/>
                <a:gd name="connsiteX1" fmla="*/ 653910 w 903272"/>
                <a:gd name="connsiteY1" fmla="*/ 64782 h 794987"/>
                <a:gd name="connsiteX2" fmla="*/ 527601 w 903272"/>
                <a:gd name="connsiteY2" fmla="*/ 64782 h 794987"/>
                <a:gd name="connsiteX3" fmla="*/ 502217 w 903272"/>
                <a:gd name="connsiteY3" fmla="*/ 47844 h 794987"/>
                <a:gd name="connsiteX4" fmla="*/ 472727 w 903272"/>
                <a:gd name="connsiteY4" fmla="*/ 63272 h 794987"/>
                <a:gd name="connsiteX5" fmla="*/ 163678 w 903272"/>
                <a:gd name="connsiteY5" fmla="*/ 61810 h 794987"/>
                <a:gd name="connsiteX6" fmla="*/ 165612 w 903272"/>
                <a:gd name="connsiteY6" fmla="*/ 165754 h 794987"/>
                <a:gd name="connsiteX7" fmla="*/ 115646 w 903272"/>
                <a:gd name="connsiteY7" fmla="*/ 174860 h 794987"/>
                <a:gd name="connsiteX8" fmla="*/ 114419 w 903272"/>
                <a:gd name="connsiteY8" fmla="*/ 200764 h 794987"/>
                <a:gd name="connsiteX9" fmla="*/ 114419 w 903272"/>
                <a:gd name="connsiteY9" fmla="*/ 415730 h 794987"/>
                <a:gd name="connsiteX10" fmla="*/ 54827 w 903272"/>
                <a:gd name="connsiteY10" fmla="*/ 420448 h 794987"/>
                <a:gd name="connsiteX11" fmla="*/ 18165 w 903272"/>
                <a:gd name="connsiteY11" fmla="*/ 490940 h 794987"/>
                <a:gd name="connsiteX12" fmla="*/ 16655 w 903272"/>
                <a:gd name="connsiteY12" fmla="*/ 512550 h 794987"/>
                <a:gd name="connsiteX13" fmla="*/ 7455 w 903272"/>
                <a:gd name="connsiteY13" fmla="*/ 524770 h 794987"/>
                <a:gd name="connsiteX14" fmla="*/ 0 w 903272"/>
                <a:gd name="connsiteY14" fmla="*/ 574595 h 794987"/>
                <a:gd name="connsiteX15" fmla="*/ 15570 w 903272"/>
                <a:gd name="connsiteY15" fmla="*/ 573321 h 794987"/>
                <a:gd name="connsiteX16" fmla="*/ 23827 w 903272"/>
                <a:gd name="connsiteY16" fmla="*/ 618098 h 794987"/>
                <a:gd name="connsiteX17" fmla="*/ 60111 w 903272"/>
                <a:gd name="connsiteY17" fmla="*/ 659053 h 794987"/>
                <a:gd name="connsiteX18" fmla="*/ 50863 w 903272"/>
                <a:gd name="connsiteY18" fmla="*/ 679106 h 794987"/>
                <a:gd name="connsiteX19" fmla="*/ 97008 w 903272"/>
                <a:gd name="connsiteY19" fmla="*/ 746106 h 794987"/>
                <a:gd name="connsiteX20" fmla="*/ 84222 w 903272"/>
                <a:gd name="connsiteY20" fmla="*/ 793006 h 794987"/>
                <a:gd name="connsiteX21" fmla="*/ 88751 w 903272"/>
                <a:gd name="connsiteY21" fmla="*/ 794987 h 794987"/>
                <a:gd name="connsiteX22" fmla="*/ 132396 w 903272"/>
                <a:gd name="connsiteY22" fmla="*/ 775265 h 794987"/>
                <a:gd name="connsiteX23" fmla="*/ 161460 w 903272"/>
                <a:gd name="connsiteY23" fmla="*/ 707935 h 794987"/>
                <a:gd name="connsiteX24" fmla="*/ 231338 w 903272"/>
                <a:gd name="connsiteY24" fmla="*/ 700952 h 794987"/>
                <a:gd name="connsiteX25" fmla="*/ 244927 w 903272"/>
                <a:gd name="connsiteY25" fmla="*/ 750777 h 794987"/>
                <a:gd name="connsiteX26" fmla="*/ 330046 w 903272"/>
                <a:gd name="connsiteY26" fmla="*/ 746342 h 794987"/>
                <a:gd name="connsiteX27" fmla="*/ 342171 w 903272"/>
                <a:gd name="connsiteY27" fmla="*/ 761582 h 794987"/>
                <a:gd name="connsiteX28" fmla="*/ 386476 w 903272"/>
                <a:gd name="connsiteY28" fmla="*/ 761582 h 794987"/>
                <a:gd name="connsiteX29" fmla="*/ 406010 w 903272"/>
                <a:gd name="connsiteY29" fmla="*/ 734546 h 794987"/>
                <a:gd name="connsiteX30" fmla="*/ 427997 w 903272"/>
                <a:gd name="connsiteY30" fmla="*/ 734546 h 794987"/>
                <a:gd name="connsiteX31" fmla="*/ 435924 w 903272"/>
                <a:gd name="connsiteY31" fmla="*/ 698073 h 794987"/>
                <a:gd name="connsiteX32" fmla="*/ 468528 w 903272"/>
                <a:gd name="connsiteY32" fmla="*/ 708218 h 794987"/>
                <a:gd name="connsiteX33" fmla="*/ 505000 w 903272"/>
                <a:gd name="connsiteY33" fmla="*/ 740349 h 794987"/>
                <a:gd name="connsiteX34" fmla="*/ 522222 w 903272"/>
                <a:gd name="connsiteY34" fmla="*/ 739217 h 794987"/>
                <a:gd name="connsiteX35" fmla="*/ 597290 w 903272"/>
                <a:gd name="connsiteY35" fmla="*/ 668395 h 794987"/>
                <a:gd name="connsiteX36" fmla="*/ 586108 w 903272"/>
                <a:gd name="connsiteY36" fmla="*/ 614135 h 794987"/>
                <a:gd name="connsiteX37" fmla="*/ 645511 w 903272"/>
                <a:gd name="connsiteY37" fmla="*/ 604226 h 794987"/>
                <a:gd name="connsiteX38" fmla="*/ 653297 w 903272"/>
                <a:gd name="connsiteY38" fmla="*/ 695006 h 794987"/>
                <a:gd name="connsiteX39" fmla="*/ 688684 w 903272"/>
                <a:gd name="connsiteY39" fmla="*/ 713880 h 794987"/>
                <a:gd name="connsiteX40" fmla="*/ 703216 w 903272"/>
                <a:gd name="connsiteY40" fmla="*/ 682173 h 794987"/>
                <a:gd name="connsiteX41" fmla="*/ 725015 w 903272"/>
                <a:gd name="connsiteY41" fmla="*/ 671981 h 794987"/>
                <a:gd name="connsiteX42" fmla="*/ 731856 w 903272"/>
                <a:gd name="connsiteY42" fmla="*/ 641737 h 794987"/>
                <a:gd name="connsiteX43" fmla="*/ 750777 w 903272"/>
                <a:gd name="connsiteY43" fmla="*/ 591345 h 794987"/>
                <a:gd name="connsiteX44" fmla="*/ 790080 w 903272"/>
                <a:gd name="connsiteY44" fmla="*/ 562611 h 794987"/>
                <a:gd name="connsiteX45" fmla="*/ 807915 w 903272"/>
                <a:gd name="connsiteY45" fmla="*/ 525619 h 794987"/>
                <a:gd name="connsiteX46" fmla="*/ 794563 w 903272"/>
                <a:gd name="connsiteY46" fmla="*/ 451353 h 794987"/>
                <a:gd name="connsiteX47" fmla="*/ 821079 w 903272"/>
                <a:gd name="connsiteY47" fmla="*/ 328205 h 794987"/>
                <a:gd name="connsiteX48" fmla="*/ 889731 w 903272"/>
                <a:gd name="connsiteY48" fmla="*/ 293101 h 794987"/>
                <a:gd name="connsiteX49" fmla="*/ 903273 w 903272"/>
                <a:gd name="connsiteY49" fmla="*/ 269085 h 794987"/>
                <a:gd name="connsiteX50" fmla="*/ 900913 w 903272"/>
                <a:gd name="connsiteY50" fmla="*/ 265593 h 794987"/>
                <a:gd name="connsiteX51" fmla="*/ 884966 w 903272"/>
                <a:gd name="connsiteY51" fmla="*/ 262149 h 794987"/>
                <a:gd name="connsiteX52" fmla="*/ 878501 w 903272"/>
                <a:gd name="connsiteY52" fmla="*/ 249174 h 794987"/>
                <a:gd name="connsiteX53" fmla="*/ 840142 w 903272"/>
                <a:gd name="connsiteY53" fmla="*/ 233226 h 794987"/>
                <a:gd name="connsiteX54" fmla="*/ 824194 w 903272"/>
                <a:gd name="connsiteY54" fmla="*/ 161508 h 794987"/>
                <a:gd name="connsiteX55" fmla="*/ 819711 w 903272"/>
                <a:gd name="connsiteY55" fmla="*/ 111729 h 794987"/>
                <a:gd name="connsiteX56" fmla="*/ 820749 w 903272"/>
                <a:gd name="connsiteY56" fmla="*/ 98754 h 794987"/>
                <a:gd name="connsiteX57" fmla="*/ 805273 w 903272"/>
                <a:gd name="connsiteY57" fmla="*/ 85307 h 794987"/>
                <a:gd name="connsiteX58" fmla="*/ 797299 w 903272"/>
                <a:gd name="connsiteY58" fmla="*/ 48457 h 794987"/>
                <a:gd name="connsiteX59" fmla="*/ 772906 w 903272"/>
                <a:gd name="connsiteY59" fmla="*/ 31990 h 794987"/>
                <a:gd name="connsiteX60" fmla="*/ 767952 w 903272"/>
                <a:gd name="connsiteY60" fmla="*/ 23073 h 794987"/>
                <a:gd name="connsiteX61" fmla="*/ 743511 w 903272"/>
                <a:gd name="connsiteY61" fmla="*/ 12598 h 794987"/>
                <a:gd name="connsiteX62" fmla="*/ 726619 w 903272"/>
                <a:gd name="connsiteY62" fmla="*/ 0 h 79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03272" h="794987">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name="connsiteX0" fmla="*/ 113334 w 362837"/>
                <a:gd name="connsiteY0" fmla="*/ 14768 h 310606"/>
                <a:gd name="connsiteX1" fmla="*/ 103331 w 362837"/>
                <a:gd name="connsiteY1" fmla="*/ 0 h 310606"/>
                <a:gd name="connsiteX2" fmla="*/ 91063 w 362837"/>
                <a:gd name="connsiteY2" fmla="*/ 21704 h 310606"/>
                <a:gd name="connsiteX3" fmla="*/ 24535 w 362837"/>
                <a:gd name="connsiteY3" fmla="*/ 55676 h 310606"/>
                <a:gd name="connsiteX4" fmla="*/ 0 w 362837"/>
                <a:gd name="connsiteY4" fmla="*/ 169859 h 310606"/>
                <a:gd name="connsiteX5" fmla="*/ 11796 w 362837"/>
                <a:gd name="connsiteY5" fmla="*/ 235443 h 310606"/>
                <a:gd name="connsiteX6" fmla="*/ 33028 w 362837"/>
                <a:gd name="connsiteY6" fmla="*/ 227186 h 310606"/>
                <a:gd name="connsiteX7" fmla="*/ 49684 w 362837"/>
                <a:gd name="connsiteY7" fmla="*/ 231008 h 310606"/>
                <a:gd name="connsiteX8" fmla="*/ 78324 w 362837"/>
                <a:gd name="connsiteY8" fmla="*/ 181702 h 310606"/>
                <a:gd name="connsiteX9" fmla="*/ 112390 w 362837"/>
                <a:gd name="connsiteY9" fmla="*/ 210908 h 310606"/>
                <a:gd name="connsiteX10" fmla="*/ 141172 w 362837"/>
                <a:gd name="connsiteY10" fmla="*/ 193592 h 310606"/>
                <a:gd name="connsiteX11" fmla="*/ 174106 w 362837"/>
                <a:gd name="connsiteY11" fmla="*/ 207700 h 310606"/>
                <a:gd name="connsiteX12" fmla="*/ 209163 w 362837"/>
                <a:gd name="connsiteY12" fmla="*/ 201613 h 310606"/>
                <a:gd name="connsiteX13" fmla="*/ 259129 w 362837"/>
                <a:gd name="connsiteY13" fmla="*/ 232235 h 310606"/>
                <a:gd name="connsiteX14" fmla="*/ 273756 w 362837"/>
                <a:gd name="connsiteY14" fmla="*/ 252712 h 310606"/>
                <a:gd name="connsiteX15" fmla="*/ 293007 w 362837"/>
                <a:gd name="connsiteY15" fmla="*/ 260120 h 310606"/>
                <a:gd name="connsiteX16" fmla="*/ 335094 w 362837"/>
                <a:gd name="connsiteY16" fmla="*/ 310606 h 310606"/>
                <a:gd name="connsiteX17" fmla="*/ 362838 w 362837"/>
                <a:gd name="connsiteY17" fmla="*/ 290270 h 310606"/>
                <a:gd name="connsiteX18" fmla="*/ 357883 w 362837"/>
                <a:gd name="connsiteY18" fmla="*/ 290695 h 310606"/>
                <a:gd name="connsiteX19" fmla="*/ 346937 w 362837"/>
                <a:gd name="connsiteY19" fmla="*/ 276257 h 310606"/>
                <a:gd name="connsiteX20" fmla="*/ 337925 w 362837"/>
                <a:gd name="connsiteY20" fmla="*/ 273756 h 310606"/>
                <a:gd name="connsiteX21" fmla="*/ 327498 w 362837"/>
                <a:gd name="connsiteY21" fmla="*/ 252335 h 310606"/>
                <a:gd name="connsiteX22" fmla="*/ 316032 w 362837"/>
                <a:gd name="connsiteY22" fmla="*/ 248843 h 310606"/>
                <a:gd name="connsiteX23" fmla="*/ 303104 w 362837"/>
                <a:gd name="connsiteY23" fmla="*/ 234925 h 310606"/>
                <a:gd name="connsiteX24" fmla="*/ 297112 w 362837"/>
                <a:gd name="connsiteY24" fmla="*/ 232943 h 310606"/>
                <a:gd name="connsiteX25" fmla="*/ 272199 w 362837"/>
                <a:gd name="connsiteY25" fmla="*/ 200056 h 310606"/>
                <a:gd name="connsiteX26" fmla="*/ 244833 w 362837"/>
                <a:gd name="connsiteY26" fmla="*/ 185099 h 310606"/>
                <a:gd name="connsiteX27" fmla="*/ 216901 w 362837"/>
                <a:gd name="connsiteY27" fmla="*/ 173162 h 310606"/>
                <a:gd name="connsiteX28" fmla="*/ 199490 w 362837"/>
                <a:gd name="connsiteY28" fmla="*/ 156223 h 310606"/>
                <a:gd name="connsiteX29" fmla="*/ 189015 w 362837"/>
                <a:gd name="connsiteY29" fmla="*/ 149759 h 310606"/>
                <a:gd name="connsiteX30" fmla="*/ 181041 w 362837"/>
                <a:gd name="connsiteY30" fmla="*/ 157733 h 310606"/>
                <a:gd name="connsiteX31" fmla="*/ 176559 w 362837"/>
                <a:gd name="connsiteY31" fmla="*/ 156223 h 310606"/>
                <a:gd name="connsiteX32" fmla="*/ 170614 w 362837"/>
                <a:gd name="connsiteY32" fmla="*/ 140275 h 310606"/>
                <a:gd name="connsiteX33" fmla="*/ 157638 w 362837"/>
                <a:gd name="connsiteY33" fmla="*/ 132301 h 310606"/>
                <a:gd name="connsiteX34" fmla="*/ 154147 w 362837"/>
                <a:gd name="connsiteY34" fmla="*/ 124846 h 310606"/>
                <a:gd name="connsiteX35" fmla="*/ 145701 w 362837"/>
                <a:gd name="connsiteY35" fmla="*/ 115363 h 310606"/>
                <a:gd name="connsiteX36" fmla="*/ 126262 w 362837"/>
                <a:gd name="connsiteY36" fmla="*/ 54591 h 310606"/>
                <a:gd name="connsiteX37" fmla="*/ 113334 w 362837"/>
                <a:gd name="connsiteY37" fmla="*/ 14768 h 31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2837" h="310606">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name="connsiteX0" fmla="*/ 421250 w 1033167"/>
                <a:gd name="connsiteY0" fmla="*/ 122487 h 1004904"/>
                <a:gd name="connsiteX1" fmla="*/ 421250 w 1033167"/>
                <a:gd name="connsiteY1" fmla="*/ 215202 h 1004904"/>
                <a:gd name="connsiteX2" fmla="*/ 435736 w 1033167"/>
                <a:gd name="connsiteY2" fmla="*/ 247475 h 1004904"/>
                <a:gd name="connsiteX3" fmla="*/ 420873 w 1033167"/>
                <a:gd name="connsiteY3" fmla="*/ 268708 h 1004904"/>
                <a:gd name="connsiteX4" fmla="*/ 336981 w 1033167"/>
                <a:gd name="connsiteY4" fmla="*/ 265735 h 1004904"/>
                <a:gd name="connsiteX5" fmla="*/ 319429 w 1033167"/>
                <a:gd name="connsiteY5" fmla="*/ 293526 h 1004904"/>
                <a:gd name="connsiteX6" fmla="*/ 287345 w 1033167"/>
                <a:gd name="connsiteY6" fmla="*/ 298858 h 1004904"/>
                <a:gd name="connsiteX7" fmla="*/ 294658 w 1033167"/>
                <a:gd name="connsiteY7" fmla="*/ 333962 h 1004904"/>
                <a:gd name="connsiteX8" fmla="*/ 226007 w 1033167"/>
                <a:gd name="connsiteY8" fmla="*/ 356326 h 1004904"/>
                <a:gd name="connsiteX9" fmla="*/ 198829 w 1033167"/>
                <a:gd name="connsiteY9" fmla="*/ 386524 h 1004904"/>
                <a:gd name="connsiteX10" fmla="*/ 95121 w 1033167"/>
                <a:gd name="connsiteY10" fmla="*/ 413937 h 1004904"/>
                <a:gd name="connsiteX11" fmla="*/ 23403 w 1033167"/>
                <a:gd name="connsiteY11" fmla="*/ 442671 h 1004904"/>
                <a:gd name="connsiteX12" fmla="*/ 3492 w 1033167"/>
                <a:gd name="connsiteY12" fmla="*/ 505142 h 1004904"/>
                <a:gd name="connsiteX13" fmla="*/ 0 w 1033167"/>
                <a:gd name="connsiteY13" fmla="*/ 527837 h 1004904"/>
                <a:gd name="connsiteX14" fmla="*/ 461120 w 1033167"/>
                <a:gd name="connsiteY14" fmla="*/ 870292 h 1004904"/>
                <a:gd name="connsiteX15" fmla="*/ 463857 w 1033167"/>
                <a:gd name="connsiteY15" fmla="*/ 892279 h 1004904"/>
                <a:gd name="connsiteX16" fmla="*/ 491176 w 1033167"/>
                <a:gd name="connsiteY16" fmla="*/ 913794 h 1004904"/>
                <a:gd name="connsiteX17" fmla="*/ 510379 w 1033167"/>
                <a:gd name="connsiteY17" fmla="*/ 922948 h 1004904"/>
                <a:gd name="connsiteX18" fmla="*/ 527224 w 1033167"/>
                <a:gd name="connsiteY18" fmla="*/ 936442 h 1004904"/>
                <a:gd name="connsiteX19" fmla="*/ 547795 w 1033167"/>
                <a:gd name="connsiteY19" fmla="*/ 935546 h 1004904"/>
                <a:gd name="connsiteX20" fmla="*/ 577143 w 1033167"/>
                <a:gd name="connsiteY20" fmla="*/ 954325 h 1004904"/>
                <a:gd name="connsiteX21" fmla="*/ 562328 w 1033167"/>
                <a:gd name="connsiteY21" fmla="*/ 993203 h 1004904"/>
                <a:gd name="connsiteX22" fmla="*/ 577143 w 1033167"/>
                <a:gd name="connsiteY22" fmla="*/ 1004905 h 1004904"/>
                <a:gd name="connsiteX23" fmla="*/ 604038 w 1033167"/>
                <a:gd name="connsiteY23" fmla="*/ 993581 h 1004904"/>
                <a:gd name="connsiteX24" fmla="*/ 604085 w 1033167"/>
                <a:gd name="connsiteY24" fmla="*/ 992590 h 1004904"/>
                <a:gd name="connsiteX25" fmla="*/ 705670 w 1033167"/>
                <a:gd name="connsiteY25" fmla="*/ 970792 h 1004904"/>
                <a:gd name="connsiteX26" fmla="*/ 1033168 w 1033167"/>
                <a:gd name="connsiteY26" fmla="*/ 745351 h 1004904"/>
                <a:gd name="connsiteX27" fmla="*/ 1027222 w 1033167"/>
                <a:gd name="connsiteY27" fmla="*/ 715767 h 1004904"/>
                <a:gd name="connsiteX28" fmla="*/ 992968 w 1033167"/>
                <a:gd name="connsiteY28" fmla="*/ 701235 h 1004904"/>
                <a:gd name="connsiteX29" fmla="*/ 959090 w 1033167"/>
                <a:gd name="connsiteY29" fmla="*/ 702792 h 1004904"/>
                <a:gd name="connsiteX30" fmla="*/ 943284 w 1033167"/>
                <a:gd name="connsiteY30" fmla="*/ 691468 h 1004904"/>
                <a:gd name="connsiteX31" fmla="*/ 949370 w 1033167"/>
                <a:gd name="connsiteY31" fmla="*/ 648626 h 1004904"/>
                <a:gd name="connsiteX32" fmla="*/ 911671 w 1033167"/>
                <a:gd name="connsiteY32" fmla="*/ 609369 h 1004904"/>
                <a:gd name="connsiteX33" fmla="*/ 916012 w 1033167"/>
                <a:gd name="connsiteY33" fmla="*/ 587571 h 1004904"/>
                <a:gd name="connsiteX34" fmla="*/ 939556 w 1033167"/>
                <a:gd name="connsiteY34" fmla="*/ 575822 h 1004904"/>
                <a:gd name="connsiteX35" fmla="*/ 945265 w 1033167"/>
                <a:gd name="connsiteY35" fmla="*/ 493252 h 1004904"/>
                <a:gd name="connsiteX36" fmla="*/ 938046 w 1033167"/>
                <a:gd name="connsiteY36" fmla="*/ 431300 h 1004904"/>
                <a:gd name="connsiteX37" fmla="*/ 922759 w 1033167"/>
                <a:gd name="connsiteY37" fmla="*/ 412946 h 1004904"/>
                <a:gd name="connsiteX38" fmla="*/ 922759 w 1033167"/>
                <a:gd name="connsiteY38" fmla="*/ 386146 h 1004904"/>
                <a:gd name="connsiteX39" fmla="*/ 937386 w 1033167"/>
                <a:gd name="connsiteY39" fmla="*/ 374445 h 1004904"/>
                <a:gd name="connsiteX40" fmla="*/ 926203 w 1033167"/>
                <a:gd name="connsiteY40" fmla="*/ 278050 h 1004904"/>
                <a:gd name="connsiteX41" fmla="*/ 888646 w 1033167"/>
                <a:gd name="connsiteY41" fmla="*/ 257006 h 1004904"/>
                <a:gd name="connsiteX42" fmla="*/ 884211 w 1033167"/>
                <a:gd name="connsiteY42" fmla="*/ 217136 h 1004904"/>
                <a:gd name="connsiteX43" fmla="*/ 855854 w 1033167"/>
                <a:gd name="connsiteY43" fmla="*/ 206709 h 1004904"/>
                <a:gd name="connsiteX44" fmla="*/ 851702 w 1033167"/>
                <a:gd name="connsiteY44" fmla="*/ 179673 h 1004904"/>
                <a:gd name="connsiteX45" fmla="*/ 906575 w 1033167"/>
                <a:gd name="connsiteY45" fmla="*/ 126356 h 1004904"/>
                <a:gd name="connsiteX46" fmla="*/ 916956 w 1033167"/>
                <a:gd name="connsiteY46" fmla="*/ 35576 h 1004904"/>
                <a:gd name="connsiteX47" fmla="*/ 935310 w 1033167"/>
                <a:gd name="connsiteY47" fmla="*/ 7455 h 1004904"/>
                <a:gd name="connsiteX48" fmla="*/ 923892 w 1033167"/>
                <a:gd name="connsiteY48" fmla="*/ 8163 h 1004904"/>
                <a:gd name="connsiteX49" fmla="*/ 900583 w 1033167"/>
                <a:gd name="connsiteY49" fmla="*/ 11371 h 1004904"/>
                <a:gd name="connsiteX50" fmla="*/ 895959 w 1033167"/>
                <a:gd name="connsiteY50" fmla="*/ 6134 h 1004904"/>
                <a:gd name="connsiteX51" fmla="*/ 879681 w 1033167"/>
                <a:gd name="connsiteY51" fmla="*/ 283 h 1004904"/>
                <a:gd name="connsiteX52" fmla="*/ 871801 w 1033167"/>
                <a:gd name="connsiteY52" fmla="*/ 7880 h 1004904"/>
                <a:gd name="connsiteX53" fmla="*/ 853778 w 1033167"/>
                <a:gd name="connsiteY53" fmla="*/ 9012 h 1004904"/>
                <a:gd name="connsiteX54" fmla="*/ 833394 w 1033167"/>
                <a:gd name="connsiteY54" fmla="*/ 0 h 1004904"/>
                <a:gd name="connsiteX55" fmla="*/ 822354 w 1033167"/>
                <a:gd name="connsiteY55" fmla="*/ 8446 h 1004904"/>
                <a:gd name="connsiteX56" fmla="*/ 780738 w 1033167"/>
                <a:gd name="connsiteY56" fmla="*/ 18920 h 1004904"/>
                <a:gd name="connsiteX57" fmla="*/ 773755 w 1033167"/>
                <a:gd name="connsiteY57" fmla="*/ 18637 h 1004904"/>
                <a:gd name="connsiteX58" fmla="*/ 765309 w 1033167"/>
                <a:gd name="connsiteY58" fmla="*/ 11937 h 1004904"/>
                <a:gd name="connsiteX59" fmla="*/ 709161 w 1033167"/>
                <a:gd name="connsiteY59" fmla="*/ 9012 h 1004904"/>
                <a:gd name="connsiteX60" fmla="*/ 694063 w 1033167"/>
                <a:gd name="connsiteY60" fmla="*/ 14863 h 1004904"/>
                <a:gd name="connsiteX61" fmla="*/ 666130 w 1033167"/>
                <a:gd name="connsiteY61" fmla="*/ 15146 h 1004904"/>
                <a:gd name="connsiteX62" fmla="*/ 651268 w 1033167"/>
                <a:gd name="connsiteY62" fmla="*/ 23875 h 1004904"/>
                <a:gd name="connsiteX63" fmla="*/ 606774 w 1033167"/>
                <a:gd name="connsiteY63" fmla="*/ 26470 h 1004904"/>
                <a:gd name="connsiteX64" fmla="*/ 570396 w 1033167"/>
                <a:gd name="connsiteY64" fmla="*/ 30858 h 1004904"/>
                <a:gd name="connsiteX65" fmla="*/ 547418 w 1033167"/>
                <a:gd name="connsiteY65" fmla="*/ 43361 h 1004904"/>
                <a:gd name="connsiteX66" fmla="*/ 533735 w 1033167"/>
                <a:gd name="connsiteY66" fmla="*/ 46853 h 1004904"/>
                <a:gd name="connsiteX67" fmla="*/ 514814 w 1033167"/>
                <a:gd name="connsiteY67" fmla="*/ 64027 h 1004904"/>
                <a:gd name="connsiteX68" fmla="*/ 506652 w 1033167"/>
                <a:gd name="connsiteY68" fmla="*/ 64877 h 1004904"/>
                <a:gd name="connsiteX69" fmla="*/ 497357 w 1033167"/>
                <a:gd name="connsiteY69" fmla="*/ 62565 h 1004904"/>
                <a:gd name="connsiteX70" fmla="*/ 488345 w 1033167"/>
                <a:gd name="connsiteY70" fmla="*/ 68982 h 1004904"/>
                <a:gd name="connsiteX71" fmla="*/ 475558 w 1033167"/>
                <a:gd name="connsiteY71" fmla="*/ 69548 h 1004904"/>
                <a:gd name="connsiteX72" fmla="*/ 464187 w 1033167"/>
                <a:gd name="connsiteY72" fmla="*/ 73889 h 1004904"/>
                <a:gd name="connsiteX73" fmla="*/ 438000 w 1033167"/>
                <a:gd name="connsiteY73" fmla="*/ 98613 h 1004904"/>
                <a:gd name="connsiteX74" fmla="*/ 415022 w 1033167"/>
                <a:gd name="connsiteY74" fmla="*/ 103378 h 1004904"/>
                <a:gd name="connsiteX75" fmla="*/ 421250 w 1033167"/>
                <a:gd name="connsiteY75" fmla="*/ 122487 h 100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33167" h="1004904">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name="connsiteX0" fmla="*/ 215155 w 643388"/>
                <a:gd name="connsiteY0" fmla="*/ 437670 h 437670"/>
                <a:gd name="connsiteX1" fmla="*/ 235632 w 643388"/>
                <a:gd name="connsiteY1" fmla="*/ 373265 h 437670"/>
                <a:gd name="connsiteX2" fmla="*/ 314522 w 643388"/>
                <a:gd name="connsiteY2" fmla="*/ 341747 h 437670"/>
                <a:gd name="connsiteX3" fmla="*/ 414692 w 643388"/>
                <a:gd name="connsiteY3" fmla="*/ 315230 h 437670"/>
                <a:gd name="connsiteX4" fmla="*/ 441586 w 643388"/>
                <a:gd name="connsiteY4" fmla="*/ 285363 h 437670"/>
                <a:gd name="connsiteX5" fmla="*/ 502075 w 643388"/>
                <a:gd name="connsiteY5" fmla="*/ 265641 h 437670"/>
                <a:gd name="connsiteX6" fmla="*/ 494384 w 643388"/>
                <a:gd name="connsiteY6" fmla="*/ 228649 h 437670"/>
                <a:gd name="connsiteX7" fmla="*/ 534443 w 643388"/>
                <a:gd name="connsiteY7" fmla="*/ 221949 h 437670"/>
                <a:gd name="connsiteX8" fmla="*/ 552938 w 643388"/>
                <a:gd name="connsiteY8" fmla="*/ 192696 h 437670"/>
                <a:gd name="connsiteX9" fmla="*/ 637255 w 643388"/>
                <a:gd name="connsiteY9" fmla="*/ 195715 h 437670"/>
                <a:gd name="connsiteX10" fmla="*/ 643388 w 643388"/>
                <a:gd name="connsiteY10" fmla="*/ 186939 h 437670"/>
                <a:gd name="connsiteX11" fmla="*/ 630885 w 643388"/>
                <a:gd name="connsiteY11" fmla="*/ 159101 h 437670"/>
                <a:gd name="connsiteX12" fmla="*/ 630885 w 643388"/>
                <a:gd name="connsiteY12" fmla="*/ 65584 h 437670"/>
                <a:gd name="connsiteX13" fmla="*/ 624043 w 643388"/>
                <a:gd name="connsiteY13" fmla="*/ 44635 h 437670"/>
                <a:gd name="connsiteX14" fmla="*/ 601395 w 643388"/>
                <a:gd name="connsiteY14" fmla="*/ 41615 h 437670"/>
                <a:gd name="connsiteX15" fmla="*/ 588326 w 643388"/>
                <a:gd name="connsiteY15" fmla="*/ 33453 h 437670"/>
                <a:gd name="connsiteX16" fmla="*/ 544351 w 643388"/>
                <a:gd name="connsiteY16" fmla="*/ 34349 h 437670"/>
                <a:gd name="connsiteX17" fmla="*/ 524298 w 643388"/>
                <a:gd name="connsiteY17" fmla="*/ 39539 h 437670"/>
                <a:gd name="connsiteX18" fmla="*/ 508586 w 643388"/>
                <a:gd name="connsiteY18" fmla="*/ 35482 h 437670"/>
                <a:gd name="connsiteX19" fmla="*/ 489666 w 643388"/>
                <a:gd name="connsiteY19" fmla="*/ 20666 h 437670"/>
                <a:gd name="connsiteX20" fmla="*/ 480937 w 643388"/>
                <a:gd name="connsiteY20" fmla="*/ 0 h 437670"/>
                <a:gd name="connsiteX21" fmla="*/ 453901 w 643388"/>
                <a:gd name="connsiteY21" fmla="*/ 6087 h 437670"/>
                <a:gd name="connsiteX22" fmla="*/ 417806 w 643388"/>
                <a:gd name="connsiteY22" fmla="*/ 66056 h 437670"/>
                <a:gd name="connsiteX23" fmla="*/ 403840 w 643388"/>
                <a:gd name="connsiteY23" fmla="*/ 80589 h 437670"/>
                <a:gd name="connsiteX24" fmla="*/ 385250 w 643388"/>
                <a:gd name="connsiteY24" fmla="*/ 102387 h 437670"/>
                <a:gd name="connsiteX25" fmla="*/ 354392 w 643388"/>
                <a:gd name="connsiteY25" fmla="*/ 118996 h 437670"/>
                <a:gd name="connsiteX26" fmla="*/ 296215 w 643388"/>
                <a:gd name="connsiteY26" fmla="*/ 142823 h 437670"/>
                <a:gd name="connsiteX27" fmla="*/ 262149 w 643388"/>
                <a:gd name="connsiteY27" fmla="*/ 171935 h 437670"/>
                <a:gd name="connsiteX28" fmla="*/ 228696 w 643388"/>
                <a:gd name="connsiteY28" fmla="*/ 211522 h 437670"/>
                <a:gd name="connsiteX29" fmla="*/ 202227 w 643388"/>
                <a:gd name="connsiteY29" fmla="*/ 242332 h 437670"/>
                <a:gd name="connsiteX30" fmla="*/ 192318 w 643388"/>
                <a:gd name="connsiteY30" fmla="*/ 279890 h 437670"/>
                <a:gd name="connsiteX31" fmla="*/ 192318 w 643388"/>
                <a:gd name="connsiteY31" fmla="*/ 285977 h 437670"/>
                <a:gd name="connsiteX32" fmla="*/ 196140 w 643388"/>
                <a:gd name="connsiteY32" fmla="*/ 298480 h 437670"/>
                <a:gd name="connsiteX33" fmla="*/ 196706 w 643388"/>
                <a:gd name="connsiteY33" fmla="*/ 315938 h 437670"/>
                <a:gd name="connsiteX34" fmla="*/ 155987 w 643388"/>
                <a:gd name="connsiteY34" fmla="*/ 365433 h 437670"/>
                <a:gd name="connsiteX35" fmla="*/ 137633 w 643388"/>
                <a:gd name="connsiteY35" fmla="*/ 379399 h 437670"/>
                <a:gd name="connsiteX36" fmla="*/ 110880 w 643388"/>
                <a:gd name="connsiteY36" fmla="*/ 390157 h 437670"/>
                <a:gd name="connsiteX37" fmla="*/ 77711 w 643388"/>
                <a:gd name="connsiteY37" fmla="*/ 414598 h 437670"/>
                <a:gd name="connsiteX38" fmla="*/ 48882 w 643388"/>
                <a:gd name="connsiteY38" fmla="*/ 427667 h 437670"/>
                <a:gd name="connsiteX39" fmla="*/ 2076 w 643388"/>
                <a:gd name="connsiteY39" fmla="*/ 433801 h 437670"/>
                <a:gd name="connsiteX40" fmla="*/ 0 w 643388"/>
                <a:gd name="connsiteY40" fmla="*/ 437670 h 437670"/>
                <a:gd name="connsiteX41" fmla="*/ 215155 w 643388"/>
                <a:gd name="connsiteY41" fmla="*/ 437670 h 43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3388" h="437670">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name="connsiteX0" fmla="*/ 71435 w 396573"/>
                <a:gd name="connsiteY0" fmla="*/ 167925 h 307161"/>
                <a:gd name="connsiteX1" fmla="*/ 81910 w 396573"/>
                <a:gd name="connsiteY1" fmla="*/ 187411 h 307161"/>
                <a:gd name="connsiteX2" fmla="*/ 92384 w 396573"/>
                <a:gd name="connsiteY2" fmla="*/ 202840 h 307161"/>
                <a:gd name="connsiteX3" fmla="*/ 92432 w 396573"/>
                <a:gd name="connsiteY3" fmla="*/ 203737 h 307161"/>
                <a:gd name="connsiteX4" fmla="*/ 137020 w 396573"/>
                <a:gd name="connsiteY4" fmla="*/ 175568 h 307161"/>
                <a:gd name="connsiteX5" fmla="*/ 146881 w 396573"/>
                <a:gd name="connsiteY5" fmla="*/ 148013 h 307161"/>
                <a:gd name="connsiteX6" fmla="*/ 213267 w 396573"/>
                <a:gd name="connsiteY6" fmla="*/ 143861 h 307161"/>
                <a:gd name="connsiteX7" fmla="*/ 252996 w 396573"/>
                <a:gd name="connsiteY7" fmla="*/ 191563 h 307161"/>
                <a:gd name="connsiteX8" fmla="*/ 258988 w 396573"/>
                <a:gd name="connsiteY8" fmla="*/ 215579 h 307161"/>
                <a:gd name="connsiteX9" fmla="*/ 233934 w 396573"/>
                <a:gd name="connsiteY9" fmla="*/ 235632 h 307161"/>
                <a:gd name="connsiteX10" fmla="*/ 233084 w 396573"/>
                <a:gd name="connsiteY10" fmla="*/ 237284 h 307161"/>
                <a:gd name="connsiteX11" fmla="*/ 233367 w 396573"/>
                <a:gd name="connsiteY11" fmla="*/ 237472 h 307161"/>
                <a:gd name="connsiteX12" fmla="*/ 256393 w 396573"/>
                <a:gd name="connsiteY12" fmla="*/ 228508 h 307161"/>
                <a:gd name="connsiteX13" fmla="*/ 269698 w 396573"/>
                <a:gd name="connsiteY13" fmla="*/ 238133 h 307161"/>
                <a:gd name="connsiteX14" fmla="*/ 280220 w 396573"/>
                <a:gd name="connsiteY14" fmla="*/ 232282 h 307161"/>
                <a:gd name="connsiteX15" fmla="*/ 312399 w 396573"/>
                <a:gd name="connsiteY15" fmla="*/ 238227 h 307161"/>
                <a:gd name="connsiteX16" fmla="*/ 317919 w 396573"/>
                <a:gd name="connsiteY16" fmla="*/ 295932 h 307161"/>
                <a:gd name="connsiteX17" fmla="*/ 304944 w 396573"/>
                <a:gd name="connsiteY17" fmla="*/ 301122 h 307161"/>
                <a:gd name="connsiteX18" fmla="*/ 306077 w 396573"/>
                <a:gd name="connsiteY18" fmla="*/ 305982 h 307161"/>
                <a:gd name="connsiteX19" fmla="*/ 324808 w 396573"/>
                <a:gd name="connsiteY19" fmla="*/ 307162 h 307161"/>
                <a:gd name="connsiteX20" fmla="*/ 339765 w 396573"/>
                <a:gd name="connsiteY20" fmla="*/ 277200 h 307161"/>
                <a:gd name="connsiteX21" fmla="*/ 356421 w 396573"/>
                <a:gd name="connsiteY21" fmla="*/ 293809 h 307161"/>
                <a:gd name="connsiteX22" fmla="*/ 365244 w 396573"/>
                <a:gd name="connsiteY22" fmla="*/ 291214 h 307161"/>
                <a:gd name="connsiteX23" fmla="*/ 375955 w 396573"/>
                <a:gd name="connsiteY23" fmla="*/ 271303 h 307161"/>
                <a:gd name="connsiteX24" fmla="*/ 368594 w 396573"/>
                <a:gd name="connsiteY24" fmla="*/ 256582 h 307161"/>
                <a:gd name="connsiteX25" fmla="*/ 368594 w 396573"/>
                <a:gd name="connsiteY25" fmla="*/ 236434 h 307161"/>
                <a:gd name="connsiteX26" fmla="*/ 392280 w 396573"/>
                <a:gd name="connsiteY26" fmla="*/ 238841 h 307161"/>
                <a:gd name="connsiteX27" fmla="*/ 386854 w 396573"/>
                <a:gd name="connsiteY27" fmla="*/ 225252 h 307161"/>
                <a:gd name="connsiteX28" fmla="*/ 386854 w 396573"/>
                <a:gd name="connsiteY28" fmla="*/ 192224 h 307161"/>
                <a:gd name="connsiteX29" fmla="*/ 374209 w 396573"/>
                <a:gd name="connsiteY29" fmla="*/ 180522 h 307161"/>
                <a:gd name="connsiteX30" fmla="*/ 372982 w 396573"/>
                <a:gd name="connsiteY30" fmla="*/ 156884 h 307161"/>
                <a:gd name="connsiteX31" fmla="*/ 396574 w 396573"/>
                <a:gd name="connsiteY31" fmla="*/ 137916 h 307161"/>
                <a:gd name="connsiteX32" fmla="*/ 377276 w 396573"/>
                <a:gd name="connsiteY32" fmla="*/ 138954 h 307161"/>
                <a:gd name="connsiteX33" fmla="*/ 375200 w 396573"/>
                <a:gd name="connsiteY33" fmla="*/ 107955 h 307161"/>
                <a:gd name="connsiteX34" fmla="*/ 349107 w 396573"/>
                <a:gd name="connsiteY34" fmla="*/ 88421 h 307161"/>
                <a:gd name="connsiteX35" fmla="*/ 366943 w 396573"/>
                <a:gd name="connsiteY35" fmla="*/ 72426 h 307161"/>
                <a:gd name="connsiteX36" fmla="*/ 355241 w 396573"/>
                <a:gd name="connsiteY36" fmla="*/ 62140 h 307161"/>
                <a:gd name="connsiteX37" fmla="*/ 349155 w 396573"/>
                <a:gd name="connsiteY37" fmla="*/ 10994 h 307161"/>
                <a:gd name="connsiteX38" fmla="*/ 337029 w 396573"/>
                <a:gd name="connsiteY38" fmla="*/ 9390 h 307161"/>
                <a:gd name="connsiteX39" fmla="*/ 309757 w 396573"/>
                <a:gd name="connsiteY39" fmla="*/ 39445 h 307161"/>
                <a:gd name="connsiteX40" fmla="*/ 282343 w 396573"/>
                <a:gd name="connsiteY40" fmla="*/ 28499 h 307161"/>
                <a:gd name="connsiteX41" fmla="*/ 260215 w 396573"/>
                <a:gd name="connsiteY41" fmla="*/ 52562 h 307161"/>
                <a:gd name="connsiteX42" fmla="*/ 240870 w 396573"/>
                <a:gd name="connsiteY42" fmla="*/ 37086 h 307161"/>
                <a:gd name="connsiteX43" fmla="*/ 225393 w 396573"/>
                <a:gd name="connsiteY43" fmla="*/ 47419 h 307161"/>
                <a:gd name="connsiteX44" fmla="*/ 199160 w 396573"/>
                <a:gd name="connsiteY44" fmla="*/ 34963 h 307161"/>
                <a:gd name="connsiteX45" fmla="*/ 204633 w 396573"/>
                <a:gd name="connsiteY45" fmla="*/ 17505 h 307161"/>
                <a:gd name="connsiteX46" fmla="*/ 155610 w 396573"/>
                <a:gd name="connsiteY46" fmla="*/ 22270 h 307161"/>
                <a:gd name="connsiteX47" fmla="*/ 124280 w 396573"/>
                <a:gd name="connsiteY47" fmla="*/ 18449 h 307161"/>
                <a:gd name="connsiteX48" fmla="*/ 109087 w 396573"/>
                <a:gd name="connsiteY48" fmla="*/ 1887 h 307161"/>
                <a:gd name="connsiteX49" fmla="*/ 97763 w 396573"/>
                <a:gd name="connsiteY49" fmla="*/ 0 h 307161"/>
                <a:gd name="connsiteX50" fmla="*/ 94979 w 396573"/>
                <a:gd name="connsiteY50" fmla="*/ 18166 h 307161"/>
                <a:gd name="connsiteX51" fmla="*/ 84694 w 396573"/>
                <a:gd name="connsiteY51" fmla="*/ 27272 h 307161"/>
                <a:gd name="connsiteX52" fmla="*/ 88185 w 396573"/>
                <a:gd name="connsiteY52" fmla="*/ 40059 h 307161"/>
                <a:gd name="connsiteX53" fmla="*/ 81579 w 396573"/>
                <a:gd name="connsiteY53" fmla="*/ 62612 h 307161"/>
                <a:gd name="connsiteX54" fmla="*/ 38973 w 396573"/>
                <a:gd name="connsiteY54" fmla="*/ 68415 h 307161"/>
                <a:gd name="connsiteX55" fmla="*/ 19298 w 396573"/>
                <a:gd name="connsiteY55" fmla="*/ 86770 h 307161"/>
                <a:gd name="connsiteX56" fmla="*/ 0 w 396573"/>
                <a:gd name="connsiteY56" fmla="*/ 96442 h 307161"/>
                <a:gd name="connsiteX57" fmla="*/ 142 w 396573"/>
                <a:gd name="connsiteY57" fmla="*/ 106256 h 307161"/>
                <a:gd name="connsiteX58" fmla="*/ 10333 w 396573"/>
                <a:gd name="connsiteY58" fmla="*/ 105973 h 307161"/>
                <a:gd name="connsiteX59" fmla="*/ 17599 w 396573"/>
                <a:gd name="connsiteY59" fmla="*/ 98094 h 307161"/>
                <a:gd name="connsiteX60" fmla="*/ 24299 w 396573"/>
                <a:gd name="connsiteY60" fmla="*/ 112060 h 307161"/>
                <a:gd name="connsiteX61" fmla="*/ 30999 w 396573"/>
                <a:gd name="connsiteY61" fmla="*/ 114985 h 307161"/>
                <a:gd name="connsiteX62" fmla="*/ 33311 w 396573"/>
                <a:gd name="connsiteY62" fmla="*/ 137397 h 307161"/>
                <a:gd name="connsiteX63" fmla="*/ 39445 w 396573"/>
                <a:gd name="connsiteY63" fmla="*/ 144663 h 307161"/>
                <a:gd name="connsiteX64" fmla="*/ 53977 w 396573"/>
                <a:gd name="connsiteY64" fmla="*/ 153109 h 307161"/>
                <a:gd name="connsiteX65" fmla="*/ 71435 w 396573"/>
                <a:gd name="connsiteY65" fmla="*/ 167925 h 3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96573" h="307161">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name="connsiteX0" fmla="*/ 81815 w 162781"/>
                <a:gd name="connsiteY0" fmla="*/ 164150 h 172076"/>
                <a:gd name="connsiteX1" fmla="*/ 92668 w 162781"/>
                <a:gd name="connsiteY1" fmla="*/ 172077 h 172076"/>
                <a:gd name="connsiteX2" fmla="*/ 110833 w 162781"/>
                <a:gd name="connsiteY2" fmla="*/ 144711 h 172076"/>
                <a:gd name="connsiteX3" fmla="*/ 141549 w 162781"/>
                <a:gd name="connsiteY3" fmla="*/ 128480 h 172076"/>
                <a:gd name="connsiteX4" fmla="*/ 141549 w 162781"/>
                <a:gd name="connsiteY4" fmla="*/ 99368 h 172076"/>
                <a:gd name="connsiteX5" fmla="*/ 162782 w 162781"/>
                <a:gd name="connsiteY5" fmla="*/ 87525 h 172076"/>
                <a:gd name="connsiteX6" fmla="*/ 160658 w 162781"/>
                <a:gd name="connsiteY6" fmla="*/ 86015 h 172076"/>
                <a:gd name="connsiteX7" fmla="*/ 138954 w 162781"/>
                <a:gd name="connsiteY7" fmla="*/ 94460 h 172076"/>
                <a:gd name="connsiteX8" fmla="*/ 120977 w 162781"/>
                <a:gd name="connsiteY8" fmla="*/ 85449 h 172076"/>
                <a:gd name="connsiteX9" fmla="*/ 129282 w 162781"/>
                <a:gd name="connsiteY9" fmla="*/ 68840 h 172076"/>
                <a:gd name="connsiteX10" fmla="*/ 149853 w 162781"/>
                <a:gd name="connsiteY10" fmla="*/ 52420 h 172076"/>
                <a:gd name="connsiteX11" fmla="*/ 146739 w 162781"/>
                <a:gd name="connsiteY11" fmla="*/ 39917 h 172076"/>
                <a:gd name="connsiteX12" fmla="*/ 113428 w 162781"/>
                <a:gd name="connsiteY12" fmla="*/ 0 h 172076"/>
                <a:gd name="connsiteX13" fmla="*/ 62989 w 162781"/>
                <a:gd name="connsiteY13" fmla="*/ 3161 h 172076"/>
                <a:gd name="connsiteX14" fmla="*/ 54591 w 162781"/>
                <a:gd name="connsiteY14" fmla="*/ 26658 h 172076"/>
                <a:gd name="connsiteX15" fmla="*/ 0 w 162781"/>
                <a:gd name="connsiteY15" fmla="*/ 61149 h 172076"/>
                <a:gd name="connsiteX16" fmla="*/ 1557 w 162781"/>
                <a:gd name="connsiteY16" fmla="*/ 79503 h 172076"/>
                <a:gd name="connsiteX17" fmla="*/ 13730 w 162781"/>
                <a:gd name="connsiteY17" fmla="*/ 115834 h 172076"/>
                <a:gd name="connsiteX18" fmla="*/ 31518 w 162781"/>
                <a:gd name="connsiteY18" fmla="*/ 125460 h 172076"/>
                <a:gd name="connsiteX19" fmla="*/ 42276 w 162781"/>
                <a:gd name="connsiteY19" fmla="*/ 136784 h 172076"/>
                <a:gd name="connsiteX20" fmla="*/ 58837 w 162781"/>
                <a:gd name="connsiteY20" fmla="*/ 152213 h 172076"/>
                <a:gd name="connsiteX21" fmla="*/ 81815 w 162781"/>
                <a:gd name="connsiteY21" fmla="*/ 164150 h 17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781" h="172076">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name="connsiteX0" fmla="*/ 60435 w 163677"/>
                <a:gd name="connsiteY0" fmla="*/ 82979 h 89742"/>
                <a:gd name="connsiteX1" fmla="*/ 84261 w 163677"/>
                <a:gd name="connsiteY1" fmla="*/ 71042 h 89742"/>
                <a:gd name="connsiteX2" fmla="*/ 105682 w 163677"/>
                <a:gd name="connsiteY2" fmla="*/ 51084 h 89742"/>
                <a:gd name="connsiteX3" fmla="*/ 143807 w 163677"/>
                <a:gd name="connsiteY3" fmla="*/ 45893 h 89742"/>
                <a:gd name="connsiteX4" fmla="*/ 146827 w 163677"/>
                <a:gd name="connsiteY4" fmla="*/ 35607 h 89742"/>
                <a:gd name="connsiteX5" fmla="*/ 142109 w 163677"/>
                <a:gd name="connsiteY5" fmla="*/ 18291 h 89742"/>
                <a:gd name="connsiteX6" fmla="*/ 155084 w 163677"/>
                <a:gd name="connsiteY6" fmla="*/ 6873 h 89742"/>
                <a:gd name="connsiteX7" fmla="*/ 156971 w 163677"/>
                <a:gd name="connsiteY7" fmla="*/ -5536 h 89742"/>
                <a:gd name="connsiteX8" fmla="*/ 84782 w 163677"/>
                <a:gd name="connsiteY8" fmla="*/ -6764 h 89742"/>
                <a:gd name="connsiteX9" fmla="*/ 59916 w 163677"/>
                <a:gd name="connsiteY9" fmla="*/ 3995 h 89742"/>
                <a:gd name="connsiteX10" fmla="*/ 26888 w 163677"/>
                <a:gd name="connsiteY10" fmla="*/ 8147 h 89742"/>
                <a:gd name="connsiteX11" fmla="*/ -6707 w 163677"/>
                <a:gd name="connsiteY11" fmla="*/ 18434 h 89742"/>
                <a:gd name="connsiteX12" fmla="*/ 12166 w 163677"/>
                <a:gd name="connsiteY12" fmla="*/ 23152 h 89742"/>
                <a:gd name="connsiteX13" fmla="*/ 14477 w 163677"/>
                <a:gd name="connsiteY13" fmla="*/ 37307 h 89742"/>
                <a:gd name="connsiteX14" fmla="*/ 46185 w 163677"/>
                <a:gd name="connsiteY14" fmla="*/ 42025 h 89742"/>
                <a:gd name="connsiteX15" fmla="*/ 87235 w 163677"/>
                <a:gd name="connsiteY15" fmla="*/ 37307 h 89742"/>
                <a:gd name="connsiteX16" fmla="*/ 87235 w 163677"/>
                <a:gd name="connsiteY16" fmla="*/ 39947 h 89742"/>
                <a:gd name="connsiteX17" fmla="*/ 57557 w 163677"/>
                <a:gd name="connsiteY17" fmla="*/ 45186 h 89742"/>
                <a:gd name="connsiteX18" fmla="*/ 60151 w 163677"/>
                <a:gd name="connsiteY18" fmla="*/ 58820 h 89742"/>
                <a:gd name="connsiteX19" fmla="*/ 57274 w 163677"/>
                <a:gd name="connsiteY19" fmla="*/ 72975 h 8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677" h="89742">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name="connsiteX0" fmla="*/ 16366 w 313437"/>
                <a:gd name="connsiteY0" fmla="*/ 129643 h 237472"/>
                <a:gd name="connsiteX1" fmla="*/ 16931 w 313437"/>
                <a:gd name="connsiteY1" fmla="*/ 147950 h 237472"/>
                <a:gd name="connsiteX2" fmla="*/ 21649 w 313437"/>
                <a:gd name="connsiteY2" fmla="*/ 155405 h 237472"/>
                <a:gd name="connsiteX3" fmla="*/ 69070 w 313437"/>
                <a:gd name="connsiteY3" fmla="*/ 154698 h 237472"/>
                <a:gd name="connsiteX4" fmla="*/ 86809 w 313437"/>
                <a:gd name="connsiteY4" fmla="*/ 145261 h 237472"/>
                <a:gd name="connsiteX5" fmla="*/ 121962 w 313437"/>
                <a:gd name="connsiteY5" fmla="*/ 143798 h 237472"/>
                <a:gd name="connsiteX6" fmla="*/ 152725 w 313437"/>
                <a:gd name="connsiteY6" fmla="*/ 155405 h 237472"/>
                <a:gd name="connsiteX7" fmla="*/ 187216 w 313437"/>
                <a:gd name="connsiteY7" fmla="*/ 153753 h 237472"/>
                <a:gd name="connsiteX8" fmla="*/ 187216 w 313437"/>
                <a:gd name="connsiteY8" fmla="*/ 184093 h 237472"/>
                <a:gd name="connsiteX9" fmla="*/ 154895 w 313437"/>
                <a:gd name="connsiteY9" fmla="*/ 192822 h 237472"/>
                <a:gd name="connsiteX10" fmla="*/ 110117 w 313437"/>
                <a:gd name="connsiteY10" fmla="*/ 178384 h 237472"/>
                <a:gd name="connsiteX11" fmla="*/ 94407 w 313437"/>
                <a:gd name="connsiteY11" fmla="*/ 181404 h 237472"/>
                <a:gd name="connsiteX12" fmla="*/ 66756 w 313437"/>
                <a:gd name="connsiteY12" fmla="*/ 189707 h 237472"/>
                <a:gd name="connsiteX13" fmla="*/ 42223 w 313437"/>
                <a:gd name="connsiteY13" fmla="*/ 192396 h 237472"/>
                <a:gd name="connsiteX14" fmla="*/ 8817 w 313437"/>
                <a:gd name="connsiteY14" fmla="*/ 203768 h 237472"/>
                <a:gd name="connsiteX15" fmla="*/ 8344 w 313437"/>
                <a:gd name="connsiteY15" fmla="*/ 213960 h 237472"/>
                <a:gd name="connsiteX16" fmla="*/ 6787 w 313437"/>
                <a:gd name="connsiteY16" fmla="*/ 230709 h 237472"/>
                <a:gd name="connsiteX17" fmla="*/ 43497 w 313437"/>
                <a:gd name="connsiteY17" fmla="*/ 219526 h 237472"/>
                <a:gd name="connsiteX18" fmla="*/ 44110 w 313437"/>
                <a:gd name="connsiteY18" fmla="*/ 219526 h 237472"/>
                <a:gd name="connsiteX19" fmla="*/ 76571 w 313437"/>
                <a:gd name="connsiteY19" fmla="*/ 215469 h 237472"/>
                <a:gd name="connsiteX20" fmla="*/ 102381 w 313437"/>
                <a:gd name="connsiteY20" fmla="*/ 204335 h 237472"/>
                <a:gd name="connsiteX21" fmla="*/ 179289 w 313437"/>
                <a:gd name="connsiteY21" fmla="*/ 205609 h 237472"/>
                <a:gd name="connsiteX22" fmla="*/ 179289 w 313437"/>
                <a:gd name="connsiteY22" fmla="*/ 204664 h 237472"/>
                <a:gd name="connsiteX23" fmla="*/ 208967 w 313437"/>
                <a:gd name="connsiteY23" fmla="*/ 209382 h 237472"/>
                <a:gd name="connsiteX24" fmla="*/ 223924 w 313437"/>
                <a:gd name="connsiteY24" fmla="*/ 225707 h 237472"/>
                <a:gd name="connsiteX25" fmla="*/ 248743 w 313437"/>
                <a:gd name="connsiteY25" fmla="*/ 228728 h 237472"/>
                <a:gd name="connsiteX26" fmla="*/ 302013 w 313437"/>
                <a:gd name="connsiteY26" fmla="*/ 223586 h 237472"/>
                <a:gd name="connsiteX27" fmla="*/ 306731 w 313437"/>
                <a:gd name="connsiteY27" fmla="*/ 208486 h 237472"/>
                <a:gd name="connsiteX28" fmla="*/ 295500 w 313437"/>
                <a:gd name="connsiteY28" fmla="*/ 187726 h 237472"/>
                <a:gd name="connsiteX29" fmla="*/ 276627 w 313437"/>
                <a:gd name="connsiteY29" fmla="*/ 162059 h 237472"/>
                <a:gd name="connsiteX30" fmla="*/ 280354 w 313437"/>
                <a:gd name="connsiteY30" fmla="*/ 138702 h 237472"/>
                <a:gd name="connsiteX31" fmla="*/ 273466 w 313437"/>
                <a:gd name="connsiteY31" fmla="*/ 125775 h 237472"/>
                <a:gd name="connsiteX32" fmla="*/ 271768 w 313437"/>
                <a:gd name="connsiteY32" fmla="*/ 104400 h 237472"/>
                <a:gd name="connsiteX33" fmla="*/ 239164 w 313437"/>
                <a:gd name="connsiteY33" fmla="*/ 77224 h 237472"/>
                <a:gd name="connsiteX34" fmla="*/ 235768 w 313437"/>
                <a:gd name="connsiteY34" fmla="*/ 56982 h 237472"/>
                <a:gd name="connsiteX35" fmla="*/ 219300 w 313437"/>
                <a:gd name="connsiteY35" fmla="*/ 51745 h 237472"/>
                <a:gd name="connsiteX36" fmla="*/ 207269 w 313437"/>
                <a:gd name="connsiteY36" fmla="*/ 20793 h 237472"/>
                <a:gd name="connsiteX37" fmla="*/ 185140 w 313437"/>
                <a:gd name="connsiteY37" fmla="*/ 23435 h 237472"/>
                <a:gd name="connsiteX38" fmla="*/ 168626 w 313437"/>
                <a:gd name="connsiteY38" fmla="*/ -6764 h 237472"/>
                <a:gd name="connsiteX39" fmla="*/ 79543 w 313437"/>
                <a:gd name="connsiteY39" fmla="*/ 1777 h 237472"/>
                <a:gd name="connsiteX40" fmla="*/ 44439 w 313437"/>
                <a:gd name="connsiteY40" fmla="*/ 20178 h 237472"/>
                <a:gd name="connsiteX41" fmla="*/ 41138 w 313437"/>
                <a:gd name="connsiteY41" fmla="*/ 33248 h 237472"/>
                <a:gd name="connsiteX42" fmla="*/ 38258 w 313437"/>
                <a:gd name="connsiteY42" fmla="*/ 44290 h 237472"/>
                <a:gd name="connsiteX43" fmla="*/ 16885 w 313437"/>
                <a:gd name="connsiteY43" fmla="*/ 70853 h 237472"/>
                <a:gd name="connsiteX44" fmla="*/ -6707 w 313437"/>
                <a:gd name="connsiteY44" fmla="*/ 90056 h 237472"/>
                <a:gd name="connsiteX45" fmla="*/ -6140 w 313437"/>
                <a:gd name="connsiteY45" fmla="*/ 97039 h 23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3437" h="237472">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name="connsiteX0" fmla="*/ 22506 w 504481"/>
                <a:gd name="connsiteY0" fmla="*/ 342266 h 366046"/>
                <a:gd name="connsiteX1" fmla="*/ 218222 w 504481"/>
                <a:gd name="connsiteY1" fmla="*/ 335094 h 366046"/>
                <a:gd name="connsiteX2" fmla="*/ 223459 w 504481"/>
                <a:gd name="connsiteY2" fmla="*/ 263895 h 366046"/>
                <a:gd name="connsiteX3" fmla="*/ 244550 w 504481"/>
                <a:gd name="connsiteY3" fmla="*/ 241766 h 366046"/>
                <a:gd name="connsiteX4" fmla="*/ 295366 w 504481"/>
                <a:gd name="connsiteY4" fmla="*/ 224214 h 366046"/>
                <a:gd name="connsiteX5" fmla="*/ 324006 w 504481"/>
                <a:gd name="connsiteY5" fmla="*/ 82004 h 366046"/>
                <a:gd name="connsiteX6" fmla="*/ 491648 w 504481"/>
                <a:gd name="connsiteY6" fmla="*/ 82901 h 366046"/>
                <a:gd name="connsiteX7" fmla="*/ 504481 w 504481"/>
                <a:gd name="connsiteY7" fmla="*/ 0 h 366046"/>
                <a:gd name="connsiteX8" fmla="*/ 283570 w 504481"/>
                <a:gd name="connsiteY8" fmla="*/ 0 h 366046"/>
                <a:gd name="connsiteX9" fmla="*/ 269085 w 504481"/>
                <a:gd name="connsiteY9" fmla="*/ 13258 h 366046"/>
                <a:gd name="connsiteX10" fmla="*/ 259224 w 504481"/>
                <a:gd name="connsiteY10" fmla="*/ 30999 h 366046"/>
                <a:gd name="connsiteX11" fmla="*/ 241766 w 504481"/>
                <a:gd name="connsiteY11" fmla="*/ 51665 h 366046"/>
                <a:gd name="connsiteX12" fmla="*/ 214683 w 504481"/>
                <a:gd name="connsiteY12" fmla="*/ 62753 h 366046"/>
                <a:gd name="connsiteX13" fmla="*/ 190525 w 504481"/>
                <a:gd name="connsiteY13" fmla="*/ 83703 h 366046"/>
                <a:gd name="connsiteX14" fmla="*/ 173964 w 504481"/>
                <a:gd name="connsiteY14" fmla="*/ 115693 h 366046"/>
                <a:gd name="connsiteX15" fmla="*/ 163772 w 504481"/>
                <a:gd name="connsiteY15" fmla="*/ 134896 h 366046"/>
                <a:gd name="connsiteX16" fmla="*/ 137869 w 504481"/>
                <a:gd name="connsiteY16" fmla="*/ 170944 h 366046"/>
                <a:gd name="connsiteX17" fmla="*/ 101538 w 504481"/>
                <a:gd name="connsiteY17" fmla="*/ 204114 h 366046"/>
                <a:gd name="connsiteX18" fmla="*/ 93375 w 504481"/>
                <a:gd name="connsiteY18" fmla="*/ 219543 h 366046"/>
                <a:gd name="connsiteX19" fmla="*/ 71246 w 504481"/>
                <a:gd name="connsiteY19" fmla="*/ 244833 h 366046"/>
                <a:gd name="connsiteX20" fmla="*/ 70680 w 504481"/>
                <a:gd name="connsiteY20" fmla="*/ 255024 h 366046"/>
                <a:gd name="connsiteX21" fmla="*/ 49448 w 504481"/>
                <a:gd name="connsiteY21" fmla="*/ 283570 h 366046"/>
                <a:gd name="connsiteX22" fmla="*/ 41285 w 504481"/>
                <a:gd name="connsiteY22" fmla="*/ 294328 h 366046"/>
                <a:gd name="connsiteX23" fmla="*/ 29065 w 504481"/>
                <a:gd name="connsiteY23" fmla="*/ 298386 h 366046"/>
                <a:gd name="connsiteX24" fmla="*/ 15665 w 504481"/>
                <a:gd name="connsiteY24" fmla="*/ 318769 h 366046"/>
                <a:gd name="connsiteX25" fmla="*/ 6370 w 504481"/>
                <a:gd name="connsiteY25" fmla="*/ 349296 h 366046"/>
                <a:gd name="connsiteX26" fmla="*/ 0 w 504481"/>
                <a:gd name="connsiteY26" fmla="*/ 364159 h 366046"/>
                <a:gd name="connsiteX27" fmla="*/ 1132 w 504481"/>
                <a:gd name="connsiteY27" fmla="*/ 366046 h 366046"/>
                <a:gd name="connsiteX28" fmla="*/ 22506 w 504481"/>
                <a:gd name="connsiteY28" fmla="*/ 342266 h 36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4481" h="366046">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name="connsiteX0" fmla="*/ 9484 w 40152"/>
                <a:gd name="connsiteY0" fmla="*/ 51524 h 54071"/>
                <a:gd name="connsiteX1" fmla="*/ 17127 w 40152"/>
                <a:gd name="connsiteY1" fmla="*/ 35246 h 54071"/>
                <a:gd name="connsiteX2" fmla="*/ 38785 w 40152"/>
                <a:gd name="connsiteY2" fmla="*/ 14249 h 54071"/>
                <a:gd name="connsiteX3" fmla="*/ 40153 w 40152"/>
                <a:gd name="connsiteY3" fmla="*/ 0 h 54071"/>
                <a:gd name="connsiteX4" fmla="*/ 31943 w 40152"/>
                <a:gd name="connsiteY4" fmla="*/ 283 h 54071"/>
                <a:gd name="connsiteX5" fmla="*/ 0 w 40152"/>
                <a:gd name="connsiteY5" fmla="*/ 48080 h 54071"/>
                <a:gd name="connsiteX6" fmla="*/ 4954 w 40152"/>
                <a:gd name="connsiteY6" fmla="*/ 54072 h 54071"/>
                <a:gd name="connsiteX7" fmla="*/ 9484 w 40152"/>
                <a:gd name="connsiteY7" fmla="*/ 51524 h 5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52" h="54071">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name="connsiteX0" fmla="*/ 16278 w 102104"/>
                <a:gd name="connsiteY0" fmla="*/ 39351 h 84835"/>
                <a:gd name="connsiteX1" fmla="*/ 34727 w 102104"/>
                <a:gd name="connsiteY1" fmla="*/ 51996 h 84835"/>
                <a:gd name="connsiteX2" fmla="*/ 40341 w 102104"/>
                <a:gd name="connsiteY2" fmla="*/ 73653 h 84835"/>
                <a:gd name="connsiteX3" fmla="*/ 51571 w 102104"/>
                <a:gd name="connsiteY3" fmla="*/ 84835 h 84835"/>
                <a:gd name="connsiteX4" fmla="*/ 61951 w 102104"/>
                <a:gd name="connsiteY4" fmla="*/ 74455 h 84835"/>
                <a:gd name="connsiteX5" fmla="*/ 83561 w 102104"/>
                <a:gd name="connsiteY5" fmla="*/ 70680 h 84835"/>
                <a:gd name="connsiteX6" fmla="*/ 102104 w 102104"/>
                <a:gd name="connsiteY6" fmla="*/ 57894 h 84835"/>
                <a:gd name="connsiteX7" fmla="*/ 99132 w 102104"/>
                <a:gd name="connsiteY7" fmla="*/ 47042 h 84835"/>
                <a:gd name="connsiteX8" fmla="*/ 50769 w 102104"/>
                <a:gd name="connsiteY8" fmla="*/ 42465 h 84835"/>
                <a:gd name="connsiteX9" fmla="*/ 43078 w 102104"/>
                <a:gd name="connsiteY9" fmla="*/ 14580 h 84835"/>
                <a:gd name="connsiteX10" fmla="*/ 14108 w 102104"/>
                <a:gd name="connsiteY10" fmla="*/ 1699 h 84835"/>
                <a:gd name="connsiteX11" fmla="*/ 0 w 102104"/>
                <a:gd name="connsiteY11" fmla="*/ 0 h 84835"/>
                <a:gd name="connsiteX12" fmla="*/ 0 w 102104"/>
                <a:gd name="connsiteY12" fmla="*/ 10097 h 84835"/>
                <a:gd name="connsiteX13" fmla="*/ 6464 w 102104"/>
                <a:gd name="connsiteY13" fmla="*/ 25479 h 84835"/>
                <a:gd name="connsiteX14" fmla="*/ 16278 w 102104"/>
                <a:gd name="connsiteY14" fmla="*/ 39351 h 8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104" h="84835">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name="connsiteX0" fmla="*/ 165613 w 165612"/>
                <a:gd name="connsiteY0" fmla="*/ 32037 h 156883"/>
                <a:gd name="connsiteX1" fmla="*/ 130367 w 165612"/>
                <a:gd name="connsiteY1" fmla="*/ 29206 h 156883"/>
                <a:gd name="connsiteX2" fmla="*/ 122818 w 165612"/>
                <a:gd name="connsiteY2" fmla="*/ 3539 h 156883"/>
                <a:gd name="connsiteX3" fmla="*/ 91252 w 165612"/>
                <a:gd name="connsiteY3" fmla="*/ 0 h 156883"/>
                <a:gd name="connsiteX4" fmla="*/ 85166 w 165612"/>
                <a:gd name="connsiteY4" fmla="*/ 10711 h 156883"/>
                <a:gd name="connsiteX5" fmla="*/ 52326 w 165612"/>
                <a:gd name="connsiteY5" fmla="*/ 5756 h 156883"/>
                <a:gd name="connsiteX6" fmla="*/ 15901 w 165612"/>
                <a:gd name="connsiteY6" fmla="*/ 20053 h 156883"/>
                <a:gd name="connsiteX7" fmla="*/ 11230 w 165612"/>
                <a:gd name="connsiteY7" fmla="*/ 71435 h 156883"/>
                <a:gd name="connsiteX8" fmla="*/ 10522 w 165612"/>
                <a:gd name="connsiteY8" fmla="*/ 71435 h 156883"/>
                <a:gd name="connsiteX9" fmla="*/ 0 w 165612"/>
                <a:gd name="connsiteY9" fmla="*/ 119986 h 156883"/>
                <a:gd name="connsiteX10" fmla="*/ 10711 w 165612"/>
                <a:gd name="connsiteY10" fmla="*/ 152118 h 156883"/>
                <a:gd name="connsiteX11" fmla="*/ 18166 w 165612"/>
                <a:gd name="connsiteY11" fmla="*/ 149429 h 156883"/>
                <a:gd name="connsiteX12" fmla="*/ 32698 w 165612"/>
                <a:gd name="connsiteY12" fmla="*/ 122157 h 156883"/>
                <a:gd name="connsiteX13" fmla="*/ 65301 w 165612"/>
                <a:gd name="connsiteY13" fmla="*/ 146598 h 156883"/>
                <a:gd name="connsiteX14" fmla="*/ 67047 w 165612"/>
                <a:gd name="connsiteY14" fmla="*/ 156884 h 156883"/>
                <a:gd name="connsiteX15" fmla="*/ 86439 w 165612"/>
                <a:gd name="connsiteY15" fmla="*/ 143955 h 156883"/>
                <a:gd name="connsiteX16" fmla="*/ 102812 w 165612"/>
                <a:gd name="connsiteY16" fmla="*/ 140983 h 156883"/>
                <a:gd name="connsiteX17" fmla="*/ 109795 w 165612"/>
                <a:gd name="connsiteY17" fmla="*/ 135887 h 156883"/>
                <a:gd name="connsiteX18" fmla="*/ 83844 w 165612"/>
                <a:gd name="connsiteY18" fmla="*/ 120081 h 156883"/>
                <a:gd name="connsiteX19" fmla="*/ 117344 w 165612"/>
                <a:gd name="connsiteY19" fmla="*/ 88468 h 156883"/>
                <a:gd name="connsiteX20" fmla="*/ 129234 w 165612"/>
                <a:gd name="connsiteY20" fmla="*/ 76531 h 156883"/>
                <a:gd name="connsiteX21" fmla="*/ 131735 w 165612"/>
                <a:gd name="connsiteY21" fmla="*/ 61621 h 156883"/>
                <a:gd name="connsiteX22" fmla="*/ 129659 w 165612"/>
                <a:gd name="connsiteY22" fmla="*/ 43172 h 156883"/>
                <a:gd name="connsiteX23" fmla="*/ 165377 w 165612"/>
                <a:gd name="connsiteY23" fmla="*/ 33830 h 156883"/>
                <a:gd name="connsiteX24" fmla="*/ 165613 w 165612"/>
                <a:gd name="connsiteY24" fmla="*/ 32037 h 15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5612" h="156883">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name="connsiteX0" fmla="*/ 29206 w 94601"/>
                <a:gd name="connsiteY0" fmla="*/ 65868 h 261771"/>
                <a:gd name="connsiteX1" fmla="*/ 14957 w 94601"/>
                <a:gd name="connsiteY1" fmla="*/ 58224 h 261771"/>
                <a:gd name="connsiteX2" fmla="*/ 18260 w 94601"/>
                <a:gd name="connsiteY2" fmla="*/ 16797 h 261771"/>
                <a:gd name="connsiteX3" fmla="*/ 6417 w 94601"/>
                <a:gd name="connsiteY3" fmla="*/ 0 h 261771"/>
                <a:gd name="connsiteX4" fmla="*/ 4247 w 94601"/>
                <a:gd name="connsiteY4" fmla="*/ 21421 h 261771"/>
                <a:gd name="connsiteX5" fmla="*/ 0 w 94601"/>
                <a:gd name="connsiteY5" fmla="*/ 69925 h 261771"/>
                <a:gd name="connsiteX6" fmla="*/ 11371 w 94601"/>
                <a:gd name="connsiteY6" fmla="*/ 95640 h 261771"/>
                <a:gd name="connsiteX7" fmla="*/ 7455 w 94601"/>
                <a:gd name="connsiteY7" fmla="*/ 128904 h 261771"/>
                <a:gd name="connsiteX8" fmla="*/ 33972 w 94601"/>
                <a:gd name="connsiteY8" fmla="*/ 177361 h 261771"/>
                <a:gd name="connsiteX9" fmla="*/ 52751 w 94601"/>
                <a:gd name="connsiteY9" fmla="*/ 180758 h 261771"/>
                <a:gd name="connsiteX10" fmla="*/ 67896 w 94601"/>
                <a:gd name="connsiteY10" fmla="*/ 202321 h 261771"/>
                <a:gd name="connsiteX11" fmla="*/ 81862 w 94601"/>
                <a:gd name="connsiteY11" fmla="*/ 256723 h 261771"/>
                <a:gd name="connsiteX12" fmla="*/ 89459 w 94601"/>
                <a:gd name="connsiteY12" fmla="*/ 261772 h 261771"/>
                <a:gd name="connsiteX13" fmla="*/ 94602 w 94601"/>
                <a:gd name="connsiteY13" fmla="*/ 255732 h 261771"/>
                <a:gd name="connsiteX14" fmla="*/ 68557 w 94601"/>
                <a:gd name="connsiteY14" fmla="*/ 191799 h 261771"/>
                <a:gd name="connsiteX15" fmla="*/ 68557 w 94601"/>
                <a:gd name="connsiteY15" fmla="*/ 167358 h 261771"/>
                <a:gd name="connsiteX16" fmla="*/ 32462 w 94601"/>
                <a:gd name="connsiteY16" fmla="*/ 141691 h 261771"/>
                <a:gd name="connsiteX17" fmla="*/ 22223 w 94601"/>
                <a:gd name="connsiteY17" fmla="*/ 119326 h 261771"/>
                <a:gd name="connsiteX18" fmla="*/ 30527 w 94601"/>
                <a:gd name="connsiteY18" fmla="*/ 106634 h 261771"/>
                <a:gd name="connsiteX19" fmla="*/ 29206 w 94601"/>
                <a:gd name="connsiteY19" fmla="*/ 65868 h 2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601" h="26177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name="connsiteX0" fmla="*/ 32462 w 57704"/>
                <a:gd name="connsiteY0" fmla="*/ 84552 h 257949"/>
                <a:gd name="connsiteX1" fmla="*/ 24252 w 57704"/>
                <a:gd name="connsiteY1" fmla="*/ 12173 h 257949"/>
                <a:gd name="connsiteX2" fmla="*/ 10899 w 57704"/>
                <a:gd name="connsiteY2" fmla="*/ 4294 h 257949"/>
                <a:gd name="connsiteX3" fmla="*/ 0 w 57704"/>
                <a:gd name="connsiteY3" fmla="*/ 0 h 257949"/>
                <a:gd name="connsiteX4" fmla="*/ 2925 w 57704"/>
                <a:gd name="connsiteY4" fmla="*/ 11890 h 257949"/>
                <a:gd name="connsiteX5" fmla="*/ 18732 w 57704"/>
                <a:gd name="connsiteY5" fmla="*/ 35151 h 257949"/>
                <a:gd name="connsiteX6" fmla="*/ 25479 w 57704"/>
                <a:gd name="connsiteY6" fmla="*/ 110172 h 257949"/>
                <a:gd name="connsiteX7" fmla="*/ 5709 w 57704"/>
                <a:gd name="connsiteY7" fmla="*/ 146126 h 257949"/>
                <a:gd name="connsiteX8" fmla="*/ 26894 w 57704"/>
                <a:gd name="connsiteY8" fmla="*/ 224686 h 257949"/>
                <a:gd name="connsiteX9" fmla="*/ 33453 w 57704"/>
                <a:gd name="connsiteY9" fmla="*/ 248372 h 257949"/>
                <a:gd name="connsiteX10" fmla="*/ 50391 w 57704"/>
                <a:gd name="connsiteY10" fmla="*/ 257950 h 257949"/>
                <a:gd name="connsiteX11" fmla="*/ 57705 w 57704"/>
                <a:gd name="connsiteY11" fmla="*/ 257950 h 257949"/>
                <a:gd name="connsiteX12" fmla="*/ 43880 w 57704"/>
                <a:gd name="connsiteY12" fmla="*/ 237236 h 257949"/>
                <a:gd name="connsiteX13" fmla="*/ 40908 w 57704"/>
                <a:gd name="connsiteY13" fmla="*/ 218410 h 257949"/>
                <a:gd name="connsiteX14" fmla="*/ 33405 w 57704"/>
                <a:gd name="connsiteY14" fmla="*/ 165046 h 257949"/>
                <a:gd name="connsiteX15" fmla="*/ 46994 w 57704"/>
                <a:gd name="connsiteY15" fmla="*/ 104699 h 257949"/>
                <a:gd name="connsiteX16" fmla="*/ 32462 w 57704"/>
                <a:gd name="connsiteY16" fmla="*/ 84552 h 25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704" h="257949">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name="connsiteX0" fmla="*/ 64452 w 64452"/>
                <a:gd name="connsiteY0" fmla="*/ 0 h 47702"/>
                <a:gd name="connsiteX1" fmla="*/ 54166 w 64452"/>
                <a:gd name="connsiteY1" fmla="*/ 2642 h 47702"/>
                <a:gd name="connsiteX2" fmla="*/ 8540 w 64452"/>
                <a:gd name="connsiteY2" fmla="*/ 28498 h 47702"/>
                <a:gd name="connsiteX3" fmla="*/ 0 w 64452"/>
                <a:gd name="connsiteY3" fmla="*/ 47702 h 47702"/>
                <a:gd name="connsiteX4" fmla="*/ 8776 w 64452"/>
                <a:gd name="connsiteY4" fmla="*/ 43314 h 47702"/>
                <a:gd name="connsiteX5" fmla="*/ 62470 w 64452"/>
                <a:gd name="connsiteY5" fmla="*/ 4577 h 47702"/>
                <a:gd name="connsiteX6" fmla="*/ 64452 w 64452"/>
                <a:gd name="connsiteY6" fmla="*/ 0 h 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52" h="47702">
                  <a:moveTo>
                    <a:pt x="64452" y="0"/>
                  </a:moveTo>
                  <a:lnTo>
                    <a:pt x="54166" y="2642"/>
                  </a:lnTo>
                  <a:lnTo>
                    <a:pt x="8540" y="28498"/>
                  </a:lnTo>
                  <a:lnTo>
                    <a:pt x="0" y="47702"/>
                  </a:lnTo>
                  <a:lnTo>
                    <a:pt x="8776" y="43314"/>
                  </a:lnTo>
                  <a:lnTo>
                    <a:pt x="62470" y="4577"/>
                  </a:lnTo>
                  <a:lnTo>
                    <a:pt x="64452" y="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name="connsiteX0" fmla="*/ 958335 w 1068507"/>
                <a:gd name="connsiteY0" fmla="*/ 766159 h 1046142"/>
                <a:gd name="connsiteX1" fmla="*/ 1034253 w 1068507"/>
                <a:gd name="connsiteY1" fmla="*/ 758892 h 1046142"/>
                <a:gd name="connsiteX2" fmla="*/ 1028355 w 1068507"/>
                <a:gd name="connsiteY2" fmla="*/ 735914 h 1046142"/>
                <a:gd name="connsiteX3" fmla="*/ 1017880 w 1068507"/>
                <a:gd name="connsiteY3" fmla="*/ 720957 h 1046142"/>
                <a:gd name="connsiteX4" fmla="*/ 998205 w 1068507"/>
                <a:gd name="connsiteY4" fmla="*/ 717418 h 1046142"/>
                <a:gd name="connsiteX5" fmla="*/ 966450 w 1068507"/>
                <a:gd name="connsiteY5" fmla="*/ 659383 h 1046142"/>
                <a:gd name="connsiteX6" fmla="*/ 970461 w 1068507"/>
                <a:gd name="connsiteY6" fmla="*/ 625506 h 1046142"/>
                <a:gd name="connsiteX7" fmla="*/ 959137 w 1068507"/>
                <a:gd name="connsiteY7" fmla="*/ 599980 h 1046142"/>
                <a:gd name="connsiteX8" fmla="*/ 963761 w 1068507"/>
                <a:gd name="connsiteY8" fmla="*/ 547890 h 1046142"/>
                <a:gd name="connsiteX9" fmla="*/ 968668 w 1068507"/>
                <a:gd name="connsiteY9" fmla="*/ 498489 h 1046142"/>
                <a:gd name="connsiteX10" fmla="*/ 971027 w 1068507"/>
                <a:gd name="connsiteY10" fmla="*/ 498725 h 1046142"/>
                <a:gd name="connsiteX11" fmla="*/ 970603 w 1068507"/>
                <a:gd name="connsiteY11" fmla="*/ 495658 h 1046142"/>
                <a:gd name="connsiteX12" fmla="*/ 966215 w 1068507"/>
                <a:gd name="connsiteY12" fmla="*/ 472255 h 1046142"/>
                <a:gd name="connsiteX13" fmla="*/ 953758 w 1068507"/>
                <a:gd name="connsiteY13" fmla="*/ 434886 h 1046142"/>
                <a:gd name="connsiteX14" fmla="*/ 967866 w 1068507"/>
                <a:gd name="connsiteY14" fmla="*/ 429602 h 1046142"/>
                <a:gd name="connsiteX15" fmla="*/ 979143 w 1068507"/>
                <a:gd name="connsiteY15" fmla="*/ 382419 h 1046142"/>
                <a:gd name="connsiteX16" fmla="*/ 978860 w 1068507"/>
                <a:gd name="connsiteY16" fmla="*/ 382419 h 1046142"/>
                <a:gd name="connsiteX17" fmla="*/ 979332 w 1068507"/>
                <a:gd name="connsiteY17" fmla="*/ 381522 h 1046142"/>
                <a:gd name="connsiteX18" fmla="*/ 979426 w 1068507"/>
                <a:gd name="connsiteY18" fmla="*/ 381098 h 1046142"/>
                <a:gd name="connsiteX19" fmla="*/ 979567 w 1068507"/>
                <a:gd name="connsiteY19" fmla="*/ 381098 h 1046142"/>
                <a:gd name="connsiteX20" fmla="*/ 996270 w 1068507"/>
                <a:gd name="connsiteY20" fmla="*/ 349768 h 1046142"/>
                <a:gd name="connsiteX21" fmla="*/ 1006839 w 1068507"/>
                <a:gd name="connsiteY21" fmla="*/ 262291 h 1046142"/>
                <a:gd name="connsiteX22" fmla="*/ 1068507 w 1068507"/>
                <a:gd name="connsiteY22" fmla="*/ 169859 h 1046142"/>
                <a:gd name="connsiteX23" fmla="*/ 1058505 w 1068507"/>
                <a:gd name="connsiteY23" fmla="*/ 120317 h 1046142"/>
                <a:gd name="connsiteX24" fmla="*/ 1060345 w 1068507"/>
                <a:gd name="connsiteY24" fmla="*/ 87949 h 1046142"/>
                <a:gd name="connsiteX25" fmla="*/ 994477 w 1068507"/>
                <a:gd name="connsiteY25" fmla="*/ 35435 h 1046142"/>
                <a:gd name="connsiteX26" fmla="*/ 971405 w 1068507"/>
                <a:gd name="connsiteY26" fmla="*/ 46287 h 1046142"/>
                <a:gd name="connsiteX27" fmla="*/ 937480 w 1068507"/>
                <a:gd name="connsiteY27" fmla="*/ 46287 h 1046142"/>
                <a:gd name="connsiteX28" fmla="*/ 911907 w 1068507"/>
                <a:gd name="connsiteY28" fmla="*/ 51382 h 1046142"/>
                <a:gd name="connsiteX29" fmla="*/ 864724 w 1068507"/>
                <a:gd name="connsiteY29" fmla="*/ 1180 h 1046142"/>
                <a:gd name="connsiteX30" fmla="*/ 850569 w 1068507"/>
                <a:gd name="connsiteY30" fmla="*/ 896 h 1046142"/>
                <a:gd name="connsiteX31" fmla="*/ 838018 w 1068507"/>
                <a:gd name="connsiteY31" fmla="*/ 13494 h 1046142"/>
                <a:gd name="connsiteX32" fmla="*/ 825373 w 1068507"/>
                <a:gd name="connsiteY32" fmla="*/ 10333 h 1046142"/>
                <a:gd name="connsiteX33" fmla="*/ 816078 w 1068507"/>
                <a:gd name="connsiteY33" fmla="*/ 13777 h 1046142"/>
                <a:gd name="connsiteX34" fmla="*/ 801357 w 1068507"/>
                <a:gd name="connsiteY34" fmla="*/ 0 h 1046142"/>
                <a:gd name="connsiteX35" fmla="*/ 787580 w 1068507"/>
                <a:gd name="connsiteY35" fmla="*/ 4577 h 1046142"/>
                <a:gd name="connsiteX36" fmla="*/ 746294 w 1068507"/>
                <a:gd name="connsiteY36" fmla="*/ 2831 h 1046142"/>
                <a:gd name="connsiteX37" fmla="*/ 735961 w 1068507"/>
                <a:gd name="connsiteY37" fmla="*/ 17882 h 1046142"/>
                <a:gd name="connsiteX38" fmla="*/ 702980 w 1068507"/>
                <a:gd name="connsiteY38" fmla="*/ 12881 h 1046142"/>
                <a:gd name="connsiteX39" fmla="*/ 632914 w 1068507"/>
                <a:gd name="connsiteY39" fmla="*/ 31094 h 1046142"/>
                <a:gd name="connsiteX40" fmla="*/ 599508 w 1068507"/>
                <a:gd name="connsiteY40" fmla="*/ 27838 h 1046142"/>
                <a:gd name="connsiteX41" fmla="*/ 590590 w 1068507"/>
                <a:gd name="connsiteY41" fmla="*/ 51901 h 1046142"/>
                <a:gd name="connsiteX42" fmla="*/ 533404 w 1068507"/>
                <a:gd name="connsiteY42" fmla="*/ 52939 h 1046142"/>
                <a:gd name="connsiteX43" fmla="*/ 492072 w 1068507"/>
                <a:gd name="connsiteY43" fmla="*/ 36237 h 1046142"/>
                <a:gd name="connsiteX44" fmla="*/ 479521 w 1068507"/>
                <a:gd name="connsiteY44" fmla="*/ 42465 h 1046142"/>
                <a:gd name="connsiteX45" fmla="*/ 463998 w 1068507"/>
                <a:gd name="connsiteY45" fmla="*/ 37322 h 1046142"/>
                <a:gd name="connsiteX46" fmla="*/ 436491 w 1068507"/>
                <a:gd name="connsiteY46" fmla="*/ 3586 h 1046142"/>
                <a:gd name="connsiteX47" fmla="*/ 411719 w 1068507"/>
                <a:gd name="connsiteY47" fmla="*/ 3586 h 1046142"/>
                <a:gd name="connsiteX48" fmla="*/ 382230 w 1068507"/>
                <a:gd name="connsiteY48" fmla="*/ 35576 h 1046142"/>
                <a:gd name="connsiteX49" fmla="*/ 366943 w 1068507"/>
                <a:gd name="connsiteY49" fmla="*/ 114702 h 1046142"/>
                <a:gd name="connsiteX50" fmla="*/ 335991 w 1068507"/>
                <a:gd name="connsiteY50" fmla="*/ 188402 h 1046142"/>
                <a:gd name="connsiteX51" fmla="*/ 323346 w 1068507"/>
                <a:gd name="connsiteY51" fmla="*/ 295130 h 1046142"/>
                <a:gd name="connsiteX52" fmla="*/ 318438 w 1068507"/>
                <a:gd name="connsiteY52" fmla="*/ 341464 h 1046142"/>
                <a:gd name="connsiteX53" fmla="*/ 262196 w 1068507"/>
                <a:gd name="connsiteY53" fmla="*/ 373312 h 1046142"/>
                <a:gd name="connsiteX54" fmla="*/ 227470 w 1068507"/>
                <a:gd name="connsiteY54" fmla="*/ 432338 h 1046142"/>
                <a:gd name="connsiteX55" fmla="*/ 224733 w 1068507"/>
                <a:gd name="connsiteY55" fmla="*/ 492167 h 1046142"/>
                <a:gd name="connsiteX56" fmla="*/ 208879 w 1068507"/>
                <a:gd name="connsiteY56" fmla="*/ 527884 h 1046142"/>
                <a:gd name="connsiteX57" fmla="*/ 140653 w 1068507"/>
                <a:gd name="connsiteY57" fmla="*/ 577851 h 1046142"/>
                <a:gd name="connsiteX58" fmla="*/ 112956 w 1068507"/>
                <a:gd name="connsiteY58" fmla="*/ 576530 h 1046142"/>
                <a:gd name="connsiteX59" fmla="*/ 111210 w 1068507"/>
                <a:gd name="connsiteY59" fmla="*/ 550721 h 1046142"/>
                <a:gd name="connsiteX60" fmla="*/ 87525 w 1068507"/>
                <a:gd name="connsiteY60" fmla="*/ 551995 h 1046142"/>
                <a:gd name="connsiteX61" fmla="*/ 70633 w 1068507"/>
                <a:gd name="connsiteY61" fmla="*/ 576388 h 1046142"/>
                <a:gd name="connsiteX62" fmla="*/ 41615 w 1068507"/>
                <a:gd name="connsiteY62" fmla="*/ 572519 h 1046142"/>
                <a:gd name="connsiteX63" fmla="*/ 24016 w 1068507"/>
                <a:gd name="connsiteY63" fmla="*/ 584268 h 1046142"/>
                <a:gd name="connsiteX64" fmla="*/ 13117 w 1068507"/>
                <a:gd name="connsiteY64" fmla="*/ 625270 h 1046142"/>
                <a:gd name="connsiteX65" fmla="*/ 0 w 1068507"/>
                <a:gd name="connsiteY65" fmla="*/ 634471 h 1046142"/>
                <a:gd name="connsiteX66" fmla="*/ 283 w 1068507"/>
                <a:gd name="connsiteY66" fmla="*/ 643435 h 1046142"/>
                <a:gd name="connsiteX67" fmla="*/ 46900 w 1068507"/>
                <a:gd name="connsiteY67" fmla="*/ 625176 h 1046142"/>
                <a:gd name="connsiteX68" fmla="*/ 243700 w 1068507"/>
                <a:gd name="connsiteY68" fmla="*/ 626119 h 1046142"/>
                <a:gd name="connsiteX69" fmla="*/ 269981 w 1068507"/>
                <a:gd name="connsiteY69" fmla="*/ 696139 h 1046142"/>
                <a:gd name="connsiteX70" fmla="*/ 287722 w 1068507"/>
                <a:gd name="connsiteY70" fmla="*/ 737802 h 1046142"/>
                <a:gd name="connsiteX71" fmla="*/ 303576 w 1068507"/>
                <a:gd name="connsiteY71" fmla="*/ 755212 h 1046142"/>
                <a:gd name="connsiteX72" fmla="*/ 365574 w 1068507"/>
                <a:gd name="connsiteY72" fmla="*/ 744690 h 1046142"/>
                <a:gd name="connsiteX73" fmla="*/ 391525 w 1068507"/>
                <a:gd name="connsiteY73" fmla="*/ 747002 h 1046142"/>
                <a:gd name="connsiteX74" fmla="*/ 406057 w 1068507"/>
                <a:gd name="connsiteY74" fmla="*/ 683494 h 1046142"/>
                <a:gd name="connsiteX75" fmla="*/ 452438 w 1068507"/>
                <a:gd name="connsiteY75" fmla="*/ 684485 h 1046142"/>
                <a:gd name="connsiteX76" fmla="*/ 462771 w 1068507"/>
                <a:gd name="connsiteY76" fmla="*/ 677926 h 1046142"/>
                <a:gd name="connsiteX77" fmla="*/ 487118 w 1068507"/>
                <a:gd name="connsiteY77" fmla="*/ 680474 h 1046142"/>
                <a:gd name="connsiteX78" fmla="*/ 493440 w 1068507"/>
                <a:gd name="connsiteY78" fmla="*/ 703169 h 1046142"/>
                <a:gd name="connsiteX79" fmla="*/ 543502 w 1068507"/>
                <a:gd name="connsiteY79" fmla="*/ 706849 h 1046142"/>
                <a:gd name="connsiteX80" fmla="*/ 556147 w 1068507"/>
                <a:gd name="connsiteY80" fmla="*/ 802584 h 1046142"/>
                <a:gd name="connsiteX81" fmla="*/ 557043 w 1068507"/>
                <a:gd name="connsiteY81" fmla="*/ 854061 h 1046142"/>
                <a:gd name="connsiteX82" fmla="*/ 580069 w 1068507"/>
                <a:gd name="connsiteY82" fmla="*/ 902093 h 1046142"/>
                <a:gd name="connsiteX83" fmla="*/ 562328 w 1068507"/>
                <a:gd name="connsiteY83" fmla="*/ 925779 h 1046142"/>
                <a:gd name="connsiteX84" fmla="*/ 568886 w 1068507"/>
                <a:gd name="connsiteY84" fmla="*/ 931347 h 1046142"/>
                <a:gd name="connsiteX85" fmla="*/ 580257 w 1068507"/>
                <a:gd name="connsiteY85" fmla="*/ 914691 h 1046142"/>
                <a:gd name="connsiteX86" fmla="*/ 658817 w 1068507"/>
                <a:gd name="connsiteY86" fmla="*/ 910963 h 1046142"/>
                <a:gd name="connsiteX87" fmla="*/ 678115 w 1068507"/>
                <a:gd name="connsiteY87" fmla="*/ 900819 h 1046142"/>
                <a:gd name="connsiteX88" fmla="*/ 698498 w 1068507"/>
                <a:gd name="connsiteY88" fmla="*/ 912284 h 1046142"/>
                <a:gd name="connsiteX89" fmla="*/ 702886 w 1068507"/>
                <a:gd name="connsiteY89" fmla="*/ 929082 h 1046142"/>
                <a:gd name="connsiteX90" fmla="*/ 729309 w 1068507"/>
                <a:gd name="connsiteY90" fmla="*/ 920494 h 1046142"/>
                <a:gd name="connsiteX91" fmla="*/ 746153 w 1068507"/>
                <a:gd name="connsiteY91" fmla="*/ 927005 h 1046142"/>
                <a:gd name="connsiteX92" fmla="*/ 757099 w 1068507"/>
                <a:gd name="connsiteY92" fmla="*/ 953428 h 1046142"/>
                <a:gd name="connsiteX93" fmla="*/ 800602 w 1068507"/>
                <a:gd name="connsiteY93" fmla="*/ 969848 h 1046142"/>
                <a:gd name="connsiteX94" fmla="*/ 842972 w 1068507"/>
                <a:gd name="connsiteY94" fmla="*/ 957628 h 1046142"/>
                <a:gd name="connsiteX95" fmla="*/ 881474 w 1068507"/>
                <a:gd name="connsiteY95" fmla="*/ 989523 h 1046142"/>
                <a:gd name="connsiteX96" fmla="*/ 910633 w 1068507"/>
                <a:gd name="connsiteY96" fmla="*/ 991505 h 1046142"/>
                <a:gd name="connsiteX97" fmla="*/ 929317 w 1068507"/>
                <a:gd name="connsiteY97" fmla="*/ 1030714 h 1046142"/>
                <a:gd name="connsiteX98" fmla="*/ 980039 w 1068507"/>
                <a:gd name="connsiteY98" fmla="*/ 1046143 h 1046142"/>
                <a:gd name="connsiteX99" fmla="*/ 977256 w 1068507"/>
                <a:gd name="connsiteY99" fmla="*/ 994572 h 1046142"/>
                <a:gd name="connsiteX100" fmla="*/ 940264 w 1068507"/>
                <a:gd name="connsiteY100" fmla="*/ 992873 h 1046142"/>
                <a:gd name="connsiteX101" fmla="*/ 914172 w 1068507"/>
                <a:gd name="connsiteY101" fmla="*/ 961355 h 1046142"/>
                <a:gd name="connsiteX102" fmla="*/ 934932 w 1068507"/>
                <a:gd name="connsiteY102" fmla="*/ 885862 h 1046142"/>
                <a:gd name="connsiteX103" fmla="*/ 934036 w 1068507"/>
                <a:gd name="connsiteY103" fmla="*/ 848493 h 1046142"/>
                <a:gd name="connsiteX104" fmla="*/ 924033 w 1068507"/>
                <a:gd name="connsiteY104" fmla="*/ 813389 h 1046142"/>
                <a:gd name="connsiteX105" fmla="*/ 944416 w 1068507"/>
                <a:gd name="connsiteY105" fmla="*/ 794044 h 1046142"/>
                <a:gd name="connsiteX106" fmla="*/ 958335 w 1068507"/>
                <a:gd name="connsiteY106" fmla="*/ 766159 h 104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68507" h="1046142">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name="connsiteX0" fmla="*/ 54780 w 164338"/>
                <a:gd name="connsiteY0" fmla="*/ 18543 h 31471"/>
                <a:gd name="connsiteX1" fmla="*/ 82240 w 164338"/>
                <a:gd name="connsiteY1" fmla="*/ 10333 h 31471"/>
                <a:gd name="connsiteX2" fmla="*/ 101774 w 164338"/>
                <a:gd name="connsiteY2" fmla="*/ 6559 h 31471"/>
                <a:gd name="connsiteX3" fmla="*/ 145984 w 164338"/>
                <a:gd name="connsiteY3" fmla="*/ 20855 h 31471"/>
                <a:gd name="connsiteX4" fmla="*/ 164339 w 164338"/>
                <a:gd name="connsiteY4" fmla="*/ 15901 h 31471"/>
                <a:gd name="connsiteX5" fmla="*/ 164339 w 164338"/>
                <a:gd name="connsiteY5" fmla="*/ 10522 h 31471"/>
                <a:gd name="connsiteX6" fmla="*/ 141313 w 164338"/>
                <a:gd name="connsiteY6" fmla="*/ 11654 h 31471"/>
                <a:gd name="connsiteX7" fmla="*/ 110503 w 164338"/>
                <a:gd name="connsiteY7" fmla="*/ 0 h 31471"/>
                <a:gd name="connsiteX8" fmla="*/ 81296 w 164338"/>
                <a:gd name="connsiteY8" fmla="*/ 1227 h 31471"/>
                <a:gd name="connsiteX9" fmla="*/ 63414 w 164338"/>
                <a:gd name="connsiteY9" fmla="*/ 10852 h 31471"/>
                <a:gd name="connsiteX10" fmla="*/ 13872 w 164338"/>
                <a:gd name="connsiteY10" fmla="*/ 11654 h 31471"/>
                <a:gd name="connsiteX11" fmla="*/ 12787 w 164338"/>
                <a:gd name="connsiteY11" fmla="*/ 16420 h 31471"/>
                <a:gd name="connsiteX12" fmla="*/ 0 w 164338"/>
                <a:gd name="connsiteY12" fmla="*/ 21374 h 31471"/>
                <a:gd name="connsiteX13" fmla="*/ 0 w 164338"/>
                <a:gd name="connsiteY13" fmla="*/ 31471 h 31471"/>
                <a:gd name="connsiteX14" fmla="*/ 30008 w 164338"/>
                <a:gd name="connsiteY14" fmla="*/ 21280 h 31471"/>
                <a:gd name="connsiteX15" fmla="*/ 54780 w 164338"/>
                <a:gd name="connsiteY15" fmla="*/ 18543 h 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4338" h="31471">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w="4714" cap="flat">
              <a:solidFill>
                <a:srgbClr val="FFFFFF"/>
              </a:solidFill>
              <a:prstDash val="solid"/>
              <a:miter/>
            </a:ln>
          </p:spPr>
          <p:txBody>
            <a:bodyPr rtlCol="0" anchor="ctr"/>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name="connsiteX0" fmla="*/ 390015 w 433470"/>
                <a:gd name="connsiteY0" fmla="*/ 312729 h 517314"/>
                <a:gd name="connsiteX1" fmla="*/ 397706 w 433470"/>
                <a:gd name="connsiteY1" fmla="*/ 88987 h 517314"/>
                <a:gd name="connsiteX2" fmla="*/ 424081 w 433470"/>
                <a:gd name="connsiteY2" fmla="*/ 65773 h 517314"/>
                <a:gd name="connsiteX3" fmla="*/ 433471 w 433470"/>
                <a:gd name="connsiteY3" fmla="*/ 36661 h 517314"/>
                <a:gd name="connsiteX4" fmla="*/ 420684 w 433470"/>
                <a:gd name="connsiteY4" fmla="*/ 40908 h 517314"/>
                <a:gd name="connsiteX5" fmla="*/ 387892 w 433470"/>
                <a:gd name="connsiteY5" fmla="*/ 26847 h 517314"/>
                <a:gd name="connsiteX6" fmla="*/ 358969 w 433470"/>
                <a:gd name="connsiteY6" fmla="*/ 25526 h 517314"/>
                <a:gd name="connsiteX7" fmla="*/ 318014 w 433470"/>
                <a:gd name="connsiteY7" fmla="*/ 63461 h 517314"/>
                <a:gd name="connsiteX8" fmla="*/ 216335 w 433470"/>
                <a:gd name="connsiteY8" fmla="*/ 46239 h 517314"/>
                <a:gd name="connsiteX9" fmla="*/ 215674 w 433470"/>
                <a:gd name="connsiteY9" fmla="*/ 45956 h 517314"/>
                <a:gd name="connsiteX10" fmla="*/ 108616 w 433470"/>
                <a:gd name="connsiteY10" fmla="*/ 2831 h 517314"/>
                <a:gd name="connsiteX11" fmla="*/ 20383 w 433470"/>
                <a:gd name="connsiteY11" fmla="*/ 0 h 517314"/>
                <a:gd name="connsiteX12" fmla="*/ 0 w 433470"/>
                <a:gd name="connsiteY12" fmla="*/ 28263 h 517314"/>
                <a:gd name="connsiteX13" fmla="*/ 15099 w 433470"/>
                <a:gd name="connsiteY13" fmla="*/ 36378 h 517314"/>
                <a:gd name="connsiteX14" fmla="*/ 30008 w 433470"/>
                <a:gd name="connsiteY14" fmla="*/ 82665 h 517314"/>
                <a:gd name="connsiteX15" fmla="*/ 54827 w 433470"/>
                <a:gd name="connsiteY15" fmla="*/ 93517 h 517314"/>
                <a:gd name="connsiteX16" fmla="*/ 64641 w 433470"/>
                <a:gd name="connsiteY16" fmla="*/ 176984 h 517314"/>
                <a:gd name="connsiteX17" fmla="*/ 3539 w 433470"/>
                <a:gd name="connsiteY17" fmla="*/ 248513 h 517314"/>
                <a:gd name="connsiteX18" fmla="*/ 8682 w 433470"/>
                <a:gd name="connsiteY18" fmla="*/ 265971 h 517314"/>
                <a:gd name="connsiteX19" fmla="*/ 48552 w 433470"/>
                <a:gd name="connsiteY19" fmla="*/ 269179 h 517314"/>
                <a:gd name="connsiteX20" fmla="*/ 45768 w 433470"/>
                <a:gd name="connsiteY20" fmla="*/ 294375 h 517314"/>
                <a:gd name="connsiteX21" fmla="*/ 12362 w 433470"/>
                <a:gd name="connsiteY21" fmla="*/ 303104 h 517314"/>
                <a:gd name="connsiteX22" fmla="*/ 12834 w 433470"/>
                <a:gd name="connsiteY22" fmla="*/ 307256 h 517314"/>
                <a:gd name="connsiteX23" fmla="*/ 218505 w 433470"/>
                <a:gd name="connsiteY23" fmla="*/ 424364 h 517314"/>
                <a:gd name="connsiteX24" fmla="*/ 224497 w 433470"/>
                <a:gd name="connsiteY24" fmla="*/ 464895 h 517314"/>
                <a:gd name="connsiteX25" fmla="*/ 315985 w 433470"/>
                <a:gd name="connsiteY25" fmla="*/ 517315 h 517314"/>
                <a:gd name="connsiteX26" fmla="*/ 357412 w 433470"/>
                <a:gd name="connsiteY26" fmla="*/ 426205 h 517314"/>
                <a:gd name="connsiteX27" fmla="*/ 367367 w 433470"/>
                <a:gd name="connsiteY27" fmla="*/ 408794 h 517314"/>
                <a:gd name="connsiteX28" fmla="*/ 389779 w 433470"/>
                <a:gd name="connsiteY28" fmla="*/ 400301 h 517314"/>
                <a:gd name="connsiteX29" fmla="*/ 400207 w 433470"/>
                <a:gd name="connsiteY29" fmla="*/ 375388 h 517314"/>
                <a:gd name="connsiteX30" fmla="*/ 413654 w 433470"/>
                <a:gd name="connsiteY30" fmla="*/ 372416 h 517314"/>
                <a:gd name="connsiteX31" fmla="*/ 430734 w 433470"/>
                <a:gd name="connsiteY31" fmla="*/ 353401 h 517314"/>
                <a:gd name="connsiteX32" fmla="*/ 390015 w 433470"/>
                <a:gd name="connsiteY32" fmla="*/ 312729 h 5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3470" h="517314">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name="connsiteX0" fmla="*/ 286543 w 294752"/>
                <a:gd name="connsiteY0" fmla="*/ 66670 h 295790"/>
                <a:gd name="connsiteX1" fmla="*/ 263281 w 294752"/>
                <a:gd name="connsiteY1" fmla="*/ 56478 h 295790"/>
                <a:gd name="connsiteX2" fmla="*/ 248136 w 294752"/>
                <a:gd name="connsiteY2" fmla="*/ 9625 h 295790"/>
                <a:gd name="connsiteX3" fmla="*/ 230301 w 294752"/>
                <a:gd name="connsiteY3" fmla="*/ 0 h 295790"/>
                <a:gd name="connsiteX4" fmla="*/ 190337 w 294752"/>
                <a:gd name="connsiteY4" fmla="*/ 15570 h 295790"/>
                <a:gd name="connsiteX5" fmla="*/ 117722 w 294752"/>
                <a:gd name="connsiteY5" fmla="*/ 18354 h 295790"/>
                <a:gd name="connsiteX6" fmla="*/ 75493 w 294752"/>
                <a:gd name="connsiteY6" fmla="*/ 18354 h 295790"/>
                <a:gd name="connsiteX7" fmla="*/ 71058 w 294752"/>
                <a:gd name="connsiteY7" fmla="*/ 18590 h 295790"/>
                <a:gd name="connsiteX8" fmla="*/ 69312 w 294752"/>
                <a:gd name="connsiteY8" fmla="*/ 48693 h 295790"/>
                <a:gd name="connsiteX9" fmla="*/ 78418 w 294752"/>
                <a:gd name="connsiteY9" fmla="*/ 93611 h 295790"/>
                <a:gd name="connsiteX10" fmla="*/ 99934 w 294752"/>
                <a:gd name="connsiteY10" fmla="*/ 92903 h 295790"/>
                <a:gd name="connsiteX11" fmla="*/ 96584 w 294752"/>
                <a:gd name="connsiteY11" fmla="*/ 127725 h 295790"/>
                <a:gd name="connsiteX12" fmla="*/ 73134 w 294752"/>
                <a:gd name="connsiteY12" fmla="*/ 150467 h 295790"/>
                <a:gd name="connsiteX13" fmla="*/ 64641 w 294752"/>
                <a:gd name="connsiteY13" fmla="*/ 168491 h 295790"/>
                <a:gd name="connsiteX14" fmla="*/ 46334 w 294752"/>
                <a:gd name="connsiteY14" fmla="*/ 178729 h 295790"/>
                <a:gd name="connsiteX15" fmla="*/ 36756 w 294752"/>
                <a:gd name="connsiteY15" fmla="*/ 167122 h 295790"/>
                <a:gd name="connsiteX16" fmla="*/ 17080 w 294752"/>
                <a:gd name="connsiteY16" fmla="*/ 196565 h 295790"/>
                <a:gd name="connsiteX17" fmla="*/ 6606 w 294752"/>
                <a:gd name="connsiteY17" fmla="*/ 283334 h 295790"/>
                <a:gd name="connsiteX18" fmla="*/ 0 w 294752"/>
                <a:gd name="connsiteY18" fmla="*/ 295791 h 295790"/>
                <a:gd name="connsiteX19" fmla="*/ 16656 w 294752"/>
                <a:gd name="connsiteY19" fmla="*/ 294186 h 295790"/>
                <a:gd name="connsiteX20" fmla="*/ 39351 w 294752"/>
                <a:gd name="connsiteY20" fmla="*/ 274511 h 295790"/>
                <a:gd name="connsiteX21" fmla="*/ 110880 w 294752"/>
                <a:gd name="connsiteY21" fmla="*/ 271633 h 295790"/>
                <a:gd name="connsiteX22" fmla="*/ 115174 w 294752"/>
                <a:gd name="connsiteY22" fmla="*/ 223884 h 295790"/>
                <a:gd name="connsiteX23" fmla="*/ 162876 w 294752"/>
                <a:gd name="connsiteY23" fmla="*/ 205152 h 295790"/>
                <a:gd name="connsiteX24" fmla="*/ 190101 w 294752"/>
                <a:gd name="connsiteY24" fmla="*/ 209210 h 295790"/>
                <a:gd name="connsiteX25" fmla="*/ 196046 w 294752"/>
                <a:gd name="connsiteY25" fmla="*/ 198877 h 295790"/>
                <a:gd name="connsiteX26" fmla="*/ 237425 w 294752"/>
                <a:gd name="connsiteY26" fmla="*/ 203453 h 295790"/>
                <a:gd name="connsiteX27" fmla="*/ 294753 w 294752"/>
                <a:gd name="connsiteY27" fmla="*/ 136406 h 295790"/>
                <a:gd name="connsiteX28" fmla="*/ 286543 w 294752"/>
                <a:gd name="connsiteY28" fmla="*/ 66670 h 29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752" h="295790">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name="connsiteX0" fmla="*/ 210436 w 240397"/>
                <a:gd name="connsiteY0" fmla="*/ 237378 h 359062"/>
                <a:gd name="connsiteX1" fmla="*/ 201236 w 240397"/>
                <a:gd name="connsiteY1" fmla="*/ 100170 h 359062"/>
                <a:gd name="connsiteX2" fmla="*/ 196659 w 240397"/>
                <a:gd name="connsiteY2" fmla="*/ 75398 h 359062"/>
                <a:gd name="connsiteX3" fmla="*/ 195763 w 240397"/>
                <a:gd name="connsiteY3" fmla="*/ 46664 h 359062"/>
                <a:gd name="connsiteX4" fmla="*/ 165188 w 240397"/>
                <a:gd name="connsiteY4" fmla="*/ 0 h 359062"/>
                <a:gd name="connsiteX5" fmla="*/ 148060 w 240397"/>
                <a:gd name="connsiteY5" fmla="*/ 6700 h 359062"/>
                <a:gd name="connsiteX6" fmla="*/ 37369 w 240397"/>
                <a:gd name="connsiteY6" fmla="*/ 3114 h 359062"/>
                <a:gd name="connsiteX7" fmla="*/ 32604 w 240397"/>
                <a:gd name="connsiteY7" fmla="*/ 7832 h 359062"/>
                <a:gd name="connsiteX8" fmla="*/ 47136 w 240397"/>
                <a:gd name="connsiteY8" fmla="*/ 152401 h 359062"/>
                <a:gd name="connsiteX9" fmla="*/ 22034 w 240397"/>
                <a:gd name="connsiteY9" fmla="*/ 185901 h 359062"/>
                <a:gd name="connsiteX10" fmla="*/ 19298 w 240397"/>
                <a:gd name="connsiteY10" fmla="*/ 212371 h 359062"/>
                <a:gd name="connsiteX11" fmla="*/ 0 w 240397"/>
                <a:gd name="connsiteY11" fmla="*/ 237803 h 359062"/>
                <a:gd name="connsiteX12" fmla="*/ 13164 w 240397"/>
                <a:gd name="connsiteY12" fmla="*/ 294422 h 359062"/>
                <a:gd name="connsiteX13" fmla="*/ 31424 w 240397"/>
                <a:gd name="connsiteY13" fmla="*/ 303104 h 359062"/>
                <a:gd name="connsiteX14" fmla="*/ 31424 w 240397"/>
                <a:gd name="connsiteY14" fmla="*/ 348636 h 359062"/>
                <a:gd name="connsiteX15" fmla="*/ 61668 w 240397"/>
                <a:gd name="connsiteY15" fmla="*/ 359063 h 359062"/>
                <a:gd name="connsiteX16" fmla="*/ 81155 w 240397"/>
                <a:gd name="connsiteY16" fmla="*/ 350617 h 359062"/>
                <a:gd name="connsiteX17" fmla="*/ 91346 w 240397"/>
                <a:gd name="connsiteY17" fmla="*/ 341605 h 359062"/>
                <a:gd name="connsiteX18" fmla="*/ 125979 w 240397"/>
                <a:gd name="connsiteY18" fmla="*/ 332310 h 359062"/>
                <a:gd name="connsiteX19" fmla="*/ 177503 w 240397"/>
                <a:gd name="connsiteY19" fmla="*/ 305557 h 359062"/>
                <a:gd name="connsiteX20" fmla="*/ 200481 w 240397"/>
                <a:gd name="connsiteY20" fmla="*/ 298858 h 359062"/>
                <a:gd name="connsiteX21" fmla="*/ 214117 w 240397"/>
                <a:gd name="connsiteY21" fmla="*/ 296215 h 359062"/>
                <a:gd name="connsiteX22" fmla="*/ 222279 w 240397"/>
                <a:gd name="connsiteY22" fmla="*/ 299424 h 359062"/>
                <a:gd name="connsiteX23" fmla="*/ 232754 w 240397"/>
                <a:gd name="connsiteY23" fmla="*/ 297961 h 359062"/>
                <a:gd name="connsiteX24" fmla="*/ 240398 w 240397"/>
                <a:gd name="connsiteY24" fmla="*/ 289185 h 359062"/>
                <a:gd name="connsiteX25" fmla="*/ 210436 w 240397"/>
                <a:gd name="connsiteY25" fmla="*/ 237378 h 3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0397" h="359062">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w="14142" cap="flat">
              <a:solidFill>
                <a:srgbClr val="FFFFFF"/>
              </a:solidFill>
              <a:prstDash val="solid"/>
              <a:miter/>
            </a:ln>
          </p:spPr>
          <p:txBody>
            <a:bodyPr rtlCol="0" anchor="ctr"/>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name="connsiteX0" fmla="*/ 37221 w 82521"/>
                <a:gd name="connsiteY0" fmla="*/ 8617 h 84268"/>
                <a:gd name="connsiteX1" fmla="*/ 5230 w 82521"/>
                <a:gd name="connsiteY1" fmla="*/ 11826 h 84268"/>
                <a:gd name="connsiteX2" fmla="*/ 4663 w 82521"/>
                <a:gd name="connsiteY2" fmla="*/ 14893 h 84268"/>
                <a:gd name="connsiteX3" fmla="*/ -6707 w 82521"/>
                <a:gd name="connsiteY3" fmla="*/ 62594 h 84268"/>
                <a:gd name="connsiteX4" fmla="*/ 7070 w 82521"/>
                <a:gd name="connsiteY4" fmla="*/ 77505 h 84268"/>
                <a:gd name="connsiteX5" fmla="*/ 15562 w 82521"/>
                <a:gd name="connsiteY5" fmla="*/ 76749 h 84268"/>
                <a:gd name="connsiteX6" fmla="*/ 21649 w 82521"/>
                <a:gd name="connsiteY6" fmla="*/ 55471 h 84268"/>
                <a:gd name="connsiteX7" fmla="*/ 26605 w 82521"/>
                <a:gd name="connsiteY7" fmla="*/ 55471 h 84268"/>
                <a:gd name="connsiteX8" fmla="*/ 43308 w 82521"/>
                <a:gd name="connsiteY8" fmla="*/ 54809 h 84268"/>
                <a:gd name="connsiteX9" fmla="*/ 54915 w 82521"/>
                <a:gd name="connsiteY9" fmla="*/ 54432 h 84268"/>
                <a:gd name="connsiteX10" fmla="*/ 56942 w 82521"/>
                <a:gd name="connsiteY10" fmla="*/ 54432 h 84268"/>
                <a:gd name="connsiteX11" fmla="*/ 75815 w 82521"/>
                <a:gd name="connsiteY11" fmla="*/ 27490 h 84268"/>
                <a:gd name="connsiteX12" fmla="*/ 55290 w 82521"/>
                <a:gd name="connsiteY12" fmla="*/ -6764 h 8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521" h="84268">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w="14142" cap="flat">
              <a:solidFill>
                <a:srgbClr val="FFFFFF"/>
              </a:solidFill>
              <a:prstDash val="solid"/>
              <a:miter/>
            </a:ln>
          </p:spPr>
          <p:txBody>
            <a:bodyPr rtlCol="0" anchor="ctr"/>
            <a:lstStyle/>
            <a:p>
              <a:endParaRPr lang="en-GB"/>
            </a:p>
          </p:txBody>
        </p:sp>
      </p:grpSp>
      <p:pic>
        <p:nvPicPr>
          <p:cNvPr id="124" name="Graphic 123" descr="Doctor female outline">
            <a:extLst>
              <a:ext uri="{FF2B5EF4-FFF2-40B4-BE49-F238E27FC236}">
                <a16:creationId xmlns:a16="http://schemas.microsoft.com/office/drawing/2014/main" id="{D6C84BB9-A705-4263-93D2-F380132C49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4562" y="1624699"/>
            <a:ext cx="1717473" cy="1717473"/>
          </a:xfrm>
          <a:prstGeom prst="rect">
            <a:avLst/>
          </a:prstGeom>
        </p:spPr>
      </p:pic>
      <p:pic>
        <p:nvPicPr>
          <p:cNvPr id="125" name="Graphic 124" descr="Doctor male outline">
            <a:extLst>
              <a:ext uri="{FF2B5EF4-FFF2-40B4-BE49-F238E27FC236}">
                <a16:creationId xmlns:a16="http://schemas.microsoft.com/office/drawing/2014/main" id="{E436C450-AE74-4385-8B19-97DC1A431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04562" y="3515249"/>
            <a:ext cx="1717473" cy="1717473"/>
          </a:xfrm>
          <a:prstGeom prst="rect">
            <a:avLst/>
          </a:prstGeom>
        </p:spPr>
      </p:pic>
      <p:pic>
        <p:nvPicPr>
          <p:cNvPr id="128" name="Picture 127" descr="Graphical user interface&#10;&#10;Description automatically generated with low confidence">
            <a:extLst>
              <a:ext uri="{FF2B5EF4-FFF2-40B4-BE49-F238E27FC236}">
                <a16:creationId xmlns:a16="http://schemas.microsoft.com/office/drawing/2014/main" id="{F9FE7DF6-1E16-42DE-8100-4C278B781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7330" y="2692596"/>
            <a:ext cx="2669002" cy="2669002"/>
          </a:xfrm>
          <a:prstGeom prst="rect">
            <a:avLst/>
          </a:prstGeom>
        </p:spPr>
      </p:pic>
      <p:grpSp>
        <p:nvGrpSpPr>
          <p:cNvPr id="133" name="Graphic 131" descr="Germ outline">
            <a:extLst>
              <a:ext uri="{FF2B5EF4-FFF2-40B4-BE49-F238E27FC236}">
                <a16:creationId xmlns:a16="http://schemas.microsoft.com/office/drawing/2014/main" id="{2B648A42-D5F1-407C-9007-5D64EEA90864}"/>
              </a:ext>
            </a:extLst>
          </p:cNvPr>
          <p:cNvGrpSpPr/>
          <p:nvPr/>
        </p:nvGrpSpPr>
        <p:grpSpPr>
          <a:xfrm>
            <a:off x="-6068283" y="2503868"/>
            <a:ext cx="1790178" cy="1794616"/>
            <a:chOff x="7476640" y="856537"/>
            <a:chExt cx="1790178" cy="1794616"/>
          </a:xfrm>
          <a:solidFill>
            <a:schemeClr val="tx2"/>
          </a:solidFill>
        </p:grpSpPr>
        <p:sp>
          <p:nvSpPr>
            <p:cNvPr id="134" name="Graphic 131" descr="Germ outline">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name="connsiteX0" fmla="*/ 1771116 w 1790178"/>
                <a:gd name="connsiteY0" fmla="*/ 532938 h 1794616"/>
                <a:gd name="connsiteX1" fmla="*/ 1593152 w 1790178"/>
                <a:gd name="connsiteY1" fmla="*/ 548274 h 1794616"/>
                <a:gd name="connsiteX2" fmla="*/ 1506777 w 1790178"/>
                <a:gd name="connsiteY2" fmla="*/ 337869 h 1794616"/>
                <a:gd name="connsiteX3" fmla="*/ 1647749 w 1790178"/>
                <a:gd name="connsiteY3" fmla="*/ 244276 h 1794616"/>
                <a:gd name="connsiteX4" fmla="*/ 1662475 w 1790178"/>
                <a:gd name="connsiteY4" fmla="*/ 216629 h 1794616"/>
                <a:gd name="connsiteX5" fmla="*/ 1634828 w 1790178"/>
                <a:gd name="connsiteY5" fmla="*/ 201903 h 1794616"/>
                <a:gd name="connsiteX6" fmla="*/ 1634726 w 1790178"/>
                <a:gd name="connsiteY6" fmla="*/ 201934 h 1794616"/>
                <a:gd name="connsiteX7" fmla="*/ 1476115 w 1790178"/>
                <a:gd name="connsiteY7" fmla="*/ 305488 h 1794616"/>
                <a:gd name="connsiteX8" fmla="*/ 1238799 w 1790178"/>
                <a:gd name="connsiteY8" fmla="*/ 201894 h 1794616"/>
                <a:gd name="connsiteX9" fmla="*/ 1308742 w 1790178"/>
                <a:gd name="connsiteY9" fmla="*/ 36141 h 1794616"/>
                <a:gd name="connsiteX10" fmla="*/ 1305552 w 1790178"/>
                <a:gd name="connsiteY10" fmla="*/ 4975 h 1794616"/>
                <a:gd name="connsiteX11" fmla="*/ 1274384 w 1790178"/>
                <a:gd name="connsiteY11" fmla="*/ 8166 h 1794616"/>
                <a:gd name="connsiteX12" fmla="*/ 1194042 w 1790178"/>
                <a:gd name="connsiteY12" fmla="*/ 201710 h 1794616"/>
                <a:gd name="connsiteX13" fmla="*/ 997411 w 1790178"/>
                <a:gd name="connsiteY13" fmla="*/ 269050 h 1794616"/>
                <a:gd name="connsiteX14" fmla="*/ 917722 w 1790178"/>
                <a:gd name="connsiteY14" fmla="*/ 127281 h 1794616"/>
                <a:gd name="connsiteX15" fmla="*/ 892621 w 1790178"/>
                <a:gd name="connsiteY15" fmla="*/ 108536 h 1794616"/>
                <a:gd name="connsiteX16" fmla="*/ 873876 w 1790178"/>
                <a:gd name="connsiteY16" fmla="*/ 133637 h 1794616"/>
                <a:gd name="connsiteX17" fmla="*/ 873889 w 1790178"/>
                <a:gd name="connsiteY17" fmla="*/ 133728 h 1794616"/>
                <a:gd name="connsiteX18" fmla="*/ 962194 w 1790178"/>
                <a:gd name="connsiteY18" fmla="*/ 297095 h 1794616"/>
                <a:gd name="connsiteX19" fmla="*/ 945675 w 1790178"/>
                <a:gd name="connsiteY19" fmla="*/ 312081 h 1794616"/>
                <a:gd name="connsiteX20" fmla="*/ 835537 w 1790178"/>
                <a:gd name="connsiteY20" fmla="*/ 555461 h 1794616"/>
                <a:gd name="connsiteX21" fmla="*/ 679254 w 1790178"/>
                <a:gd name="connsiteY21" fmla="*/ 459539 h 1794616"/>
                <a:gd name="connsiteX22" fmla="*/ 648639 w 1790178"/>
                <a:gd name="connsiteY22" fmla="*/ 452910 h 1794616"/>
                <a:gd name="connsiteX23" fmla="*/ 642010 w 1790178"/>
                <a:gd name="connsiteY23" fmla="*/ 483526 h 1794616"/>
                <a:gd name="connsiteX24" fmla="*/ 642085 w 1790178"/>
                <a:gd name="connsiteY24" fmla="*/ 483641 h 1794616"/>
                <a:gd name="connsiteX25" fmla="*/ 833355 w 1790178"/>
                <a:gd name="connsiteY25" fmla="*/ 600211 h 1794616"/>
                <a:gd name="connsiteX26" fmla="*/ 667749 w 1790178"/>
                <a:gd name="connsiteY26" fmla="*/ 817532 h 1794616"/>
                <a:gd name="connsiteX27" fmla="*/ 424647 w 1790178"/>
                <a:gd name="connsiteY27" fmla="*/ 675493 h 1794616"/>
                <a:gd name="connsiteX28" fmla="*/ 394321 w 1790178"/>
                <a:gd name="connsiteY28" fmla="*/ 667582 h 1794616"/>
                <a:gd name="connsiteX29" fmla="*/ 386396 w 1790178"/>
                <a:gd name="connsiteY29" fmla="*/ 697888 h 1794616"/>
                <a:gd name="connsiteX30" fmla="*/ 545060 w 1790178"/>
                <a:gd name="connsiteY30" fmla="*/ 834421 h 1794616"/>
                <a:gd name="connsiteX31" fmla="*/ 319358 w 1790178"/>
                <a:gd name="connsiteY31" fmla="*/ 938906 h 1794616"/>
                <a:gd name="connsiteX32" fmla="*/ 123782 w 1790178"/>
                <a:gd name="connsiteY32" fmla="*/ 890681 h 1794616"/>
                <a:gd name="connsiteX33" fmla="*/ 92566 w 1790178"/>
                <a:gd name="connsiteY33" fmla="*/ 893404 h 1794616"/>
                <a:gd name="connsiteX34" fmla="*/ 95288 w 1790178"/>
                <a:gd name="connsiteY34" fmla="*/ 924622 h 1794616"/>
                <a:gd name="connsiteX35" fmla="*/ 95506 w 1790178"/>
                <a:gd name="connsiteY35" fmla="*/ 924800 h 1794616"/>
                <a:gd name="connsiteX36" fmla="*/ 277698 w 1790178"/>
                <a:gd name="connsiteY36" fmla="*/ 986332 h 1794616"/>
                <a:gd name="connsiteX37" fmla="*/ 277714 w 1790178"/>
                <a:gd name="connsiteY37" fmla="*/ 986332 h 1794616"/>
                <a:gd name="connsiteX38" fmla="*/ 203008 w 1790178"/>
                <a:gd name="connsiteY38" fmla="*/ 1200862 h 1794616"/>
                <a:gd name="connsiteX39" fmla="*/ 26704 w 1790178"/>
                <a:gd name="connsiteY39" fmla="*/ 1261484 h 1794616"/>
                <a:gd name="connsiteX40" fmla="*/ 22592 w 1790178"/>
                <a:gd name="connsiteY40" fmla="*/ 1261440 h 1794616"/>
                <a:gd name="connsiteX41" fmla="*/ 4 w 1790178"/>
                <a:gd name="connsiteY41" fmla="*/ 1283152 h 1794616"/>
                <a:gd name="connsiteX42" fmla="*/ 21726 w 1790178"/>
                <a:gd name="connsiteY42" fmla="*/ 1305748 h 1794616"/>
                <a:gd name="connsiteX43" fmla="*/ 26702 w 1790178"/>
                <a:gd name="connsiteY43" fmla="*/ 1305792 h 1794616"/>
                <a:gd name="connsiteX44" fmla="*/ 204499 w 1790178"/>
                <a:gd name="connsiteY44" fmla="*/ 1252151 h 1794616"/>
                <a:gd name="connsiteX45" fmla="*/ 300819 w 1790178"/>
                <a:gd name="connsiteY45" fmla="*/ 1467376 h 1794616"/>
                <a:gd name="connsiteX46" fmla="*/ 174603 w 1790178"/>
                <a:gd name="connsiteY46" fmla="*/ 1577244 h 1794616"/>
                <a:gd name="connsiteX47" fmla="*/ 166219 w 1790178"/>
                <a:gd name="connsiteY47" fmla="*/ 1607436 h 1794616"/>
                <a:gd name="connsiteX48" fmla="*/ 196412 w 1790178"/>
                <a:gd name="connsiteY48" fmla="*/ 1615820 h 1794616"/>
                <a:gd name="connsiteX49" fmla="*/ 332553 w 1790178"/>
                <a:gd name="connsiteY49" fmla="*/ 1498692 h 1794616"/>
                <a:gd name="connsiteX50" fmla="*/ 525083 w 1790178"/>
                <a:gd name="connsiteY50" fmla="*/ 1588264 h 1794616"/>
                <a:gd name="connsiteX51" fmla="*/ 533733 w 1790178"/>
                <a:gd name="connsiteY51" fmla="*/ 1763960 h 1794616"/>
                <a:gd name="connsiteX52" fmla="*/ 545707 w 1790178"/>
                <a:gd name="connsiteY52" fmla="*/ 1792919 h 1794616"/>
                <a:gd name="connsiteX53" fmla="*/ 574666 w 1790178"/>
                <a:gd name="connsiteY53" fmla="*/ 1780944 h 1794616"/>
                <a:gd name="connsiteX54" fmla="*/ 572860 w 1790178"/>
                <a:gd name="connsiteY54" fmla="*/ 1592551 h 1794616"/>
                <a:gd name="connsiteX55" fmla="*/ 582651 w 1790178"/>
                <a:gd name="connsiteY55" fmla="*/ 1593027 h 1794616"/>
                <a:gd name="connsiteX56" fmla="*/ 804797 w 1790178"/>
                <a:gd name="connsiteY56" fmla="*/ 1568353 h 1794616"/>
                <a:gd name="connsiteX57" fmla="*/ 943057 w 1790178"/>
                <a:gd name="connsiteY57" fmla="*/ 1714154 h 1794616"/>
                <a:gd name="connsiteX58" fmla="*/ 972376 w 1790178"/>
                <a:gd name="connsiteY58" fmla="*/ 1725167 h 1794616"/>
                <a:gd name="connsiteX59" fmla="*/ 983389 w 1790178"/>
                <a:gd name="connsiteY59" fmla="*/ 1695848 h 1794616"/>
                <a:gd name="connsiteX60" fmla="*/ 983343 w 1790178"/>
                <a:gd name="connsiteY60" fmla="*/ 1695743 h 1794616"/>
                <a:gd name="connsiteX61" fmla="*/ 859597 w 1790178"/>
                <a:gd name="connsiteY61" fmla="*/ 1554396 h 1794616"/>
                <a:gd name="connsiteX62" fmla="*/ 867484 w 1790178"/>
                <a:gd name="connsiteY62" fmla="*/ 1552233 h 1794616"/>
                <a:gd name="connsiteX63" fmla="*/ 1121075 w 1790178"/>
                <a:gd name="connsiteY63" fmla="*/ 1437620 h 1794616"/>
                <a:gd name="connsiteX64" fmla="*/ 1126782 w 1790178"/>
                <a:gd name="connsiteY64" fmla="*/ 1433794 h 1794616"/>
                <a:gd name="connsiteX65" fmla="*/ 1286674 w 1790178"/>
                <a:gd name="connsiteY65" fmla="*/ 1537057 h 1794616"/>
                <a:gd name="connsiteX66" fmla="*/ 1317969 w 1790178"/>
                <a:gd name="connsiteY66" fmla="*/ 1538770 h 1794616"/>
                <a:gd name="connsiteX67" fmla="*/ 1319862 w 1790178"/>
                <a:gd name="connsiteY67" fmla="*/ 1507675 h 1794616"/>
                <a:gd name="connsiteX68" fmla="*/ 1169949 w 1790178"/>
                <a:gd name="connsiteY68" fmla="*/ 1404702 h 1794616"/>
                <a:gd name="connsiteX69" fmla="*/ 1297966 w 1790178"/>
                <a:gd name="connsiteY69" fmla="*/ 1296276 h 1794616"/>
                <a:gd name="connsiteX70" fmla="*/ 1335071 w 1790178"/>
                <a:gd name="connsiteY70" fmla="*/ 1257169 h 1794616"/>
                <a:gd name="connsiteX71" fmla="*/ 1366531 w 1790178"/>
                <a:gd name="connsiteY71" fmla="*/ 1219778 h 1794616"/>
                <a:gd name="connsiteX72" fmla="*/ 1552359 w 1790178"/>
                <a:gd name="connsiteY72" fmla="*/ 1282937 h 1794616"/>
                <a:gd name="connsiteX73" fmla="*/ 1583491 w 1790178"/>
                <a:gd name="connsiteY73" fmla="*/ 1279412 h 1794616"/>
                <a:gd name="connsiteX74" fmla="*/ 1579966 w 1790178"/>
                <a:gd name="connsiteY74" fmla="*/ 1248278 h 1794616"/>
                <a:gd name="connsiteX75" fmla="*/ 1397607 w 1790178"/>
                <a:gd name="connsiteY75" fmla="*/ 1179531 h 1794616"/>
                <a:gd name="connsiteX76" fmla="*/ 1487146 w 1790178"/>
                <a:gd name="connsiteY76" fmla="*/ 1034854 h 1794616"/>
                <a:gd name="connsiteX77" fmla="*/ 1531006 w 1790178"/>
                <a:gd name="connsiteY77" fmla="*/ 933156 h 1794616"/>
                <a:gd name="connsiteX78" fmla="*/ 1708435 w 1790178"/>
                <a:gd name="connsiteY78" fmla="*/ 950247 h 1794616"/>
                <a:gd name="connsiteX79" fmla="*/ 1737416 w 1790178"/>
                <a:gd name="connsiteY79" fmla="*/ 938314 h 1794616"/>
                <a:gd name="connsiteX80" fmla="*/ 1725485 w 1790178"/>
                <a:gd name="connsiteY80" fmla="*/ 909333 h 1794616"/>
                <a:gd name="connsiteX81" fmla="*/ 1546619 w 1790178"/>
                <a:gd name="connsiteY81" fmla="*/ 887879 h 1794616"/>
                <a:gd name="connsiteX82" fmla="*/ 1574144 w 1790178"/>
                <a:gd name="connsiteY82" fmla="*/ 784637 h 1794616"/>
                <a:gd name="connsiteX83" fmla="*/ 1594420 w 1790178"/>
                <a:gd name="connsiteY83" fmla="*/ 593685 h 1794616"/>
                <a:gd name="connsiteX84" fmla="*/ 1600238 w 1790178"/>
                <a:gd name="connsiteY84" fmla="*/ 592632 h 1794616"/>
                <a:gd name="connsiteX85" fmla="*/ 1764926 w 1790178"/>
                <a:gd name="connsiteY85" fmla="*/ 576818 h 1794616"/>
                <a:gd name="connsiteX86" fmla="*/ 1789958 w 1790178"/>
                <a:gd name="connsiteY86" fmla="*/ 557973 h 1794616"/>
                <a:gd name="connsiteX87" fmla="*/ 1771113 w 1790178"/>
                <a:gd name="connsiteY87" fmla="*/ 532940 h 1794616"/>
                <a:gd name="connsiteX88" fmla="*/ 1530745 w 1790178"/>
                <a:gd name="connsiteY88" fmla="*/ 775733 h 1794616"/>
                <a:gd name="connsiteX89" fmla="*/ 1447577 w 1790178"/>
                <a:gd name="connsiteY89" fmla="*/ 1014912 h 1794616"/>
                <a:gd name="connsiteX90" fmla="*/ 1302142 w 1790178"/>
                <a:gd name="connsiteY90" fmla="*/ 1227514 h 1794616"/>
                <a:gd name="connsiteX91" fmla="*/ 1266639 w 1790178"/>
                <a:gd name="connsiteY91" fmla="*/ 1264934 h 1794616"/>
                <a:gd name="connsiteX92" fmla="*/ 1097449 w 1790178"/>
                <a:gd name="connsiteY92" fmla="*/ 1400145 h 1794616"/>
                <a:gd name="connsiteX93" fmla="*/ 582653 w 1790178"/>
                <a:gd name="connsiteY93" fmla="*/ 1548717 h 1794616"/>
                <a:gd name="connsiteX94" fmla="*/ 246471 w 1790178"/>
                <a:gd name="connsiteY94" fmla="*/ 1213081 h 1794616"/>
                <a:gd name="connsiteX95" fmla="*/ 582106 w 1790178"/>
                <a:gd name="connsiteY95" fmla="*/ 876901 h 1794616"/>
                <a:gd name="connsiteX96" fmla="*/ 582653 w 1790178"/>
                <a:gd name="connsiteY96" fmla="*/ 876901 h 1794616"/>
                <a:gd name="connsiteX97" fmla="*/ 878528 w 1790178"/>
                <a:gd name="connsiteY97" fmla="*/ 582467 h 1794616"/>
                <a:gd name="connsiteX98" fmla="*/ 878539 w 1790178"/>
                <a:gd name="connsiteY98" fmla="*/ 582430 h 1794616"/>
                <a:gd name="connsiteX99" fmla="*/ 878535 w 1790178"/>
                <a:gd name="connsiteY99" fmla="*/ 582381 h 1794616"/>
                <a:gd name="connsiteX100" fmla="*/ 878606 w 1790178"/>
                <a:gd name="connsiteY100" fmla="*/ 580926 h 1794616"/>
                <a:gd name="connsiteX101" fmla="*/ 1214520 w 1790178"/>
                <a:gd name="connsiteY101" fmla="*/ 245012 h 1794616"/>
                <a:gd name="connsiteX102" fmla="*/ 1550433 w 1790178"/>
                <a:gd name="connsiteY102" fmla="*/ 580926 h 1794616"/>
                <a:gd name="connsiteX103" fmla="*/ 1530745 w 1790178"/>
                <a:gd name="connsiteY103" fmla="*/ 775733 h 179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790178" h="1794616">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w="22126" cap="flat">
              <a:noFill/>
              <a:prstDash val="solid"/>
              <a:miter/>
            </a:ln>
          </p:spPr>
          <p:txBody>
            <a:bodyPr rtlCol="0" anchor="ctr"/>
            <a:lstStyle/>
            <a:p>
              <a:endParaRPr lang="en-GB"/>
            </a:p>
          </p:txBody>
        </p:sp>
        <p:sp>
          <p:nvSpPr>
            <p:cNvPr id="135" name="Graphic 131" descr="Germ outline">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name="connsiteX0" fmla="*/ 38467 w 76957"/>
                <a:gd name="connsiteY0" fmla="*/ 0 h 76957"/>
                <a:gd name="connsiteX1" fmla="*/ 0 w 76957"/>
                <a:gd name="connsiteY1" fmla="*/ 38490 h 76957"/>
                <a:gd name="connsiteX2" fmla="*/ 38490 w 76957"/>
                <a:gd name="connsiteY2" fmla="*/ 76957 h 76957"/>
                <a:gd name="connsiteX3" fmla="*/ 76957 w 76957"/>
                <a:gd name="connsiteY3" fmla="*/ 38479 h 76957"/>
                <a:gd name="connsiteX4" fmla="*/ 38467 w 76957"/>
                <a:gd name="connsiteY4" fmla="*/ 0 h 7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57" h="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w="22126" cap="flat">
              <a:noFill/>
              <a:prstDash val="solid"/>
              <a:miter/>
            </a:ln>
          </p:spPr>
          <p:txBody>
            <a:bodyPr rtlCol="0" anchor="ctr"/>
            <a:lstStyle/>
            <a:p>
              <a:endParaRPr lang="en-GB"/>
            </a:p>
          </p:txBody>
        </p:sp>
        <p:sp>
          <p:nvSpPr>
            <p:cNvPr id="136" name="Graphic 131" descr="Germ outline">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name="connsiteX0" fmla="*/ 38479 w 76945"/>
                <a:gd name="connsiteY0" fmla="*/ 0 h 76948"/>
                <a:gd name="connsiteX1" fmla="*/ 0 w 76945"/>
                <a:gd name="connsiteY1" fmla="*/ 38470 h 76948"/>
                <a:gd name="connsiteX2" fmla="*/ 38468 w 76945"/>
                <a:gd name="connsiteY2" fmla="*/ 76948 h 76948"/>
                <a:gd name="connsiteX3" fmla="*/ 76946 w 76945"/>
                <a:gd name="connsiteY3" fmla="*/ 38479 h 76948"/>
                <a:gd name="connsiteX4" fmla="*/ 76946 w 76945"/>
                <a:gd name="connsiteY4" fmla="*/ 38470 h 76948"/>
                <a:gd name="connsiteX5" fmla="*/ 38479 w 76945"/>
                <a:gd name="connsiteY5" fmla="*/ 0 h 7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45" h="76948">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w="22126" cap="flat">
              <a:noFill/>
              <a:prstDash val="solid"/>
              <a:miter/>
            </a:ln>
          </p:spPr>
          <p:txBody>
            <a:bodyPr rtlCol="0" anchor="ctr"/>
            <a:lstStyle/>
            <a:p>
              <a:endParaRPr lang="en-GB"/>
            </a:p>
          </p:txBody>
        </p:sp>
        <p:sp>
          <p:nvSpPr>
            <p:cNvPr id="137" name="Graphic 131" descr="Germ outline">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name="connsiteX0" fmla="*/ 38467 w 76956"/>
                <a:gd name="connsiteY0" fmla="*/ 0 h 76957"/>
                <a:gd name="connsiteX1" fmla="*/ 0 w 76956"/>
                <a:gd name="connsiteY1" fmla="*/ 38490 h 76957"/>
                <a:gd name="connsiteX2" fmla="*/ 38490 w 76956"/>
                <a:gd name="connsiteY2" fmla="*/ 76957 h 76957"/>
                <a:gd name="connsiteX3" fmla="*/ 76957 w 76956"/>
                <a:gd name="connsiteY3" fmla="*/ 38479 h 76957"/>
                <a:gd name="connsiteX4" fmla="*/ 38467 w 76956"/>
                <a:gd name="connsiteY4" fmla="*/ 0 h 7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56" h="76957">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w="22126" cap="flat">
              <a:noFill/>
              <a:prstDash val="solid"/>
              <a:miter/>
            </a:ln>
          </p:spPr>
          <p:txBody>
            <a:bodyPr rtlCol="0" anchor="ctr"/>
            <a:lstStyle/>
            <a:p>
              <a:endParaRPr lang="en-GB"/>
            </a:p>
          </p:txBody>
        </p:sp>
        <p:sp>
          <p:nvSpPr>
            <p:cNvPr id="138" name="Graphic 131" descr="Germ outline">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name="connsiteX0" fmla="*/ 76947 w 76946"/>
                <a:gd name="connsiteY0" fmla="*/ 38473 h 76946"/>
                <a:gd name="connsiteX1" fmla="*/ 38473 w 76946"/>
                <a:gd name="connsiteY1" fmla="*/ 76947 h 76946"/>
                <a:gd name="connsiteX2" fmla="*/ 0 w 76946"/>
                <a:gd name="connsiteY2" fmla="*/ 38473 h 76946"/>
                <a:gd name="connsiteX3" fmla="*/ 38473 w 76946"/>
                <a:gd name="connsiteY3" fmla="*/ 0 h 76946"/>
                <a:gd name="connsiteX4" fmla="*/ 76947 w 76946"/>
                <a:gd name="connsiteY4" fmla="*/ 38473 h 76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46" h="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w="22126" cap="flat">
              <a:noFill/>
              <a:prstDash val="solid"/>
              <a:miter/>
            </a:ln>
          </p:spPr>
          <p:txBody>
            <a:bodyPr rtlCol="0" anchor="ctr"/>
            <a:lstStyle/>
            <a:p>
              <a:endParaRPr lang="en-GB"/>
            </a:p>
          </p:txBody>
        </p:sp>
        <p:sp>
          <p:nvSpPr>
            <p:cNvPr id="139" name="Graphic 131" descr="Germ outline">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name="connsiteX0" fmla="*/ 76947 w 76946"/>
                <a:gd name="connsiteY0" fmla="*/ 38473 h 76946"/>
                <a:gd name="connsiteX1" fmla="*/ 38473 w 76946"/>
                <a:gd name="connsiteY1" fmla="*/ 76947 h 76946"/>
                <a:gd name="connsiteX2" fmla="*/ 0 w 76946"/>
                <a:gd name="connsiteY2" fmla="*/ 38473 h 76946"/>
                <a:gd name="connsiteX3" fmla="*/ 38473 w 76946"/>
                <a:gd name="connsiteY3" fmla="*/ 0 h 76946"/>
                <a:gd name="connsiteX4" fmla="*/ 76947 w 76946"/>
                <a:gd name="connsiteY4" fmla="*/ 38473 h 76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46" h="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w="22126" cap="flat">
              <a:noFill/>
              <a:prstDash val="solid"/>
              <a:miter/>
            </a:ln>
          </p:spPr>
          <p:txBody>
            <a:bodyPr rtlCol="0" anchor="ctr"/>
            <a:lstStyle/>
            <a:p>
              <a:endParaRPr lang="en-GB"/>
            </a:p>
          </p:txBody>
        </p:sp>
        <p:sp>
          <p:nvSpPr>
            <p:cNvPr id="140" name="Graphic 131" descr="Germ outline">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name="connsiteX0" fmla="*/ 38467 w 76957"/>
                <a:gd name="connsiteY0" fmla="*/ 0 h 76957"/>
                <a:gd name="connsiteX1" fmla="*/ 0 w 76957"/>
                <a:gd name="connsiteY1" fmla="*/ 38490 h 76957"/>
                <a:gd name="connsiteX2" fmla="*/ 38490 w 76957"/>
                <a:gd name="connsiteY2" fmla="*/ 76957 h 76957"/>
                <a:gd name="connsiteX3" fmla="*/ 76957 w 76957"/>
                <a:gd name="connsiteY3" fmla="*/ 38479 h 76957"/>
                <a:gd name="connsiteX4" fmla="*/ 38467 w 76957"/>
                <a:gd name="connsiteY4" fmla="*/ 0 h 7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57" h="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w="22126" cap="flat">
              <a:noFill/>
              <a:prstDash val="solid"/>
              <a:miter/>
            </a:ln>
          </p:spPr>
          <p:txBody>
            <a:bodyPr rtlCol="0" anchor="ctr"/>
            <a:lstStyle/>
            <a:p>
              <a:endParaRPr lang="en-GB"/>
            </a:p>
          </p:txBody>
        </p:sp>
      </p:grpSp>
      <p:sp>
        <p:nvSpPr>
          <p:cNvPr id="126" name="TextBox 125">
            <a:extLst>
              <a:ext uri="{FF2B5EF4-FFF2-40B4-BE49-F238E27FC236}">
                <a16:creationId xmlns:a16="http://schemas.microsoft.com/office/drawing/2014/main" id="{65CB161F-54DC-46E1-9FEE-AA719A69AD7B}"/>
              </a:ext>
            </a:extLst>
          </p:cNvPr>
          <p:cNvSpPr txBox="1"/>
          <p:nvPr/>
        </p:nvSpPr>
        <p:spPr>
          <a:xfrm>
            <a:off x="4965810" y="4987387"/>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l">
              <a:buClr>
                <a:srgbClr val="008CCF"/>
              </a:buClr>
            </a:pPr>
            <a:r>
              <a:rPr lang="en-GB" sz="2400" dirty="0"/>
              <a:t>DHIS2 Tracker</a:t>
            </a:r>
          </a:p>
        </p:txBody>
      </p:sp>
      <p:pic>
        <p:nvPicPr>
          <p:cNvPr id="5" name="Graphic 4">
            <a:extLst>
              <a:ext uri="{FF2B5EF4-FFF2-40B4-BE49-F238E27FC236}">
                <a16:creationId xmlns:a16="http://schemas.microsoft.com/office/drawing/2014/main" id="{9EE15909-9207-4D5F-8752-6C20DBB3142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23981" b="24491"/>
          <a:stretch/>
        </p:blipFill>
        <p:spPr>
          <a:xfrm>
            <a:off x="1195096" y="1376837"/>
            <a:ext cx="2908442" cy="1498662"/>
          </a:xfrm>
          <a:prstGeom prst="rect">
            <a:avLst/>
          </a:prstGeom>
        </p:spPr>
      </p:pic>
      <p:pic>
        <p:nvPicPr>
          <p:cNvPr id="8" name="Picture 7" descr="Logo&#10;&#10;Description automatically generated">
            <a:extLst>
              <a:ext uri="{FF2B5EF4-FFF2-40B4-BE49-F238E27FC236}">
                <a16:creationId xmlns:a16="http://schemas.microsoft.com/office/drawing/2014/main" id="{9BB3A7C0-02FF-480F-80F3-611ACE5B07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41327" y="1580879"/>
            <a:ext cx="1800469" cy="1284241"/>
          </a:xfrm>
          <a:prstGeom prst="rect">
            <a:avLst/>
          </a:prstGeom>
        </p:spPr>
      </p:pic>
      <p:cxnSp>
        <p:nvCxnSpPr>
          <p:cNvPr id="10" name="Connector: Elbow 9">
            <a:extLst>
              <a:ext uri="{FF2B5EF4-FFF2-40B4-BE49-F238E27FC236}">
                <a16:creationId xmlns:a16="http://schemas.microsoft.com/office/drawing/2014/main" id="{89F48473-7485-4080-83A2-6E1DFC143434}"/>
              </a:ext>
            </a:extLst>
          </p:cNvPr>
          <p:cNvCxnSpPr>
            <a:cxnSpLocks/>
          </p:cNvCxnSpPr>
          <p:nvPr/>
        </p:nvCxnSpPr>
        <p:spPr>
          <a:xfrm rot="16200000" flipH="1">
            <a:off x="3153692" y="2365934"/>
            <a:ext cx="1369514" cy="2378265"/>
          </a:xfrm>
          <a:prstGeom prst="bentConnector2">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54E5B09-E3FF-44F2-9BEA-F954C74E986C}"/>
              </a:ext>
            </a:extLst>
          </p:cNvPr>
          <p:cNvCxnSpPr>
            <a:cxnSpLocks/>
          </p:cNvCxnSpPr>
          <p:nvPr/>
        </p:nvCxnSpPr>
        <p:spPr>
          <a:xfrm rot="5400000">
            <a:off x="7722256" y="2316496"/>
            <a:ext cx="1361472" cy="2477141"/>
          </a:xfrm>
          <a:prstGeom prst="bentConnector2">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Icon&#10;&#10;Description automatically generated">
            <a:extLst>
              <a:ext uri="{FF2B5EF4-FFF2-40B4-BE49-F238E27FC236}">
                <a16:creationId xmlns:a16="http://schemas.microsoft.com/office/drawing/2014/main" id="{98859B00-9CB9-4257-90EE-8E7117ADF3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7660" y="2852569"/>
            <a:ext cx="2437230" cy="2437230"/>
          </a:xfrm>
          <a:prstGeom prst="rect">
            <a:avLst/>
          </a:prstGeom>
        </p:spPr>
      </p:pic>
      <p:sp>
        <p:nvSpPr>
          <p:cNvPr id="24" name="TextBox 23">
            <a:extLst>
              <a:ext uri="{FF2B5EF4-FFF2-40B4-BE49-F238E27FC236}">
                <a16:creationId xmlns:a16="http://schemas.microsoft.com/office/drawing/2014/main" id="{06CDA6DD-C847-4072-85E9-CF41AE0F4506}"/>
              </a:ext>
            </a:extLst>
          </p:cNvPr>
          <p:cNvSpPr txBox="1"/>
          <p:nvPr/>
        </p:nvSpPr>
        <p:spPr>
          <a:xfrm>
            <a:off x="7838660" y="4986825"/>
            <a:ext cx="1686340" cy="461665"/>
          </a:xfrm>
          <a:prstGeom prst="rect">
            <a:avLst/>
          </a:prstGeom>
          <a:noFill/>
        </p:spPr>
        <p:txBody>
          <a:bodyPr wrap="square" rtlCol="0">
            <a:spAutoFit/>
          </a:bodyPr>
          <a:lstStyle/>
          <a:p>
            <a:pPr algn="l">
              <a:buClr>
                <a:srgbClr val="008CCF"/>
              </a:buClr>
            </a:pPr>
            <a:r>
              <a:rPr lang="en-GB" sz="2400" dirty="0"/>
              <a:t>COVID-19</a:t>
            </a:r>
          </a:p>
        </p:txBody>
      </p:sp>
      <p:pic>
        <p:nvPicPr>
          <p:cNvPr id="1026" name="Picture 2" descr="Gavi, the Vaccine Alliance">
            <a:extLst>
              <a:ext uri="{FF2B5EF4-FFF2-40B4-BE49-F238E27FC236}">
                <a16:creationId xmlns:a16="http://schemas.microsoft.com/office/drawing/2014/main" id="{97811A83-3FBE-4725-850F-C175AA7781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68165" y="1653909"/>
            <a:ext cx="2384559" cy="900834"/>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Arrow Connector 130">
            <a:extLst>
              <a:ext uri="{FF2B5EF4-FFF2-40B4-BE49-F238E27FC236}">
                <a16:creationId xmlns:a16="http://schemas.microsoft.com/office/drawing/2014/main" id="{1020AFCA-615A-4DEE-8FA2-7E3532027520}"/>
              </a:ext>
            </a:extLst>
          </p:cNvPr>
          <p:cNvCxnSpPr>
            <a:stCxn id="128" idx="0"/>
          </p:cNvCxnSpPr>
          <p:nvPr/>
        </p:nvCxnSpPr>
        <p:spPr>
          <a:xfrm flipH="1">
            <a:off x="6096000" y="2692596"/>
            <a:ext cx="5831" cy="401230"/>
          </a:xfrm>
          <a:prstGeom prst="straightConnector1">
            <a:avLst/>
          </a:prstGeom>
          <a:ln w="38100" cap="rnd">
            <a:solidFill>
              <a:schemeClr val="accent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42958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20" advTm="21697">
        <p159:morph option="byObject"/>
      </p:transition>
    </mc:Choice>
    <mc:Fallback>
      <p:transition advTm="216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par>
                          <p:cTn id="12" fill="hold">
                            <p:stCondLst>
                              <p:cond delay="1000"/>
                            </p:stCondLst>
                            <p:childTnLst>
                              <p:par>
                                <p:cTn id="13" presetID="22" presetClass="exit" presetSubtype="2" fill="hold" nodeType="afterEffect">
                                  <p:stCondLst>
                                    <p:cond delay="0"/>
                                  </p:stCondLst>
                                  <p:childTnLst>
                                    <p:animEffect transition="out" filter="wipe(right)">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1000"/>
                            </p:stCondLst>
                            <p:childTnLst>
                              <p:par>
                                <p:cTn id="26" presetID="22" presetClass="exit" presetSubtype="8" fill="hold" nodeType="afterEffect">
                                  <p:stCondLst>
                                    <p:cond delay="0"/>
                                  </p:stCondLst>
                                  <p:childTnLst>
                                    <p:animEffect transition="out" filter="wipe(left)">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up)">
                                      <p:cBhvr>
                                        <p:cTn id="37" dur="500"/>
                                        <p:tgtEl>
                                          <p:spTgt spid="131"/>
                                        </p:tgtEl>
                                      </p:cBhvr>
                                    </p:animEffect>
                                  </p:childTnLst>
                                </p:cTn>
                              </p:par>
                            </p:childTnLst>
                          </p:cTn>
                        </p:par>
                        <p:par>
                          <p:cTn id="38" fill="hold">
                            <p:stCondLst>
                              <p:cond delay="1000"/>
                            </p:stCondLst>
                            <p:childTnLst>
                              <p:par>
                                <p:cTn id="39" presetID="22" presetClass="exit" presetSubtype="1" fill="hold" nodeType="afterEffect">
                                  <p:stCondLst>
                                    <p:cond delay="0"/>
                                  </p:stCondLst>
                                  <p:childTnLst>
                                    <p:animEffect transition="out" filter="wipe(up)">
                                      <p:cBhvr>
                                        <p:cTn id="40" dur="500"/>
                                        <p:tgtEl>
                                          <p:spTgt spid="131"/>
                                        </p:tgtEl>
                                      </p:cBhvr>
                                    </p:animEffect>
                                    <p:set>
                                      <p:cBhvr>
                                        <p:cTn id="41" dur="1" fill="hold">
                                          <p:stCondLst>
                                            <p:cond delay="499"/>
                                          </p:stCondLst>
                                        </p:cTn>
                                        <p:tgtEl>
                                          <p:spTgt spid="13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6.25E-7 2.96296E-6 L -0.17773 2.96296E-6 " pathEditMode="relative" rAng="0" ptsTypes="AA">
                                      <p:cBhvr>
                                        <p:cTn id="45" dur="500" fill="hold"/>
                                        <p:tgtEl>
                                          <p:spTgt spid="128"/>
                                        </p:tgtEl>
                                        <p:attrNameLst>
                                          <p:attrName>ppt_x</p:attrName>
                                          <p:attrName>ppt_y</p:attrName>
                                        </p:attrNameLst>
                                      </p:cBhvr>
                                      <p:rCtr x="-8893" y="0"/>
                                    </p:animMotion>
                                  </p:childTnLst>
                                </p:cTn>
                              </p:par>
                              <p:par>
                                <p:cTn id="46" presetID="42" presetClass="path" presetSubtype="0" accel="50000" decel="50000" fill="hold" grpId="0" nodeType="withEffect">
                                  <p:stCondLst>
                                    <p:cond delay="0"/>
                                  </p:stCondLst>
                                  <p:childTnLst>
                                    <p:animMotion origin="layout" path="M -1.66667E-6 3.7037E-7 L -0.18541 3.7037E-7 " pathEditMode="relative" rAng="0" ptsTypes="AA">
                                      <p:cBhvr>
                                        <p:cTn id="47" dur="500" fill="hold"/>
                                        <p:tgtEl>
                                          <p:spTgt spid="126"/>
                                        </p:tgtEl>
                                        <p:attrNameLst>
                                          <p:attrName>ppt_x</p:attrName>
                                          <p:attrName>ppt_y</p:attrName>
                                        </p:attrNameLst>
                                      </p:cBhvr>
                                      <p:rCtr x="-9271" y="0"/>
                                    </p:animMotion>
                                  </p:childTnLst>
                                </p:cTn>
                              </p:par>
                              <p:par>
                                <p:cTn id="48" presetID="10" presetClass="exit" presetSubtype="0" fill="hold" nodeType="withEffect">
                                  <p:stCondLst>
                                    <p:cond delay="0"/>
                                  </p:stCondLst>
                                  <p:childTnLst>
                                    <p:animEffect transition="out" filter="fade">
                                      <p:cBhvr>
                                        <p:cTn id="49" dur="500"/>
                                        <p:tgtEl>
                                          <p:spTgt spid="128"/>
                                        </p:tgtEl>
                                      </p:cBhvr>
                                    </p:animEffect>
                                    <p:set>
                                      <p:cBhvr>
                                        <p:cTn id="50" dur="1" fill="hold">
                                          <p:stCondLst>
                                            <p:cond delay="499"/>
                                          </p:stCondLst>
                                        </p:cTn>
                                        <p:tgtEl>
                                          <p:spTgt spid="128"/>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6"/>
                                        </p:tgtEl>
                                      </p:cBhvr>
                                    </p:animEffect>
                                    <p:set>
                                      <p:cBhvr>
                                        <p:cTn id="53" dur="1" fill="hold">
                                          <p:stCondLst>
                                            <p:cond delay="499"/>
                                          </p:stCondLst>
                                        </p:cTn>
                                        <p:tgtEl>
                                          <p:spTgt spid="126"/>
                                        </p:tgtEl>
                                        <p:attrNameLst>
                                          <p:attrName>style.visibility</p:attrName>
                                        </p:attrNameLst>
                                      </p:cBhvr>
                                      <p:to>
                                        <p:strVal val="hidden"/>
                                      </p:to>
                                    </p:set>
                                  </p:childTnLst>
                                </p:cTn>
                              </p:par>
                              <p:par>
                                <p:cTn id="54" presetID="10" presetClass="entr" presetSubtype="0" fill="hold" grpId="1"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42" presetClass="path" presetSubtype="0" accel="50000" decel="50000" fill="hold" grpId="0" nodeType="withEffect">
                                  <p:stCondLst>
                                    <p:cond delay="0"/>
                                  </p:stCondLst>
                                  <p:childTnLst>
                                    <p:animMotion origin="layout" path="M 6.25E-7 1.85185E-6 L -0.21211 0.00023 " pathEditMode="relative" rAng="0" ptsTypes="AA">
                                      <p:cBhvr>
                                        <p:cTn id="61" dur="500" fill="hold"/>
                                        <p:tgtEl>
                                          <p:spTgt spid="24"/>
                                        </p:tgtEl>
                                        <p:attrNameLst>
                                          <p:attrName>ppt_x</p:attrName>
                                          <p:attrName>ppt_y</p:attrName>
                                        </p:attrNameLst>
                                      </p:cBhvr>
                                      <p:rCtr x="-10612" y="-139"/>
                                    </p:animMotion>
                                  </p:childTnLst>
                                </p:cTn>
                              </p:par>
                              <p:par>
                                <p:cTn id="62" presetID="42" presetClass="path" presetSubtype="0" accel="50000" decel="50000" fill="hold" nodeType="withEffect">
                                  <p:stCondLst>
                                    <p:cond delay="0"/>
                                  </p:stCondLst>
                                  <p:childTnLst>
                                    <p:animMotion origin="layout" path="M 1.45833E-6 1.48148E-6 L -0.2112 -0.00648 " pathEditMode="relative" rAng="0" ptsTypes="AA">
                                      <p:cBhvr>
                                        <p:cTn id="63" dur="500" fill="hold"/>
                                        <p:tgtEl>
                                          <p:spTgt spid="22"/>
                                        </p:tgtEl>
                                        <p:attrNameLst>
                                          <p:attrName>ppt_x</p:attrName>
                                          <p:attrName>ppt_y</p:attrName>
                                        </p:attrNameLst>
                                      </p:cBhvr>
                                      <p:rCtr x="-10560"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6" grpId="1" animBg="1"/>
      <p:bldP spid="24" grpId="0"/>
      <p:bldP spid="2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4639-7E16-4810-91E5-F2F20C39919C}"/>
              </a:ext>
            </a:extLst>
          </p:cNvPr>
          <p:cNvSpPr>
            <a:spLocks noGrp="1"/>
          </p:cNvSpPr>
          <p:nvPr>
            <p:ph type="title"/>
          </p:nvPr>
        </p:nvSpPr>
        <p:spPr/>
        <p:txBody>
          <a:bodyPr/>
          <a:lstStyle/>
          <a:p>
            <a:r>
              <a:rPr lang="en-GB"/>
              <a:t>DATIM: A PEPFAR version of DHIS2</a:t>
            </a:r>
            <a:endParaRPr lang="en-GB" dirty="0"/>
          </a:p>
        </p:txBody>
      </p:sp>
      <p:cxnSp>
        <p:nvCxnSpPr>
          <p:cNvPr id="4" name="Straight Arrow Connector 3">
            <a:extLst>
              <a:ext uri="{FF2B5EF4-FFF2-40B4-BE49-F238E27FC236}">
                <a16:creationId xmlns:a16="http://schemas.microsoft.com/office/drawing/2014/main" id="{A8520CA5-8A77-47F5-8EA8-E0B793C94767}"/>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BC69062-B8AB-4A91-B70B-18DB1E6D38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2015</a:t>
            </a:r>
          </a:p>
        </p:txBody>
      </p:sp>
      <p:pic>
        <p:nvPicPr>
          <p:cNvPr id="5" name="Picture 4" descr="A picture containing text&#10;&#10;Description automatically generated">
            <a:extLst>
              <a:ext uri="{FF2B5EF4-FFF2-40B4-BE49-F238E27FC236}">
                <a16:creationId xmlns:a16="http://schemas.microsoft.com/office/drawing/2014/main" id="{FB1781E2-E8CF-4AE1-B388-1858FD24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256" y="1802710"/>
            <a:ext cx="6058396" cy="2488171"/>
          </a:xfrm>
          <a:prstGeom prst="rect">
            <a:avLst/>
          </a:prstGeom>
        </p:spPr>
      </p:pic>
      <p:pic>
        <p:nvPicPr>
          <p:cNvPr id="8" name="Picture 7" descr="A close-up of a globe&#10;&#10;Description automatically generated with medium confidence">
            <a:extLst>
              <a:ext uri="{FF2B5EF4-FFF2-40B4-BE49-F238E27FC236}">
                <a16:creationId xmlns:a16="http://schemas.microsoft.com/office/drawing/2014/main" id="{63366F17-46BD-4284-BE1B-53AE97B30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099" y="1943689"/>
            <a:ext cx="6270015" cy="2234022"/>
          </a:xfrm>
          <a:prstGeom prst="rect">
            <a:avLst/>
          </a:prstGeom>
        </p:spPr>
      </p:pic>
      <p:grpSp>
        <p:nvGrpSpPr>
          <p:cNvPr id="43" name="Group 42">
            <a:extLst>
              <a:ext uri="{FF2B5EF4-FFF2-40B4-BE49-F238E27FC236}">
                <a16:creationId xmlns:a16="http://schemas.microsoft.com/office/drawing/2014/main" id="{23C10C1C-19B8-4D38-9157-2511BBB854C6}"/>
              </a:ext>
            </a:extLst>
          </p:cNvPr>
          <p:cNvGrpSpPr/>
          <p:nvPr/>
        </p:nvGrpSpPr>
        <p:grpSpPr>
          <a:xfrm>
            <a:off x="3539502" y="4452864"/>
            <a:ext cx="5527350" cy="1137832"/>
            <a:chOff x="3539502" y="4239109"/>
            <a:chExt cx="5527350" cy="1137832"/>
          </a:xfrm>
        </p:grpSpPr>
        <p:grpSp>
          <p:nvGrpSpPr>
            <p:cNvPr id="12" name="Graphic 10" descr="Database outline">
              <a:extLst>
                <a:ext uri="{FF2B5EF4-FFF2-40B4-BE49-F238E27FC236}">
                  <a16:creationId xmlns:a16="http://schemas.microsoft.com/office/drawing/2014/main" id="{9EF63D47-C8DB-45B9-82CA-CFF113DFC35D}"/>
                </a:ext>
              </a:extLst>
            </p:cNvPr>
            <p:cNvGrpSpPr/>
            <p:nvPr/>
          </p:nvGrpSpPr>
          <p:grpSpPr>
            <a:xfrm>
              <a:off x="5888823" y="4262473"/>
              <a:ext cx="828707" cy="1114468"/>
              <a:chOff x="5421323" y="4255244"/>
              <a:chExt cx="828707" cy="1114468"/>
            </a:xfrm>
            <a:solidFill>
              <a:srgbClr val="000000"/>
            </a:solidFill>
          </p:grpSpPr>
          <p:sp>
            <p:nvSpPr>
              <p:cNvPr id="13" name="Graphic 10" descr="Database outline">
                <a:extLst>
                  <a:ext uri="{FF2B5EF4-FFF2-40B4-BE49-F238E27FC236}">
                    <a16:creationId xmlns:a16="http://schemas.microsoft.com/office/drawing/2014/main" id="{837708A7-2CE6-48EF-AA31-4AFDEF979665}"/>
                  </a:ext>
                </a:extLst>
              </p:cNvPr>
              <p:cNvSpPr/>
              <p:nvPr/>
            </p:nvSpPr>
            <p:spPr>
              <a:xfrm>
                <a:off x="5421323" y="4255244"/>
                <a:ext cx="828707" cy="1114468"/>
              </a:xfrm>
              <a:custGeom>
                <a:avLst/>
                <a:gdLst>
                  <a:gd name="connsiteX0" fmla="*/ 828708 w 828707"/>
                  <a:gd name="connsiteY0" fmla="*/ 985876 h 1114468"/>
                  <a:gd name="connsiteX1" fmla="*/ 828708 w 828707"/>
                  <a:gd name="connsiteY1" fmla="*/ 128593 h 1114468"/>
                  <a:gd name="connsiteX2" fmla="*/ 414354 w 828707"/>
                  <a:gd name="connsiteY2" fmla="*/ 0 h 1114468"/>
                  <a:gd name="connsiteX3" fmla="*/ 0 w 828707"/>
                  <a:gd name="connsiteY3" fmla="*/ 128593 h 1114468"/>
                  <a:gd name="connsiteX4" fmla="*/ 0 w 828707"/>
                  <a:gd name="connsiteY4" fmla="*/ 985876 h 1114468"/>
                  <a:gd name="connsiteX5" fmla="*/ 414354 w 828707"/>
                  <a:gd name="connsiteY5" fmla="*/ 1114469 h 1114468"/>
                  <a:gd name="connsiteX6" fmla="*/ 828708 w 828707"/>
                  <a:gd name="connsiteY6" fmla="*/ 985876 h 1114468"/>
                  <a:gd name="connsiteX7" fmla="*/ 414354 w 828707"/>
                  <a:gd name="connsiteY7" fmla="*/ 28576 h 1114468"/>
                  <a:gd name="connsiteX8" fmla="*/ 800132 w 828707"/>
                  <a:gd name="connsiteY8" fmla="*/ 128593 h 1114468"/>
                  <a:gd name="connsiteX9" fmla="*/ 414354 w 828707"/>
                  <a:gd name="connsiteY9" fmla="*/ 228609 h 1114468"/>
                  <a:gd name="connsiteX10" fmla="*/ 28576 w 828707"/>
                  <a:gd name="connsiteY10" fmla="*/ 128593 h 1114468"/>
                  <a:gd name="connsiteX11" fmla="*/ 414354 w 828707"/>
                  <a:gd name="connsiteY11" fmla="*/ 28576 h 1114468"/>
                  <a:gd name="connsiteX12" fmla="*/ 28576 w 828707"/>
                  <a:gd name="connsiteY12" fmla="*/ 178029 h 1114468"/>
                  <a:gd name="connsiteX13" fmla="*/ 414354 w 828707"/>
                  <a:gd name="connsiteY13" fmla="*/ 257185 h 1114468"/>
                  <a:gd name="connsiteX14" fmla="*/ 800132 w 828707"/>
                  <a:gd name="connsiteY14" fmla="*/ 178029 h 1114468"/>
                  <a:gd name="connsiteX15" fmla="*/ 800132 w 828707"/>
                  <a:gd name="connsiteY15" fmla="*/ 414354 h 1114468"/>
                  <a:gd name="connsiteX16" fmla="*/ 414354 w 828707"/>
                  <a:gd name="connsiteY16" fmla="*/ 514370 h 1114468"/>
                  <a:gd name="connsiteX17" fmla="*/ 28576 w 828707"/>
                  <a:gd name="connsiteY17" fmla="*/ 414354 h 1114468"/>
                  <a:gd name="connsiteX18" fmla="*/ 28576 w 828707"/>
                  <a:gd name="connsiteY18" fmla="*/ 463791 h 1114468"/>
                  <a:gd name="connsiteX19" fmla="*/ 414354 w 828707"/>
                  <a:gd name="connsiteY19" fmla="*/ 542946 h 1114468"/>
                  <a:gd name="connsiteX20" fmla="*/ 800132 w 828707"/>
                  <a:gd name="connsiteY20" fmla="*/ 463791 h 1114468"/>
                  <a:gd name="connsiteX21" fmla="*/ 800132 w 828707"/>
                  <a:gd name="connsiteY21" fmla="*/ 700115 h 1114468"/>
                  <a:gd name="connsiteX22" fmla="*/ 414354 w 828707"/>
                  <a:gd name="connsiteY22" fmla="*/ 800132 h 1114468"/>
                  <a:gd name="connsiteX23" fmla="*/ 28576 w 828707"/>
                  <a:gd name="connsiteY23" fmla="*/ 700115 h 1114468"/>
                  <a:gd name="connsiteX24" fmla="*/ 28576 w 828707"/>
                  <a:gd name="connsiteY24" fmla="*/ 985876 h 1114468"/>
                  <a:gd name="connsiteX25" fmla="*/ 28576 w 828707"/>
                  <a:gd name="connsiteY25" fmla="*/ 749552 h 1114468"/>
                  <a:gd name="connsiteX26" fmla="*/ 414354 w 828707"/>
                  <a:gd name="connsiteY26" fmla="*/ 828708 h 1114468"/>
                  <a:gd name="connsiteX27" fmla="*/ 800132 w 828707"/>
                  <a:gd name="connsiteY27" fmla="*/ 749552 h 1114468"/>
                  <a:gd name="connsiteX28" fmla="*/ 800132 w 828707"/>
                  <a:gd name="connsiteY28" fmla="*/ 985876 h 1114468"/>
                  <a:gd name="connsiteX29" fmla="*/ 414354 w 828707"/>
                  <a:gd name="connsiteY29" fmla="*/ 1085893 h 1114468"/>
                  <a:gd name="connsiteX30" fmla="*/ 28576 w 828707"/>
                  <a:gd name="connsiteY30" fmla="*/ 985876 h 11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8707" h="1114468">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w="14288" cap="flat">
                <a:noFill/>
                <a:prstDash val="solid"/>
                <a:miter/>
              </a:ln>
            </p:spPr>
            <p:txBody>
              <a:bodyPr rtlCol="0" anchor="ctr"/>
              <a:lstStyle/>
              <a:p>
                <a:endParaRPr lang="en-GB"/>
              </a:p>
            </p:txBody>
          </p:sp>
          <p:sp>
            <p:nvSpPr>
              <p:cNvPr id="14" name="Graphic 10" descr="Database outline">
                <a:extLst>
                  <a:ext uri="{FF2B5EF4-FFF2-40B4-BE49-F238E27FC236}">
                    <a16:creationId xmlns:a16="http://schemas.microsoft.com/office/drawing/2014/main" id="{1E499C26-AF15-4500-A419-9E2D5D6EBE53}"/>
                  </a:ext>
                </a:extLst>
              </p:cNvPr>
              <p:cNvSpPr/>
              <p:nvPr/>
            </p:nvSpPr>
            <p:spPr>
              <a:xfrm>
                <a:off x="6092862" y="4598158"/>
                <a:ext cx="57152" cy="57152"/>
              </a:xfrm>
              <a:custGeom>
                <a:avLst/>
                <a:gdLst>
                  <a:gd name="connsiteX0" fmla="*/ 57152 w 57152"/>
                  <a:gd name="connsiteY0" fmla="*/ 28576 h 57152"/>
                  <a:gd name="connsiteX1" fmla="*/ 28576 w 57152"/>
                  <a:gd name="connsiteY1" fmla="*/ 57152 h 57152"/>
                  <a:gd name="connsiteX2" fmla="*/ 0 w 57152"/>
                  <a:gd name="connsiteY2" fmla="*/ 28576 h 57152"/>
                  <a:gd name="connsiteX3" fmla="*/ 28576 w 57152"/>
                  <a:gd name="connsiteY3" fmla="*/ 0 h 57152"/>
                  <a:gd name="connsiteX4" fmla="*/ 57152 w 57152"/>
                  <a:gd name="connsiteY4" fmla="*/ 28576 h 5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2" h="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w="14288" cap="flat">
                <a:noFill/>
                <a:prstDash val="solid"/>
                <a:miter/>
              </a:ln>
            </p:spPr>
            <p:txBody>
              <a:bodyPr rtlCol="0" anchor="ctr"/>
              <a:lstStyle/>
              <a:p>
                <a:endParaRPr lang="en-GB"/>
              </a:p>
            </p:txBody>
          </p:sp>
          <p:sp>
            <p:nvSpPr>
              <p:cNvPr id="15" name="Graphic 10" descr="Database outline">
                <a:extLst>
                  <a:ext uri="{FF2B5EF4-FFF2-40B4-BE49-F238E27FC236}">
                    <a16:creationId xmlns:a16="http://schemas.microsoft.com/office/drawing/2014/main" id="{BFD49B47-AD17-4868-8316-BAA33173A13A}"/>
                  </a:ext>
                </a:extLst>
              </p:cNvPr>
              <p:cNvSpPr/>
              <p:nvPr/>
            </p:nvSpPr>
            <p:spPr>
              <a:xfrm>
                <a:off x="6092862" y="4883919"/>
                <a:ext cx="57152" cy="57152"/>
              </a:xfrm>
              <a:custGeom>
                <a:avLst/>
                <a:gdLst>
                  <a:gd name="connsiteX0" fmla="*/ 57152 w 57152"/>
                  <a:gd name="connsiteY0" fmla="*/ 28576 h 57152"/>
                  <a:gd name="connsiteX1" fmla="*/ 28576 w 57152"/>
                  <a:gd name="connsiteY1" fmla="*/ 57152 h 57152"/>
                  <a:gd name="connsiteX2" fmla="*/ 0 w 57152"/>
                  <a:gd name="connsiteY2" fmla="*/ 28576 h 57152"/>
                  <a:gd name="connsiteX3" fmla="*/ 28576 w 57152"/>
                  <a:gd name="connsiteY3" fmla="*/ 0 h 57152"/>
                  <a:gd name="connsiteX4" fmla="*/ 57152 w 57152"/>
                  <a:gd name="connsiteY4" fmla="*/ 28576 h 5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2" h="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w="14288" cap="flat">
                <a:noFill/>
                <a:prstDash val="solid"/>
                <a:miter/>
              </a:ln>
            </p:spPr>
            <p:txBody>
              <a:bodyPr rtlCol="0" anchor="ctr"/>
              <a:lstStyle/>
              <a:p>
                <a:endParaRPr lang="en-GB"/>
              </a:p>
            </p:txBody>
          </p:sp>
          <p:sp>
            <p:nvSpPr>
              <p:cNvPr id="16" name="Graphic 10" descr="Database outline">
                <a:extLst>
                  <a:ext uri="{FF2B5EF4-FFF2-40B4-BE49-F238E27FC236}">
                    <a16:creationId xmlns:a16="http://schemas.microsoft.com/office/drawing/2014/main" id="{0E77A8DC-C848-46C4-982C-CBF09090AC49}"/>
                  </a:ext>
                </a:extLst>
              </p:cNvPr>
              <p:cNvSpPr/>
              <p:nvPr/>
            </p:nvSpPr>
            <p:spPr>
              <a:xfrm>
                <a:off x="6092862" y="5169680"/>
                <a:ext cx="57152" cy="57152"/>
              </a:xfrm>
              <a:custGeom>
                <a:avLst/>
                <a:gdLst>
                  <a:gd name="connsiteX0" fmla="*/ 57152 w 57152"/>
                  <a:gd name="connsiteY0" fmla="*/ 28576 h 57152"/>
                  <a:gd name="connsiteX1" fmla="*/ 28576 w 57152"/>
                  <a:gd name="connsiteY1" fmla="*/ 57152 h 57152"/>
                  <a:gd name="connsiteX2" fmla="*/ 0 w 57152"/>
                  <a:gd name="connsiteY2" fmla="*/ 28576 h 57152"/>
                  <a:gd name="connsiteX3" fmla="*/ 28576 w 57152"/>
                  <a:gd name="connsiteY3" fmla="*/ 0 h 57152"/>
                  <a:gd name="connsiteX4" fmla="*/ 57152 w 57152"/>
                  <a:gd name="connsiteY4" fmla="*/ 28576 h 5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2" h="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w="14288" cap="flat">
                <a:noFill/>
                <a:prstDash val="solid"/>
                <a:miter/>
              </a:ln>
            </p:spPr>
            <p:txBody>
              <a:bodyPr rtlCol="0" anchor="ctr"/>
              <a:lstStyle/>
              <a:p>
                <a:endParaRPr lang="en-GB"/>
              </a:p>
            </p:txBody>
          </p:sp>
        </p:grpSp>
        <p:grpSp>
          <p:nvGrpSpPr>
            <p:cNvPr id="17" name="Graphic 10" descr="Database outline">
              <a:extLst>
                <a:ext uri="{FF2B5EF4-FFF2-40B4-BE49-F238E27FC236}">
                  <a16:creationId xmlns:a16="http://schemas.microsoft.com/office/drawing/2014/main" id="{C9E154DC-9613-4486-A4BD-8DCA7606E052}"/>
                </a:ext>
              </a:extLst>
            </p:cNvPr>
            <p:cNvGrpSpPr/>
            <p:nvPr/>
          </p:nvGrpSpPr>
          <p:grpSpPr>
            <a:xfrm>
              <a:off x="3539502" y="4239109"/>
              <a:ext cx="828707" cy="1114468"/>
              <a:chOff x="5421323" y="4255244"/>
              <a:chExt cx="828707" cy="1114468"/>
            </a:xfrm>
            <a:solidFill>
              <a:srgbClr val="000000"/>
            </a:solidFill>
          </p:grpSpPr>
          <p:sp>
            <p:nvSpPr>
              <p:cNvPr id="18" name="Graphic 10" descr="Database outline">
                <a:extLst>
                  <a:ext uri="{FF2B5EF4-FFF2-40B4-BE49-F238E27FC236}">
                    <a16:creationId xmlns:a16="http://schemas.microsoft.com/office/drawing/2014/main" id="{79501515-0C15-40B3-BAA3-E92FCECE1E65}"/>
                  </a:ext>
                </a:extLst>
              </p:cNvPr>
              <p:cNvSpPr/>
              <p:nvPr/>
            </p:nvSpPr>
            <p:spPr>
              <a:xfrm>
                <a:off x="5421323" y="4255244"/>
                <a:ext cx="828707" cy="1114468"/>
              </a:xfrm>
              <a:custGeom>
                <a:avLst/>
                <a:gdLst>
                  <a:gd name="connsiteX0" fmla="*/ 828708 w 828707"/>
                  <a:gd name="connsiteY0" fmla="*/ 985876 h 1114468"/>
                  <a:gd name="connsiteX1" fmla="*/ 828708 w 828707"/>
                  <a:gd name="connsiteY1" fmla="*/ 128593 h 1114468"/>
                  <a:gd name="connsiteX2" fmla="*/ 414354 w 828707"/>
                  <a:gd name="connsiteY2" fmla="*/ 0 h 1114468"/>
                  <a:gd name="connsiteX3" fmla="*/ 0 w 828707"/>
                  <a:gd name="connsiteY3" fmla="*/ 128593 h 1114468"/>
                  <a:gd name="connsiteX4" fmla="*/ 0 w 828707"/>
                  <a:gd name="connsiteY4" fmla="*/ 985876 h 1114468"/>
                  <a:gd name="connsiteX5" fmla="*/ 414354 w 828707"/>
                  <a:gd name="connsiteY5" fmla="*/ 1114469 h 1114468"/>
                  <a:gd name="connsiteX6" fmla="*/ 828708 w 828707"/>
                  <a:gd name="connsiteY6" fmla="*/ 985876 h 1114468"/>
                  <a:gd name="connsiteX7" fmla="*/ 414354 w 828707"/>
                  <a:gd name="connsiteY7" fmla="*/ 28576 h 1114468"/>
                  <a:gd name="connsiteX8" fmla="*/ 800132 w 828707"/>
                  <a:gd name="connsiteY8" fmla="*/ 128593 h 1114468"/>
                  <a:gd name="connsiteX9" fmla="*/ 414354 w 828707"/>
                  <a:gd name="connsiteY9" fmla="*/ 228609 h 1114468"/>
                  <a:gd name="connsiteX10" fmla="*/ 28576 w 828707"/>
                  <a:gd name="connsiteY10" fmla="*/ 128593 h 1114468"/>
                  <a:gd name="connsiteX11" fmla="*/ 414354 w 828707"/>
                  <a:gd name="connsiteY11" fmla="*/ 28576 h 1114468"/>
                  <a:gd name="connsiteX12" fmla="*/ 28576 w 828707"/>
                  <a:gd name="connsiteY12" fmla="*/ 178029 h 1114468"/>
                  <a:gd name="connsiteX13" fmla="*/ 414354 w 828707"/>
                  <a:gd name="connsiteY13" fmla="*/ 257185 h 1114468"/>
                  <a:gd name="connsiteX14" fmla="*/ 800132 w 828707"/>
                  <a:gd name="connsiteY14" fmla="*/ 178029 h 1114468"/>
                  <a:gd name="connsiteX15" fmla="*/ 800132 w 828707"/>
                  <a:gd name="connsiteY15" fmla="*/ 414354 h 1114468"/>
                  <a:gd name="connsiteX16" fmla="*/ 414354 w 828707"/>
                  <a:gd name="connsiteY16" fmla="*/ 514370 h 1114468"/>
                  <a:gd name="connsiteX17" fmla="*/ 28576 w 828707"/>
                  <a:gd name="connsiteY17" fmla="*/ 414354 h 1114468"/>
                  <a:gd name="connsiteX18" fmla="*/ 28576 w 828707"/>
                  <a:gd name="connsiteY18" fmla="*/ 463791 h 1114468"/>
                  <a:gd name="connsiteX19" fmla="*/ 414354 w 828707"/>
                  <a:gd name="connsiteY19" fmla="*/ 542946 h 1114468"/>
                  <a:gd name="connsiteX20" fmla="*/ 800132 w 828707"/>
                  <a:gd name="connsiteY20" fmla="*/ 463791 h 1114468"/>
                  <a:gd name="connsiteX21" fmla="*/ 800132 w 828707"/>
                  <a:gd name="connsiteY21" fmla="*/ 700115 h 1114468"/>
                  <a:gd name="connsiteX22" fmla="*/ 414354 w 828707"/>
                  <a:gd name="connsiteY22" fmla="*/ 800132 h 1114468"/>
                  <a:gd name="connsiteX23" fmla="*/ 28576 w 828707"/>
                  <a:gd name="connsiteY23" fmla="*/ 700115 h 1114468"/>
                  <a:gd name="connsiteX24" fmla="*/ 28576 w 828707"/>
                  <a:gd name="connsiteY24" fmla="*/ 985876 h 1114468"/>
                  <a:gd name="connsiteX25" fmla="*/ 28576 w 828707"/>
                  <a:gd name="connsiteY25" fmla="*/ 749552 h 1114468"/>
                  <a:gd name="connsiteX26" fmla="*/ 414354 w 828707"/>
                  <a:gd name="connsiteY26" fmla="*/ 828708 h 1114468"/>
                  <a:gd name="connsiteX27" fmla="*/ 800132 w 828707"/>
                  <a:gd name="connsiteY27" fmla="*/ 749552 h 1114468"/>
                  <a:gd name="connsiteX28" fmla="*/ 800132 w 828707"/>
                  <a:gd name="connsiteY28" fmla="*/ 985876 h 1114468"/>
                  <a:gd name="connsiteX29" fmla="*/ 414354 w 828707"/>
                  <a:gd name="connsiteY29" fmla="*/ 1085893 h 1114468"/>
                  <a:gd name="connsiteX30" fmla="*/ 28576 w 828707"/>
                  <a:gd name="connsiteY30" fmla="*/ 985876 h 11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8707" h="1114468">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w="14288" cap="flat">
                <a:noFill/>
                <a:prstDash val="solid"/>
                <a:miter/>
              </a:ln>
            </p:spPr>
            <p:txBody>
              <a:bodyPr rtlCol="0" anchor="ctr"/>
              <a:lstStyle/>
              <a:p>
                <a:endParaRPr lang="en-GB"/>
              </a:p>
            </p:txBody>
          </p:sp>
          <p:sp>
            <p:nvSpPr>
              <p:cNvPr id="19" name="Graphic 10" descr="Database outline">
                <a:extLst>
                  <a:ext uri="{FF2B5EF4-FFF2-40B4-BE49-F238E27FC236}">
                    <a16:creationId xmlns:a16="http://schemas.microsoft.com/office/drawing/2014/main" id="{490C4A6D-E1C7-45A6-879A-C4C3666F0F99}"/>
                  </a:ext>
                </a:extLst>
              </p:cNvPr>
              <p:cNvSpPr/>
              <p:nvPr/>
            </p:nvSpPr>
            <p:spPr>
              <a:xfrm>
                <a:off x="6092862" y="4598158"/>
                <a:ext cx="57152" cy="57152"/>
              </a:xfrm>
              <a:custGeom>
                <a:avLst/>
                <a:gdLst>
                  <a:gd name="connsiteX0" fmla="*/ 57152 w 57152"/>
                  <a:gd name="connsiteY0" fmla="*/ 28576 h 57152"/>
                  <a:gd name="connsiteX1" fmla="*/ 28576 w 57152"/>
                  <a:gd name="connsiteY1" fmla="*/ 57152 h 57152"/>
                  <a:gd name="connsiteX2" fmla="*/ 0 w 57152"/>
                  <a:gd name="connsiteY2" fmla="*/ 28576 h 57152"/>
                  <a:gd name="connsiteX3" fmla="*/ 28576 w 57152"/>
                  <a:gd name="connsiteY3" fmla="*/ 0 h 57152"/>
                  <a:gd name="connsiteX4" fmla="*/ 57152 w 57152"/>
                  <a:gd name="connsiteY4" fmla="*/ 28576 h 5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2" h="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w="14288" cap="flat">
                <a:noFill/>
                <a:prstDash val="solid"/>
                <a:miter/>
              </a:ln>
            </p:spPr>
            <p:txBody>
              <a:bodyPr rtlCol="0" anchor="ctr"/>
              <a:lstStyle/>
              <a:p>
                <a:endParaRPr lang="en-GB"/>
              </a:p>
            </p:txBody>
          </p:sp>
          <p:sp>
            <p:nvSpPr>
              <p:cNvPr id="20" name="Graphic 10" descr="Database outline">
                <a:extLst>
                  <a:ext uri="{FF2B5EF4-FFF2-40B4-BE49-F238E27FC236}">
                    <a16:creationId xmlns:a16="http://schemas.microsoft.com/office/drawing/2014/main" id="{A1ECC66C-6F7F-4E4C-8C43-9B34D21D4D3F}"/>
                  </a:ext>
                </a:extLst>
              </p:cNvPr>
              <p:cNvSpPr/>
              <p:nvPr/>
            </p:nvSpPr>
            <p:spPr>
              <a:xfrm>
                <a:off x="6092862" y="4883919"/>
                <a:ext cx="57152" cy="57152"/>
              </a:xfrm>
              <a:custGeom>
                <a:avLst/>
                <a:gdLst>
                  <a:gd name="connsiteX0" fmla="*/ 57152 w 57152"/>
                  <a:gd name="connsiteY0" fmla="*/ 28576 h 57152"/>
                  <a:gd name="connsiteX1" fmla="*/ 28576 w 57152"/>
                  <a:gd name="connsiteY1" fmla="*/ 57152 h 57152"/>
                  <a:gd name="connsiteX2" fmla="*/ 0 w 57152"/>
                  <a:gd name="connsiteY2" fmla="*/ 28576 h 57152"/>
                  <a:gd name="connsiteX3" fmla="*/ 28576 w 57152"/>
                  <a:gd name="connsiteY3" fmla="*/ 0 h 57152"/>
                  <a:gd name="connsiteX4" fmla="*/ 57152 w 57152"/>
                  <a:gd name="connsiteY4" fmla="*/ 28576 h 5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2" h="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w="14288" cap="flat">
                <a:noFill/>
                <a:prstDash val="solid"/>
                <a:miter/>
              </a:ln>
            </p:spPr>
            <p:txBody>
              <a:bodyPr rtlCol="0" anchor="ctr"/>
              <a:lstStyle/>
              <a:p>
                <a:endParaRPr lang="en-GB"/>
              </a:p>
            </p:txBody>
          </p:sp>
          <p:sp>
            <p:nvSpPr>
              <p:cNvPr id="21" name="Graphic 10" descr="Database outline">
                <a:extLst>
                  <a:ext uri="{FF2B5EF4-FFF2-40B4-BE49-F238E27FC236}">
                    <a16:creationId xmlns:a16="http://schemas.microsoft.com/office/drawing/2014/main" id="{B72432AB-AF53-47E6-A551-144EB624B730}"/>
                  </a:ext>
                </a:extLst>
              </p:cNvPr>
              <p:cNvSpPr/>
              <p:nvPr/>
            </p:nvSpPr>
            <p:spPr>
              <a:xfrm>
                <a:off x="6092862" y="5169680"/>
                <a:ext cx="57152" cy="57152"/>
              </a:xfrm>
              <a:custGeom>
                <a:avLst/>
                <a:gdLst>
                  <a:gd name="connsiteX0" fmla="*/ 57152 w 57152"/>
                  <a:gd name="connsiteY0" fmla="*/ 28576 h 57152"/>
                  <a:gd name="connsiteX1" fmla="*/ 28576 w 57152"/>
                  <a:gd name="connsiteY1" fmla="*/ 57152 h 57152"/>
                  <a:gd name="connsiteX2" fmla="*/ 0 w 57152"/>
                  <a:gd name="connsiteY2" fmla="*/ 28576 h 57152"/>
                  <a:gd name="connsiteX3" fmla="*/ 28576 w 57152"/>
                  <a:gd name="connsiteY3" fmla="*/ 0 h 57152"/>
                  <a:gd name="connsiteX4" fmla="*/ 57152 w 57152"/>
                  <a:gd name="connsiteY4" fmla="*/ 28576 h 5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2" h="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w="14288" cap="flat">
                <a:noFill/>
                <a:prstDash val="solid"/>
                <a:miter/>
              </a:ln>
            </p:spPr>
            <p:txBody>
              <a:bodyPr rtlCol="0" anchor="ctr"/>
              <a:lstStyle/>
              <a:p>
                <a:endParaRPr lang="en-GB"/>
              </a:p>
            </p:txBody>
          </p:sp>
        </p:grpSp>
        <p:grpSp>
          <p:nvGrpSpPr>
            <p:cNvPr id="22" name="Graphic 10" descr="Database outline">
              <a:extLst>
                <a:ext uri="{FF2B5EF4-FFF2-40B4-BE49-F238E27FC236}">
                  <a16:creationId xmlns:a16="http://schemas.microsoft.com/office/drawing/2014/main" id="{6C88B031-3975-4302-AE50-9EA3CE71CEDB}"/>
                </a:ext>
              </a:extLst>
            </p:cNvPr>
            <p:cNvGrpSpPr/>
            <p:nvPr/>
          </p:nvGrpSpPr>
          <p:grpSpPr>
            <a:xfrm>
              <a:off x="8238145" y="4239109"/>
              <a:ext cx="828707" cy="1114468"/>
              <a:chOff x="5421323" y="4255244"/>
              <a:chExt cx="828707" cy="1114468"/>
            </a:xfrm>
            <a:solidFill>
              <a:srgbClr val="000000"/>
            </a:solidFill>
          </p:grpSpPr>
          <p:sp>
            <p:nvSpPr>
              <p:cNvPr id="23" name="Graphic 10" descr="Database outline">
                <a:extLst>
                  <a:ext uri="{FF2B5EF4-FFF2-40B4-BE49-F238E27FC236}">
                    <a16:creationId xmlns:a16="http://schemas.microsoft.com/office/drawing/2014/main" id="{37B93376-4892-468D-A800-B5E5A2F16EB2}"/>
                  </a:ext>
                </a:extLst>
              </p:cNvPr>
              <p:cNvSpPr/>
              <p:nvPr/>
            </p:nvSpPr>
            <p:spPr>
              <a:xfrm>
                <a:off x="5421323" y="4255244"/>
                <a:ext cx="828707" cy="1114468"/>
              </a:xfrm>
              <a:custGeom>
                <a:avLst/>
                <a:gdLst>
                  <a:gd name="connsiteX0" fmla="*/ 828708 w 828707"/>
                  <a:gd name="connsiteY0" fmla="*/ 985876 h 1114468"/>
                  <a:gd name="connsiteX1" fmla="*/ 828708 w 828707"/>
                  <a:gd name="connsiteY1" fmla="*/ 128593 h 1114468"/>
                  <a:gd name="connsiteX2" fmla="*/ 414354 w 828707"/>
                  <a:gd name="connsiteY2" fmla="*/ 0 h 1114468"/>
                  <a:gd name="connsiteX3" fmla="*/ 0 w 828707"/>
                  <a:gd name="connsiteY3" fmla="*/ 128593 h 1114468"/>
                  <a:gd name="connsiteX4" fmla="*/ 0 w 828707"/>
                  <a:gd name="connsiteY4" fmla="*/ 985876 h 1114468"/>
                  <a:gd name="connsiteX5" fmla="*/ 414354 w 828707"/>
                  <a:gd name="connsiteY5" fmla="*/ 1114469 h 1114468"/>
                  <a:gd name="connsiteX6" fmla="*/ 828708 w 828707"/>
                  <a:gd name="connsiteY6" fmla="*/ 985876 h 1114468"/>
                  <a:gd name="connsiteX7" fmla="*/ 414354 w 828707"/>
                  <a:gd name="connsiteY7" fmla="*/ 28576 h 1114468"/>
                  <a:gd name="connsiteX8" fmla="*/ 800132 w 828707"/>
                  <a:gd name="connsiteY8" fmla="*/ 128593 h 1114468"/>
                  <a:gd name="connsiteX9" fmla="*/ 414354 w 828707"/>
                  <a:gd name="connsiteY9" fmla="*/ 228609 h 1114468"/>
                  <a:gd name="connsiteX10" fmla="*/ 28576 w 828707"/>
                  <a:gd name="connsiteY10" fmla="*/ 128593 h 1114468"/>
                  <a:gd name="connsiteX11" fmla="*/ 414354 w 828707"/>
                  <a:gd name="connsiteY11" fmla="*/ 28576 h 1114468"/>
                  <a:gd name="connsiteX12" fmla="*/ 28576 w 828707"/>
                  <a:gd name="connsiteY12" fmla="*/ 178029 h 1114468"/>
                  <a:gd name="connsiteX13" fmla="*/ 414354 w 828707"/>
                  <a:gd name="connsiteY13" fmla="*/ 257185 h 1114468"/>
                  <a:gd name="connsiteX14" fmla="*/ 800132 w 828707"/>
                  <a:gd name="connsiteY14" fmla="*/ 178029 h 1114468"/>
                  <a:gd name="connsiteX15" fmla="*/ 800132 w 828707"/>
                  <a:gd name="connsiteY15" fmla="*/ 414354 h 1114468"/>
                  <a:gd name="connsiteX16" fmla="*/ 414354 w 828707"/>
                  <a:gd name="connsiteY16" fmla="*/ 514370 h 1114468"/>
                  <a:gd name="connsiteX17" fmla="*/ 28576 w 828707"/>
                  <a:gd name="connsiteY17" fmla="*/ 414354 h 1114468"/>
                  <a:gd name="connsiteX18" fmla="*/ 28576 w 828707"/>
                  <a:gd name="connsiteY18" fmla="*/ 463791 h 1114468"/>
                  <a:gd name="connsiteX19" fmla="*/ 414354 w 828707"/>
                  <a:gd name="connsiteY19" fmla="*/ 542946 h 1114468"/>
                  <a:gd name="connsiteX20" fmla="*/ 800132 w 828707"/>
                  <a:gd name="connsiteY20" fmla="*/ 463791 h 1114468"/>
                  <a:gd name="connsiteX21" fmla="*/ 800132 w 828707"/>
                  <a:gd name="connsiteY21" fmla="*/ 700115 h 1114468"/>
                  <a:gd name="connsiteX22" fmla="*/ 414354 w 828707"/>
                  <a:gd name="connsiteY22" fmla="*/ 800132 h 1114468"/>
                  <a:gd name="connsiteX23" fmla="*/ 28576 w 828707"/>
                  <a:gd name="connsiteY23" fmla="*/ 700115 h 1114468"/>
                  <a:gd name="connsiteX24" fmla="*/ 28576 w 828707"/>
                  <a:gd name="connsiteY24" fmla="*/ 985876 h 1114468"/>
                  <a:gd name="connsiteX25" fmla="*/ 28576 w 828707"/>
                  <a:gd name="connsiteY25" fmla="*/ 749552 h 1114468"/>
                  <a:gd name="connsiteX26" fmla="*/ 414354 w 828707"/>
                  <a:gd name="connsiteY26" fmla="*/ 828708 h 1114468"/>
                  <a:gd name="connsiteX27" fmla="*/ 800132 w 828707"/>
                  <a:gd name="connsiteY27" fmla="*/ 749552 h 1114468"/>
                  <a:gd name="connsiteX28" fmla="*/ 800132 w 828707"/>
                  <a:gd name="connsiteY28" fmla="*/ 985876 h 1114468"/>
                  <a:gd name="connsiteX29" fmla="*/ 414354 w 828707"/>
                  <a:gd name="connsiteY29" fmla="*/ 1085893 h 1114468"/>
                  <a:gd name="connsiteX30" fmla="*/ 28576 w 828707"/>
                  <a:gd name="connsiteY30" fmla="*/ 985876 h 11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8707" h="1114468">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w="14288" cap="flat">
                <a:noFill/>
                <a:prstDash val="solid"/>
                <a:miter/>
              </a:ln>
            </p:spPr>
            <p:txBody>
              <a:bodyPr rtlCol="0" anchor="ctr"/>
              <a:lstStyle/>
              <a:p>
                <a:endParaRPr lang="en-GB"/>
              </a:p>
            </p:txBody>
          </p:sp>
          <p:sp>
            <p:nvSpPr>
              <p:cNvPr id="24" name="Graphic 10" descr="Database outline">
                <a:extLst>
                  <a:ext uri="{FF2B5EF4-FFF2-40B4-BE49-F238E27FC236}">
                    <a16:creationId xmlns:a16="http://schemas.microsoft.com/office/drawing/2014/main" id="{D1E782BE-6B6E-4C54-A570-E4C57847D28D}"/>
                  </a:ext>
                </a:extLst>
              </p:cNvPr>
              <p:cNvSpPr/>
              <p:nvPr/>
            </p:nvSpPr>
            <p:spPr>
              <a:xfrm>
                <a:off x="6092862" y="4598158"/>
                <a:ext cx="57152" cy="57152"/>
              </a:xfrm>
              <a:custGeom>
                <a:avLst/>
                <a:gdLst>
                  <a:gd name="connsiteX0" fmla="*/ 57152 w 57152"/>
                  <a:gd name="connsiteY0" fmla="*/ 28576 h 57152"/>
                  <a:gd name="connsiteX1" fmla="*/ 28576 w 57152"/>
                  <a:gd name="connsiteY1" fmla="*/ 57152 h 57152"/>
                  <a:gd name="connsiteX2" fmla="*/ 0 w 57152"/>
                  <a:gd name="connsiteY2" fmla="*/ 28576 h 57152"/>
                  <a:gd name="connsiteX3" fmla="*/ 28576 w 57152"/>
                  <a:gd name="connsiteY3" fmla="*/ 0 h 57152"/>
                  <a:gd name="connsiteX4" fmla="*/ 57152 w 57152"/>
                  <a:gd name="connsiteY4" fmla="*/ 28576 h 5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2" h="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w="14288" cap="flat">
                <a:noFill/>
                <a:prstDash val="solid"/>
                <a:miter/>
              </a:ln>
            </p:spPr>
            <p:txBody>
              <a:bodyPr rtlCol="0" anchor="ctr"/>
              <a:lstStyle/>
              <a:p>
                <a:endParaRPr lang="en-GB"/>
              </a:p>
            </p:txBody>
          </p:sp>
          <p:sp>
            <p:nvSpPr>
              <p:cNvPr id="25" name="Graphic 10" descr="Database outline">
                <a:extLst>
                  <a:ext uri="{FF2B5EF4-FFF2-40B4-BE49-F238E27FC236}">
                    <a16:creationId xmlns:a16="http://schemas.microsoft.com/office/drawing/2014/main" id="{C78145AC-9A33-4EF8-91F1-5B077395BF53}"/>
                  </a:ext>
                </a:extLst>
              </p:cNvPr>
              <p:cNvSpPr/>
              <p:nvPr/>
            </p:nvSpPr>
            <p:spPr>
              <a:xfrm>
                <a:off x="6092862" y="4883919"/>
                <a:ext cx="57152" cy="57152"/>
              </a:xfrm>
              <a:custGeom>
                <a:avLst/>
                <a:gdLst>
                  <a:gd name="connsiteX0" fmla="*/ 57152 w 57152"/>
                  <a:gd name="connsiteY0" fmla="*/ 28576 h 57152"/>
                  <a:gd name="connsiteX1" fmla="*/ 28576 w 57152"/>
                  <a:gd name="connsiteY1" fmla="*/ 57152 h 57152"/>
                  <a:gd name="connsiteX2" fmla="*/ 0 w 57152"/>
                  <a:gd name="connsiteY2" fmla="*/ 28576 h 57152"/>
                  <a:gd name="connsiteX3" fmla="*/ 28576 w 57152"/>
                  <a:gd name="connsiteY3" fmla="*/ 0 h 57152"/>
                  <a:gd name="connsiteX4" fmla="*/ 57152 w 57152"/>
                  <a:gd name="connsiteY4" fmla="*/ 28576 h 5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2" h="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w="14288" cap="flat">
                <a:noFill/>
                <a:prstDash val="solid"/>
                <a:miter/>
              </a:ln>
            </p:spPr>
            <p:txBody>
              <a:bodyPr rtlCol="0" anchor="ctr"/>
              <a:lstStyle/>
              <a:p>
                <a:endParaRPr lang="en-GB"/>
              </a:p>
            </p:txBody>
          </p:sp>
          <p:sp>
            <p:nvSpPr>
              <p:cNvPr id="26" name="Graphic 10" descr="Database outline">
                <a:extLst>
                  <a:ext uri="{FF2B5EF4-FFF2-40B4-BE49-F238E27FC236}">
                    <a16:creationId xmlns:a16="http://schemas.microsoft.com/office/drawing/2014/main" id="{12EC7C53-C6C0-432C-8744-A4AD5E9C723D}"/>
                  </a:ext>
                </a:extLst>
              </p:cNvPr>
              <p:cNvSpPr/>
              <p:nvPr/>
            </p:nvSpPr>
            <p:spPr>
              <a:xfrm>
                <a:off x="6092862" y="5169680"/>
                <a:ext cx="57152" cy="57152"/>
              </a:xfrm>
              <a:custGeom>
                <a:avLst/>
                <a:gdLst>
                  <a:gd name="connsiteX0" fmla="*/ 57152 w 57152"/>
                  <a:gd name="connsiteY0" fmla="*/ 28576 h 57152"/>
                  <a:gd name="connsiteX1" fmla="*/ 28576 w 57152"/>
                  <a:gd name="connsiteY1" fmla="*/ 57152 h 57152"/>
                  <a:gd name="connsiteX2" fmla="*/ 0 w 57152"/>
                  <a:gd name="connsiteY2" fmla="*/ 28576 h 57152"/>
                  <a:gd name="connsiteX3" fmla="*/ 28576 w 57152"/>
                  <a:gd name="connsiteY3" fmla="*/ 0 h 57152"/>
                  <a:gd name="connsiteX4" fmla="*/ 57152 w 57152"/>
                  <a:gd name="connsiteY4" fmla="*/ 28576 h 5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2" h="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w="14288" cap="flat">
                <a:noFill/>
                <a:prstDash val="solid"/>
                <a:miter/>
              </a:ln>
            </p:spPr>
            <p:txBody>
              <a:bodyPr rtlCol="0" anchor="ctr"/>
              <a:lstStyle/>
              <a:p>
                <a:endParaRPr lang="en-GB"/>
              </a:p>
            </p:txBody>
          </p:sp>
        </p:grpSp>
      </p:grpSp>
      <p:grpSp>
        <p:nvGrpSpPr>
          <p:cNvPr id="35" name="Group 34">
            <a:extLst>
              <a:ext uri="{FF2B5EF4-FFF2-40B4-BE49-F238E27FC236}">
                <a16:creationId xmlns:a16="http://schemas.microsoft.com/office/drawing/2014/main" id="{2DA9571F-0619-428D-8356-122529D859EF}"/>
              </a:ext>
            </a:extLst>
          </p:cNvPr>
          <p:cNvGrpSpPr/>
          <p:nvPr/>
        </p:nvGrpSpPr>
        <p:grpSpPr>
          <a:xfrm>
            <a:off x="4427522" y="4665149"/>
            <a:ext cx="1422385" cy="765957"/>
            <a:chOff x="4427522" y="4451394"/>
            <a:chExt cx="1422385" cy="765957"/>
          </a:xfrm>
        </p:grpSpPr>
        <p:cxnSp>
          <p:nvCxnSpPr>
            <p:cNvPr id="28" name="Straight Connector 27">
              <a:extLst>
                <a:ext uri="{FF2B5EF4-FFF2-40B4-BE49-F238E27FC236}">
                  <a16:creationId xmlns:a16="http://schemas.microsoft.com/office/drawing/2014/main" id="{8FB9B6DC-BB53-4F14-AA5F-85097466F9BA}"/>
                </a:ext>
              </a:extLst>
            </p:cNvPr>
            <p:cNvCxnSpPr>
              <a:cxnSpLocks/>
            </p:cNvCxnSpPr>
            <p:nvPr/>
          </p:nvCxnSpPr>
          <p:spPr>
            <a:xfrm>
              <a:off x="4427522" y="4451394"/>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86F0AC-281D-4CFB-8DF4-92ED55BB9A9A}"/>
                </a:ext>
              </a:extLst>
            </p:cNvPr>
            <p:cNvCxnSpPr>
              <a:cxnSpLocks/>
            </p:cNvCxnSpPr>
            <p:nvPr/>
          </p:nvCxnSpPr>
          <p:spPr>
            <a:xfrm>
              <a:off x="4427522" y="4604585"/>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1EC1EB-5B41-4B18-A1BD-6AD1165AE830}"/>
                </a:ext>
              </a:extLst>
            </p:cNvPr>
            <p:cNvCxnSpPr>
              <a:cxnSpLocks/>
            </p:cNvCxnSpPr>
            <p:nvPr/>
          </p:nvCxnSpPr>
          <p:spPr>
            <a:xfrm>
              <a:off x="4427522" y="4757776"/>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881E54-EE48-49C7-950C-171B3E6C683F}"/>
                </a:ext>
              </a:extLst>
            </p:cNvPr>
            <p:cNvCxnSpPr>
              <a:cxnSpLocks/>
            </p:cNvCxnSpPr>
            <p:nvPr/>
          </p:nvCxnSpPr>
          <p:spPr>
            <a:xfrm>
              <a:off x="4427522" y="4910967"/>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36763E-9301-45FE-B0BD-DE047098EC26}"/>
                </a:ext>
              </a:extLst>
            </p:cNvPr>
            <p:cNvCxnSpPr>
              <a:cxnSpLocks/>
            </p:cNvCxnSpPr>
            <p:nvPr/>
          </p:nvCxnSpPr>
          <p:spPr>
            <a:xfrm>
              <a:off x="4427522" y="5064158"/>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A694EA-8707-4364-A047-5567E97E8522}"/>
                </a:ext>
              </a:extLst>
            </p:cNvPr>
            <p:cNvCxnSpPr>
              <a:cxnSpLocks/>
            </p:cNvCxnSpPr>
            <p:nvPr/>
          </p:nvCxnSpPr>
          <p:spPr>
            <a:xfrm>
              <a:off x="4427522" y="5217351"/>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2324F41-EDD8-4C40-8FB3-CB63BA3546C7}"/>
              </a:ext>
            </a:extLst>
          </p:cNvPr>
          <p:cNvGrpSpPr/>
          <p:nvPr/>
        </p:nvGrpSpPr>
        <p:grpSpPr>
          <a:xfrm rot="10800000">
            <a:off x="6729405" y="4646234"/>
            <a:ext cx="1422385" cy="765957"/>
            <a:chOff x="4427522" y="4451394"/>
            <a:chExt cx="1422385" cy="765957"/>
          </a:xfrm>
        </p:grpSpPr>
        <p:cxnSp>
          <p:nvCxnSpPr>
            <p:cNvPr id="37" name="Straight Connector 36">
              <a:extLst>
                <a:ext uri="{FF2B5EF4-FFF2-40B4-BE49-F238E27FC236}">
                  <a16:creationId xmlns:a16="http://schemas.microsoft.com/office/drawing/2014/main" id="{D921096F-D146-47C5-8C00-F3233D81EB63}"/>
                </a:ext>
              </a:extLst>
            </p:cNvPr>
            <p:cNvCxnSpPr>
              <a:cxnSpLocks/>
            </p:cNvCxnSpPr>
            <p:nvPr/>
          </p:nvCxnSpPr>
          <p:spPr>
            <a:xfrm>
              <a:off x="4427522" y="4451394"/>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1AD365-296C-45D1-B934-D088B3545BE8}"/>
                </a:ext>
              </a:extLst>
            </p:cNvPr>
            <p:cNvCxnSpPr>
              <a:cxnSpLocks/>
            </p:cNvCxnSpPr>
            <p:nvPr/>
          </p:nvCxnSpPr>
          <p:spPr>
            <a:xfrm>
              <a:off x="4427522" y="4604585"/>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A5E644-B26E-4A5A-B060-579C709C944F}"/>
                </a:ext>
              </a:extLst>
            </p:cNvPr>
            <p:cNvCxnSpPr>
              <a:cxnSpLocks/>
            </p:cNvCxnSpPr>
            <p:nvPr/>
          </p:nvCxnSpPr>
          <p:spPr>
            <a:xfrm>
              <a:off x="4427522" y="4757776"/>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CECB47-B74C-4682-9D44-2F3C87FB85C4}"/>
                </a:ext>
              </a:extLst>
            </p:cNvPr>
            <p:cNvCxnSpPr>
              <a:cxnSpLocks/>
            </p:cNvCxnSpPr>
            <p:nvPr/>
          </p:nvCxnSpPr>
          <p:spPr>
            <a:xfrm>
              <a:off x="4427522" y="4910967"/>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D6AE978-370E-4340-AA70-28EAE9455CBD}"/>
                </a:ext>
              </a:extLst>
            </p:cNvPr>
            <p:cNvCxnSpPr>
              <a:cxnSpLocks/>
            </p:cNvCxnSpPr>
            <p:nvPr/>
          </p:nvCxnSpPr>
          <p:spPr>
            <a:xfrm>
              <a:off x="4427522" y="5064158"/>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54216B-2D4C-49E7-8438-0CF05ECB5E81}"/>
                </a:ext>
              </a:extLst>
            </p:cNvPr>
            <p:cNvCxnSpPr>
              <a:cxnSpLocks/>
            </p:cNvCxnSpPr>
            <p:nvPr/>
          </p:nvCxnSpPr>
          <p:spPr>
            <a:xfrm>
              <a:off x="4427522" y="5217351"/>
              <a:ext cx="1422385" cy="0"/>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0AD82B4-060D-40AF-8F51-82F1989482AF}"/>
              </a:ext>
            </a:extLst>
          </p:cNvPr>
          <p:cNvGrpSpPr/>
          <p:nvPr/>
        </p:nvGrpSpPr>
        <p:grpSpPr>
          <a:xfrm>
            <a:off x="5976947" y="3947935"/>
            <a:ext cx="623928" cy="443087"/>
            <a:chOff x="5976947" y="3947935"/>
            <a:chExt cx="623928" cy="443087"/>
          </a:xfrm>
        </p:grpSpPr>
        <p:cxnSp>
          <p:nvCxnSpPr>
            <p:cNvPr id="44" name="Straight Connector 43">
              <a:extLst>
                <a:ext uri="{FF2B5EF4-FFF2-40B4-BE49-F238E27FC236}">
                  <a16:creationId xmlns:a16="http://schemas.microsoft.com/office/drawing/2014/main" id="{7A9BE4CD-C513-4ED9-8122-CFEB8D9CB819}"/>
                </a:ext>
              </a:extLst>
            </p:cNvPr>
            <p:cNvCxnSpPr>
              <a:cxnSpLocks/>
            </p:cNvCxnSpPr>
            <p:nvPr/>
          </p:nvCxnSpPr>
          <p:spPr>
            <a:xfrm flipV="1">
              <a:off x="6288911" y="3947935"/>
              <a:ext cx="0" cy="443087"/>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72138B-C366-471C-BC8F-2FB194B7ABBD}"/>
                </a:ext>
              </a:extLst>
            </p:cNvPr>
            <p:cNvCxnSpPr>
              <a:cxnSpLocks/>
            </p:cNvCxnSpPr>
            <p:nvPr/>
          </p:nvCxnSpPr>
          <p:spPr>
            <a:xfrm flipV="1">
              <a:off x="6444893" y="3947935"/>
              <a:ext cx="0" cy="443087"/>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06FA4D-1348-4062-961B-1D3E27719260}"/>
                </a:ext>
              </a:extLst>
            </p:cNvPr>
            <p:cNvCxnSpPr>
              <a:cxnSpLocks/>
            </p:cNvCxnSpPr>
            <p:nvPr/>
          </p:nvCxnSpPr>
          <p:spPr>
            <a:xfrm flipV="1">
              <a:off x="6600875" y="3947935"/>
              <a:ext cx="0" cy="443087"/>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F15293-C68D-4CB7-B6D9-AC7A896ED387}"/>
                </a:ext>
              </a:extLst>
            </p:cNvPr>
            <p:cNvCxnSpPr>
              <a:cxnSpLocks/>
            </p:cNvCxnSpPr>
            <p:nvPr/>
          </p:nvCxnSpPr>
          <p:spPr>
            <a:xfrm flipV="1">
              <a:off x="5976947" y="3947935"/>
              <a:ext cx="0" cy="443087"/>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A0BE0D-52A6-41FF-AE90-E9D06494BAA9}"/>
                </a:ext>
              </a:extLst>
            </p:cNvPr>
            <p:cNvCxnSpPr>
              <a:cxnSpLocks/>
            </p:cNvCxnSpPr>
            <p:nvPr/>
          </p:nvCxnSpPr>
          <p:spPr>
            <a:xfrm flipV="1">
              <a:off x="6132929" y="3947935"/>
              <a:ext cx="0" cy="443087"/>
            </a:xfrm>
            <a:prstGeom prst="line">
              <a:avLst/>
            </a:prstGeom>
            <a:ln w="38100" cap="rnd">
              <a:solidFill>
                <a:schemeClr val="accent2"/>
              </a:solidFill>
              <a:prstDash val="sysDash"/>
              <a:headEnd type="none" w="lg" len="lg"/>
              <a:tailEnd type="triangle" w="med" len="lg"/>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6F54B78C-A400-467B-9F77-6BC5923376AB}"/>
              </a:ext>
            </a:extLst>
          </p:cNvPr>
          <p:cNvSpPr/>
          <p:nvPr/>
        </p:nvSpPr>
        <p:spPr>
          <a:xfrm>
            <a:off x="2133600" y="2660073"/>
            <a:ext cx="3498039"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sz="2800" dirty="0"/>
              <a:t>Standard sharing</a:t>
            </a:r>
          </a:p>
        </p:txBody>
      </p:sp>
      <p:sp>
        <p:nvSpPr>
          <p:cNvPr id="56" name="Rectangle: Rounded Corners 55">
            <a:extLst>
              <a:ext uri="{FF2B5EF4-FFF2-40B4-BE49-F238E27FC236}">
                <a16:creationId xmlns:a16="http://schemas.microsoft.com/office/drawing/2014/main" id="{48B197BF-7099-42FC-85C6-F22AA3EE6BDC}"/>
              </a:ext>
            </a:extLst>
          </p:cNvPr>
          <p:cNvSpPr/>
          <p:nvPr/>
        </p:nvSpPr>
        <p:spPr>
          <a:xfrm>
            <a:off x="6560362" y="2660073"/>
            <a:ext cx="3533914"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GB" sz="2800" dirty="0"/>
              <a:t>Collating data</a:t>
            </a:r>
          </a:p>
        </p:txBody>
      </p:sp>
    </p:spTree>
    <p:custDataLst>
      <p:tags r:id="rId1"/>
    </p:custDataLst>
    <p:extLst>
      <p:ext uri="{BB962C8B-B14F-4D97-AF65-F5344CB8AC3E}">
        <p14:creationId xmlns:p14="http://schemas.microsoft.com/office/powerpoint/2010/main" val="1011810876"/>
      </p:ext>
    </p:extLst>
  </p:cSld>
  <p:clrMapOvr>
    <a:masterClrMapping/>
  </p:clrMapOvr>
  <mc:AlternateContent xmlns:mc="http://schemas.openxmlformats.org/markup-compatibility/2006">
    <mc:Choice xmlns:p14="http://schemas.microsoft.com/office/powerpoint/2010/main" Requires="p14">
      <p:transition spd="med" p14:dur="536" advTm="29568">
        <p:fade/>
      </p:transition>
    </mc:Choice>
    <mc:Fallback>
      <p:transition spd="med" advTm="295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nodeType="withEffect">
                                  <p:stCondLst>
                                    <p:cond delay="200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indefinite"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left)">
                                      <p:cBhvr>
                                        <p:cTn id="36" dur="1000"/>
                                        <p:tgtEl>
                                          <p:spTgt spid="35"/>
                                        </p:tgtEl>
                                      </p:cBhvr>
                                    </p:animEffect>
                                  </p:childTnLst>
                                </p:cTn>
                              </p:par>
                              <p:par>
                                <p:cTn id="37" presetID="22" presetClass="entr" presetSubtype="2" repeatCount="indefinite"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right)">
                                      <p:cBhvr>
                                        <p:cTn id="39" dur="1000"/>
                                        <p:tgtEl>
                                          <p:spTgt spid="36"/>
                                        </p:tgtEl>
                                      </p:cBhvr>
                                    </p:animEffect>
                                  </p:childTnLst>
                                </p:cTn>
                              </p:par>
                              <p:par>
                                <p:cTn id="40" presetID="22" presetClass="entr" presetSubtype="4"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down)">
                                      <p:cBhvr>
                                        <p:cTn id="42" dur="1000"/>
                                        <p:tgtEl>
                                          <p:spTgt spid="54"/>
                                        </p:tgtEl>
                                      </p:cBhvr>
                                    </p:animEffect>
                                  </p:childTnLst>
                                </p:cTn>
                              </p:par>
                              <p:par>
                                <p:cTn id="43" presetID="22" presetClass="exit" presetSubtype="8" repeatCount="indefinite" fill="hold" nodeType="withEffect">
                                  <p:stCondLst>
                                    <p:cond delay="500"/>
                                  </p:stCondLst>
                                  <p:childTnLst>
                                    <p:animEffect transition="out" filter="wipe(left)">
                                      <p:cBhvr>
                                        <p:cTn id="44" dur="1000"/>
                                        <p:tgtEl>
                                          <p:spTgt spid="35"/>
                                        </p:tgtEl>
                                      </p:cBhvr>
                                    </p:animEffect>
                                    <p:set>
                                      <p:cBhvr>
                                        <p:cTn id="45" dur="1" fill="hold">
                                          <p:stCondLst>
                                            <p:cond delay="999"/>
                                          </p:stCondLst>
                                        </p:cTn>
                                        <p:tgtEl>
                                          <p:spTgt spid="35"/>
                                        </p:tgtEl>
                                        <p:attrNameLst>
                                          <p:attrName>style.visibility</p:attrName>
                                        </p:attrNameLst>
                                      </p:cBhvr>
                                      <p:to>
                                        <p:strVal val="hidden"/>
                                      </p:to>
                                    </p:set>
                                  </p:childTnLst>
                                </p:cTn>
                              </p:par>
                              <p:par>
                                <p:cTn id="46" presetID="22" presetClass="exit" presetSubtype="2" repeatCount="indefinite" fill="hold" nodeType="withEffect">
                                  <p:stCondLst>
                                    <p:cond delay="500"/>
                                  </p:stCondLst>
                                  <p:childTnLst>
                                    <p:animEffect transition="out" filter="wipe(right)">
                                      <p:cBhvr>
                                        <p:cTn id="47" dur="1000"/>
                                        <p:tgtEl>
                                          <p:spTgt spid="36"/>
                                        </p:tgtEl>
                                      </p:cBhvr>
                                    </p:animEffect>
                                    <p:set>
                                      <p:cBhvr>
                                        <p:cTn id="48" dur="1" fill="hold">
                                          <p:stCondLst>
                                            <p:cond delay="999"/>
                                          </p:stCondLst>
                                        </p:cTn>
                                        <p:tgtEl>
                                          <p:spTgt spid="36"/>
                                        </p:tgtEl>
                                        <p:attrNameLst>
                                          <p:attrName>style.visibility</p:attrName>
                                        </p:attrNameLst>
                                      </p:cBhvr>
                                      <p:to>
                                        <p:strVal val="hidden"/>
                                      </p:to>
                                    </p:set>
                                  </p:childTnLst>
                                </p:cTn>
                              </p:par>
                              <p:par>
                                <p:cTn id="49" presetID="22" presetClass="exit" presetSubtype="4" fill="hold" nodeType="withEffect">
                                  <p:stCondLst>
                                    <p:cond delay="500"/>
                                  </p:stCondLst>
                                  <p:childTnLst>
                                    <p:animEffect transition="out" filter="wipe(down)">
                                      <p:cBhvr>
                                        <p:cTn id="50" dur="1000"/>
                                        <p:tgtEl>
                                          <p:spTgt spid="54"/>
                                        </p:tgtEl>
                                      </p:cBhvr>
                                    </p:animEffect>
                                    <p:set>
                                      <p:cBhvr>
                                        <p:cTn id="51" dur="1" fill="hold">
                                          <p:stCondLst>
                                            <p:cond delay="999"/>
                                          </p:stCondLst>
                                        </p:cTn>
                                        <p:tgtEl>
                                          <p:spTgt spid="54"/>
                                        </p:tgtEl>
                                        <p:attrNameLst>
                                          <p:attrName>style.visibility</p:attrName>
                                        </p:attrNameLst>
                                      </p:cBhvr>
                                      <p:to>
                                        <p:strVal val="hidden"/>
                                      </p:to>
                                    </p:set>
                                  </p:childTnLst>
                                </p:cTn>
                              </p:par>
                            </p:childTnLst>
                          </p:cTn>
                        </p:par>
                        <p:par>
                          <p:cTn id="52" fill="hold">
                            <p:stCondLst>
                              <p:cond delay="1500"/>
                            </p:stCondLst>
                            <p:childTnLst>
                              <p:par>
                                <p:cTn id="53" presetID="10" presetClass="exit" presetSubtype="0" fill="hold" nodeType="after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5" grpId="0" animBg="1"/>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a:r>
              <a:rPr lang="en-GB"/>
              <a:t>UiO: WHO Collaborating Centre</a:t>
            </a:r>
            <a:endParaRPr lang="en-GB" dirty="0"/>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2017</a:t>
            </a:r>
          </a:p>
        </p:txBody>
      </p:sp>
      <p:pic>
        <p:nvPicPr>
          <p:cNvPr id="7" name="Picture 6" descr="A picture containing logo&#10;&#10;Description automatically generated">
            <a:extLst>
              <a:ext uri="{FF2B5EF4-FFF2-40B4-BE49-F238E27FC236}">
                <a16:creationId xmlns:a16="http://schemas.microsoft.com/office/drawing/2014/main" id="{9CC3E12A-190F-4288-BA2D-30B6C2B1C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484" y="2437719"/>
            <a:ext cx="3046046" cy="932851"/>
          </a:xfrm>
          <a:prstGeom prst="rect">
            <a:avLst/>
          </a:prstGeom>
        </p:spPr>
      </p:pic>
      <p:pic>
        <p:nvPicPr>
          <p:cNvPr id="25" name="Picture 24">
            <a:extLst>
              <a:ext uri="{FF2B5EF4-FFF2-40B4-BE49-F238E27FC236}">
                <a16:creationId xmlns:a16="http://schemas.microsoft.com/office/drawing/2014/main" id="{9C9DEEAC-DF9E-4FA6-9C08-F2C0BFB9E0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30317" y="1505639"/>
            <a:ext cx="4728237" cy="800101"/>
          </a:xfrm>
          <a:prstGeom prst="rect">
            <a:avLst/>
          </a:prstGeom>
        </p:spPr>
      </p:pic>
      <p:sp>
        <p:nvSpPr>
          <p:cNvPr id="26" name="TextBox 25">
            <a:extLst>
              <a:ext uri="{FF2B5EF4-FFF2-40B4-BE49-F238E27FC236}">
                <a16:creationId xmlns:a16="http://schemas.microsoft.com/office/drawing/2014/main" id="{9AC7FB85-43B4-41AA-B0B8-1CB6FD37C4FE}"/>
              </a:ext>
            </a:extLst>
          </p:cNvPr>
          <p:cNvSpPr txBox="1"/>
          <p:nvPr/>
        </p:nvSpPr>
        <p:spPr>
          <a:xfrm>
            <a:off x="4140200" y="3912269"/>
            <a:ext cx="3911600" cy="461665"/>
          </a:xfrm>
          <a:prstGeom prst="rect">
            <a:avLst/>
          </a:prstGeom>
          <a:noFill/>
        </p:spPr>
        <p:txBody>
          <a:bodyPr wrap="square" rtlCol="0">
            <a:spAutoFit/>
          </a:bodyPr>
          <a:lstStyle/>
          <a:p>
            <a:pPr algn="l">
              <a:buClr>
                <a:srgbClr val="008CCF"/>
              </a:buClr>
            </a:pPr>
            <a:r>
              <a:rPr lang="en-GB" sz="2400" dirty="0"/>
              <a:t>WHO </a:t>
            </a:r>
            <a:r>
              <a:rPr lang="en-GB" sz="2400"/>
              <a:t>Collaborating Centre </a:t>
            </a:r>
            <a:endParaRPr lang="en-GB" sz="2400" dirty="0"/>
          </a:p>
        </p:txBody>
      </p:sp>
      <p:sp>
        <p:nvSpPr>
          <p:cNvPr id="27" name="TextBox 26">
            <a:extLst>
              <a:ext uri="{FF2B5EF4-FFF2-40B4-BE49-F238E27FC236}">
                <a16:creationId xmlns:a16="http://schemas.microsoft.com/office/drawing/2014/main" id="{F048860D-ACB7-4645-8FB8-76CD4E7DD5A6}"/>
              </a:ext>
            </a:extLst>
          </p:cNvPr>
          <p:cNvSpPr txBox="1"/>
          <p:nvPr/>
        </p:nvSpPr>
        <p:spPr>
          <a:xfrm>
            <a:off x="3098800" y="3900238"/>
            <a:ext cx="6350000" cy="461665"/>
          </a:xfrm>
          <a:prstGeom prst="rect">
            <a:avLst/>
          </a:prstGeom>
          <a:noFill/>
        </p:spPr>
        <p:txBody>
          <a:bodyPr wrap="square" rtlCol="0">
            <a:spAutoFit/>
          </a:bodyPr>
          <a:lstStyle/>
          <a:p>
            <a:pPr algn="l">
              <a:buClr>
                <a:srgbClr val="008CCF"/>
              </a:buClr>
            </a:pPr>
            <a:r>
              <a:rPr lang="en-GB" sz="2400" dirty="0"/>
              <a:t>Health information systems strengthening</a:t>
            </a:r>
          </a:p>
        </p:txBody>
      </p:sp>
    </p:spTree>
    <p:custDataLst>
      <p:tags r:id="rId1"/>
    </p:custDataLst>
    <p:extLst>
      <p:ext uri="{BB962C8B-B14F-4D97-AF65-F5344CB8AC3E}">
        <p14:creationId xmlns:p14="http://schemas.microsoft.com/office/powerpoint/2010/main" val="1350635406"/>
      </p:ext>
    </p:extLst>
  </p:cSld>
  <p:clrMapOvr>
    <a:masterClrMapping/>
  </p:clrMapOvr>
  <mc:AlternateContent xmlns:mc="http://schemas.openxmlformats.org/markup-compatibility/2006">
    <mc:Choice xmlns:p14="http://schemas.microsoft.com/office/powerpoint/2010/main" Requires="p14">
      <p:transition spd="med" p14:dur="700" advTm="14040">
        <p:fade/>
      </p:transition>
    </mc:Choice>
    <mc:Fallback>
      <p:transition spd="med" advTm="1404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xit" presetSubtype="0" fill="hold" grpId="1" nodeType="withEffect">
                                  <p:stCondLst>
                                    <p:cond delay="0"/>
                                  </p:stCondLst>
                                  <p:childTnLst>
                                    <p:animEffect transition="out" filter="fade">
                                      <p:cBhvr>
                                        <p:cTn id="30" dur="500"/>
                                        <p:tgtEl>
                                          <p:spTgt spid="26"/>
                                        </p:tgtEl>
                                      </p:cBhvr>
                                    </p:animEffect>
                                    <p:set>
                                      <p:cBhvr>
                                        <p:cTn id="31"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p:bldP spid="26" grpId="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a:r>
              <a:rPr lang="en-GB"/>
              <a:t>Metadata packages</a:t>
            </a:r>
            <a:endParaRPr lang="en-GB" dirty="0"/>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2017</a:t>
            </a:r>
          </a:p>
        </p:txBody>
      </p:sp>
      <p:sp>
        <p:nvSpPr>
          <p:cNvPr id="3" name="Rectangle: Rounded Corners 2">
            <a:extLst>
              <a:ext uri="{FF2B5EF4-FFF2-40B4-BE49-F238E27FC236}">
                <a16:creationId xmlns:a16="http://schemas.microsoft.com/office/drawing/2014/main" id="{04A6063B-7B23-4E01-8319-64C6C3E9092B}"/>
              </a:ext>
            </a:extLst>
          </p:cNvPr>
          <p:cNvSpPr/>
          <p:nvPr/>
        </p:nvSpPr>
        <p:spPr>
          <a:xfrm>
            <a:off x="4257676" y="4642199"/>
            <a:ext cx="3676648" cy="64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dirty="0"/>
              <a:t>Metadata Package</a:t>
            </a:r>
          </a:p>
        </p:txBody>
      </p:sp>
      <p:pic>
        <p:nvPicPr>
          <p:cNvPr id="24" name="Picture 23">
            <a:extLst>
              <a:ext uri="{FF2B5EF4-FFF2-40B4-BE49-F238E27FC236}">
                <a16:creationId xmlns:a16="http://schemas.microsoft.com/office/drawing/2014/main" id="{587FD068-0F4B-4319-B0A8-D17D33F2B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944" y="3037920"/>
            <a:ext cx="1545998" cy="1545998"/>
          </a:xfrm>
          <a:prstGeom prst="rect">
            <a:avLst/>
          </a:prstGeom>
        </p:spPr>
      </p:pic>
      <p:pic>
        <p:nvPicPr>
          <p:cNvPr id="29" name="Picture 28">
            <a:extLst>
              <a:ext uri="{FF2B5EF4-FFF2-40B4-BE49-F238E27FC236}">
                <a16:creationId xmlns:a16="http://schemas.microsoft.com/office/drawing/2014/main" id="{536A535C-5CB0-4469-A1F2-180579AE5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778" y="3037920"/>
            <a:ext cx="1545998" cy="1545998"/>
          </a:xfrm>
          <a:prstGeom prst="rect">
            <a:avLst/>
          </a:prstGeom>
        </p:spPr>
      </p:pic>
      <p:pic>
        <p:nvPicPr>
          <p:cNvPr id="31" name="Picture 30">
            <a:extLst>
              <a:ext uri="{FF2B5EF4-FFF2-40B4-BE49-F238E27FC236}">
                <a16:creationId xmlns:a16="http://schemas.microsoft.com/office/drawing/2014/main" id="{24A5E898-E5CD-4771-8723-DB73231800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5612" y="3037920"/>
            <a:ext cx="1545998" cy="1545998"/>
          </a:xfrm>
          <a:prstGeom prst="rect">
            <a:avLst/>
          </a:prstGeom>
        </p:spPr>
      </p:pic>
      <p:pic>
        <p:nvPicPr>
          <p:cNvPr id="35" name="Picture 34">
            <a:extLst>
              <a:ext uri="{FF2B5EF4-FFF2-40B4-BE49-F238E27FC236}">
                <a16:creationId xmlns:a16="http://schemas.microsoft.com/office/drawing/2014/main" id="{46864314-689D-4CBD-ACAB-204F3E0FE0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1861" y="1582390"/>
            <a:ext cx="1545998" cy="1545998"/>
          </a:xfrm>
          <a:prstGeom prst="rect">
            <a:avLst/>
          </a:prstGeom>
        </p:spPr>
      </p:pic>
      <p:pic>
        <p:nvPicPr>
          <p:cNvPr id="37" name="Picture 36">
            <a:extLst>
              <a:ext uri="{FF2B5EF4-FFF2-40B4-BE49-F238E27FC236}">
                <a16:creationId xmlns:a16="http://schemas.microsoft.com/office/drawing/2014/main" id="{FD78E161-FC29-45FD-B894-995031AFF5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9361" y="1582390"/>
            <a:ext cx="1545998" cy="1545998"/>
          </a:xfrm>
          <a:prstGeom prst="rect">
            <a:avLst/>
          </a:prstGeom>
        </p:spPr>
      </p:pic>
      <p:pic>
        <p:nvPicPr>
          <p:cNvPr id="39" name="Picture 38">
            <a:extLst>
              <a:ext uri="{FF2B5EF4-FFF2-40B4-BE49-F238E27FC236}">
                <a16:creationId xmlns:a16="http://schemas.microsoft.com/office/drawing/2014/main" id="{FE6B0921-9EA9-4A16-9A5C-14BA6F207D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0195" y="1582390"/>
            <a:ext cx="1545998" cy="1545998"/>
          </a:xfrm>
          <a:prstGeom prst="rect">
            <a:avLst/>
          </a:prstGeom>
        </p:spPr>
      </p:pic>
      <p:pic>
        <p:nvPicPr>
          <p:cNvPr id="59" name="Picture 58" descr="Icon&#10;&#10;Description automatically generated">
            <a:extLst>
              <a:ext uri="{FF2B5EF4-FFF2-40B4-BE49-F238E27FC236}">
                <a16:creationId xmlns:a16="http://schemas.microsoft.com/office/drawing/2014/main" id="{9907C4B2-40AD-4EEA-A4E6-A9CA1E3184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1029" y="1582390"/>
            <a:ext cx="1545998" cy="1545998"/>
          </a:xfrm>
          <a:prstGeom prst="rect">
            <a:avLst/>
          </a:prstGeom>
        </p:spPr>
      </p:pic>
      <p:pic>
        <p:nvPicPr>
          <p:cNvPr id="61" name="Picture 60" descr="Logo, icon&#10;&#10;Description automatically generated">
            <a:extLst>
              <a:ext uri="{FF2B5EF4-FFF2-40B4-BE49-F238E27FC236}">
                <a16:creationId xmlns:a16="http://schemas.microsoft.com/office/drawing/2014/main" id="{57761E1E-0ECA-4040-8454-07B32AB7C9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6" y="3045351"/>
            <a:ext cx="1545999" cy="1545999"/>
          </a:xfrm>
          <a:prstGeom prst="rect">
            <a:avLst/>
          </a:prstGeom>
        </p:spPr>
      </p:pic>
    </p:spTree>
    <p:custDataLst>
      <p:tags r:id="rId1"/>
    </p:custDataLst>
    <p:extLst>
      <p:ext uri="{BB962C8B-B14F-4D97-AF65-F5344CB8AC3E}">
        <p14:creationId xmlns:p14="http://schemas.microsoft.com/office/powerpoint/2010/main" val="699447755"/>
      </p:ext>
    </p:extLst>
  </p:cSld>
  <p:clrMapOvr>
    <a:masterClrMapping/>
  </p:clrMapOvr>
  <mc:AlternateContent xmlns:mc="http://schemas.openxmlformats.org/markup-compatibility/2006">
    <mc:Choice xmlns:p14="http://schemas.microsoft.com/office/powerpoint/2010/main" Requires="p14">
      <p:transition spd="med" p14:dur="700" advTm="14664">
        <p:fade/>
      </p:transition>
    </mc:Choice>
    <mc:Fallback>
      <p:transition spd="med" advTm="1466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250"/>
                                        <p:tgtEl>
                                          <p:spTgt spid="37"/>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250"/>
                                        <p:tgtEl>
                                          <p:spTgt spid="24"/>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250"/>
                                        <p:tgtEl>
                                          <p:spTgt spid="29"/>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E8FD1-E493-44D8-8755-0FA35A070E19}"/>
              </a:ext>
            </a:extLst>
          </p:cNvPr>
          <p:cNvSpPr>
            <a:spLocks noGrp="1"/>
          </p:cNvSpPr>
          <p:nvPr>
            <p:ph type="title"/>
          </p:nvPr>
        </p:nvSpPr>
        <p:spPr/>
        <p:txBody>
          <a:bodyPr/>
          <a:lstStyle/>
          <a:p>
            <a:r>
              <a:rPr lang="en-GB"/>
              <a:t>DHIS2 Community of Practice</a:t>
            </a:r>
            <a:endParaRPr lang="en-GB" dirty="0"/>
          </a:p>
        </p:txBody>
      </p:sp>
      <p:cxnSp>
        <p:nvCxnSpPr>
          <p:cNvPr id="4" name="Straight Arrow Connector 3">
            <a:extLst>
              <a:ext uri="{FF2B5EF4-FFF2-40B4-BE49-F238E27FC236}">
                <a16:creationId xmlns:a16="http://schemas.microsoft.com/office/drawing/2014/main" id="{1117C019-ED2F-4447-875F-16AC8FD4AC47}"/>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140AF29-00BB-4940-B63B-BD9AF262F79F}"/>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2018</a:t>
            </a:r>
          </a:p>
        </p:txBody>
      </p:sp>
      <p:pic>
        <p:nvPicPr>
          <p:cNvPr id="7" name="Picture 6" descr="Logo&#10;&#10;Description automatically generated">
            <a:extLst>
              <a:ext uri="{FF2B5EF4-FFF2-40B4-BE49-F238E27FC236}">
                <a16:creationId xmlns:a16="http://schemas.microsoft.com/office/drawing/2014/main" id="{0EA8E14A-E9FE-4109-B2DD-0DDCCD51F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0" y="2726448"/>
            <a:ext cx="7366000" cy="936040"/>
          </a:xfrm>
          <a:prstGeom prst="rect">
            <a:avLst/>
          </a:prstGeom>
        </p:spPr>
      </p:pic>
      <p:pic>
        <p:nvPicPr>
          <p:cNvPr id="9" name="Picture 8" descr="Icon&#10;&#10;Description automatically generated">
            <a:extLst>
              <a:ext uri="{FF2B5EF4-FFF2-40B4-BE49-F238E27FC236}">
                <a16:creationId xmlns:a16="http://schemas.microsoft.com/office/drawing/2014/main" id="{2430308E-754F-4B44-90B8-73944BBFC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875" y="3662488"/>
            <a:ext cx="2527042" cy="1782882"/>
          </a:xfrm>
          <a:prstGeom prst="rect">
            <a:avLst/>
          </a:prstGeom>
        </p:spPr>
      </p:pic>
      <p:pic>
        <p:nvPicPr>
          <p:cNvPr id="12" name="Picture 11" descr="Icon&#10;&#10;Description automatically generated">
            <a:extLst>
              <a:ext uri="{FF2B5EF4-FFF2-40B4-BE49-F238E27FC236}">
                <a16:creationId xmlns:a16="http://schemas.microsoft.com/office/drawing/2014/main" id="{1220CE03-FA00-4CFF-96D2-2CC31C82D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371" y="3662488"/>
            <a:ext cx="1353429" cy="1450974"/>
          </a:xfrm>
          <a:prstGeom prst="rect">
            <a:avLst/>
          </a:prstGeom>
        </p:spPr>
      </p:pic>
    </p:spTree>
    <p:custDataLst>
      <p:tags r:id="rId1"/>
    </p:custDataLst>
    <p:extLst>
      <p:ext uri="{BB962C8B-B14F-4D97-AF65-F5344CB8AC3E}">
        <p14:creationId xmlns:p14="http://schemas.microsoft.com/office/powerpoint/2010/main" val="3814850430"/>
      </p:ext>
    </p:extLst>
  </p:cSld>
  <p:clrMapOvr>
    <a:masterClrMapping/>
  </p:clrMapOvr>
  <mc:AlternateContent xmlns:mc="http://schemas.openxmlformats.org/markup-compatibility/2006">
    <mc:Choice xmlns:p14="http://schemas.microsoft.com/office/powerpoint/2010/main" Requires="p14">
      <p:transition spd="med" p14:dur="700" advTm="16008">
        <p:fade/>
      </p:transition>
    </mc:Choice>
    <mc:Fallback>
      <p:transition spd="med" advTm="1600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anim calcmode="lin" valueType="num">
                                      <p:cBhvr>
                                        <p:cTn id="21" dur="500" fill="hold"/>
                                        <p:tgtEl>
                                          <p:spTgt spid="9"/>
                                        </p:tgtEl>
                                        <p:attrNameLst>
                                          <p:attrName>ppt_x</p:attrName>
                                        </p:attrNameLst>
                                      </p:cBhvr>
                                      <p:tavLst>
                                        <p:tav tm="0">
                                          <p:val>
                                            <p:strVal val="#ppt_x"/>
                                          </p:val>
                                        </p:tav>
                                        <p:tav tm="100000">
                                          <p:val>
                                            <p:strVal val="#ppt_x"/>
                                          </p:val>
                                        </p:tav>
                                      </p:tavLst>
                                    </p:anim>
                                    <p:anim calcmode="lin" valueType="num">
                                      <p:cBhvr>
                                        <p:cTn id="2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5955954" y="1398697"/>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name="connsiteX0" fmla="*/ 118007 w 234654"/>
                <a:gd name="connsiteY0" fmla="*/ 236627 h 248053"/>
                <a:gd name="connsiteX1" fmla="*/ 133583 w 234654"/>
                <a:gd name="connsiteY1" fmla="*/ 248053 h 248053"/>
                <a:gd name="connsiteX2" fmla="*/ 159769 w 234654"/>
                <a:gd name="connsiteY2" fmla="*/ 208604 h 248053"/>
                <a:gd name="connsiteX3" fmla="*/ 204115 w 234654"/>
                <a:gd name="connsiteY3" fmla="*/ 185207 h 248053"/>
                <a:gd name="connsiteX4" fmla="*/ 204115 w 234654"/>
                <a:gd name="connsiteY4" fmla="*/ 143241 h 248053"/>
                <a:gd name="connsiteX5" fmla="*/ 234654 w 234654"/>
                <a:gd name="connsiteY5" fmla="*/ 126169 h 248053"/>
                <a:gd name="connsiteX6" fmla="*/ 231594 w 234654"/>
                <a:gd name="connsiteY6" fmla="*/ 123993 h 248053"/>
                <a:gd name="connsiteX7" fmla="*/ 200306 w 234654"/>
                <a:gd name="connsiteY7" fmla="*/ 136168 h 248053"/>
                <a:gd name="connsiteX8" fmla="*/ 174392 w 234654"/>
                <a:gd name="connsiteY8" fmla="*/ 123177 h 248053"/>
                <a:gd name="connsiteX9" fmla="*/ 186363 w 234654"/>
                <a:gd name="connsiteY9" fmla="*/ 99303 h 248053"/>
                <a:gd name="connsiteX10" fmla="*/ 216018 w 234654"/>
                <a:gd name="connsiteY10" fmla="*/ 75566 h 248053"/>
                <a:gd name="connsiteX11" fmla="*/ 211529 w 234654"/>
                <a:gd name="connsiteY11" fmla="*/ 57609 h 248053"/>
                <a:gd name="connsiteX12" fmla="*/ 163510 w 234654"/>
                <a:gd name="connsiteY12" fmla="*/ 0 h 248053"/>
                <a:gd name="connsiteX13" fmla="*/ 90801 w 234654"/>
                <a:gd name="connsiteY13" fmla="*/ 4557 h 248053"/>
                <a:gd name="connsiteX14" fmla="*/ 78694 w 234654"/>
                <a:gd name="connsiteY14" fmla="*/ 38497 h 248053"/>
                <a:gd name="connsiteX15" fmla="*/ 0 w 234654"/>
                <a:gd name="connsiteY15" fmla="*/ 88149 h 248053"/>
                <a:gd name="connsiteX16" fmla="*/ 2245 w 234654"/>
                <a:gd name="connsiteY16" fmla="*/ 114607 h 248053"/>
                <a:gd name="connsiteX17" fmla="*/ 19861 w 234654"/>
                <a:gd name="connsiteY17" fmla="*/ 167047 h 248053"/>
                <a:gd name="connsiteX18" fmla="*/ 45435 w 234654"/>
                <a:gd name="connsiteY18" fmla="*/ 180854 h 248053"/>
                <a:gd name="connsiteX19" fmla="*/ 60942 w 234654"/>
                <a:gd name="connsiteY19" fmla="*/ 197246 h 248053"/>
                <a:gd name="connsiteX20" fmla="*/ 84884 w 234654"/>
                <a:gd name="connsiteY20" fmla="*/ 219419 h 248053"/>
                <a:gd name="connsiteX21" fmla="*/ 118007 w 234654"/>
                <a:gd name="connsiteY21" fmla="*/ 236627 h 2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4654" h="248053">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w="13602" cap="flat">
              <a:solidFill>
                <a:srgbClr val="FFFFFF"/>
              </a:solidFill>
              <a:prstDash val="solid"/>
              <a:miter/>
            </a:ln>
          </p:spPr>
          <p:txBody>
            <a:bodyPr rtlCol="0" anchor="ctr"/>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name="connsiteX0" fmla="*/ 513383 w 623636"/>
                    <a:gd name="connsiteY0" fmla="*/ 18840 h 1099406"/>
                    <a:gd name="connsiteX1" fmla="*/ 544330 w 623636"/>
                    <a:gd name="connsiteY1" fmla="*/ 0 h 1099406"/>
                    <a:gd name="connsiteX2" fmla="*/ 599423 w 623636"/>
                    <a:gd name="connsiteY2" fmla="*/ 59106 h 1099406"/>
                    <a:gd name="connsiteX3" fmla="*/ 623636 w 623636"/>
                    <a:gd name="connsiteY3" fmla="*/ 274171 h 1099406"/>
                    <a:gd name="connsiteX4" fmla="*/ 610169 w 623636"/>
                    <a:gd name="connsiteY4" fmla="*/ 306411 h 1099406"/>
                    <a:gd name="connsiteX5" fmla="*/ 596702 w 623636"/>
                    <a:gd name="connsiteY5" fmla="*/ 305118 h 1099406"/>
                    <a:gd name="connsiteX6" fmla="*/ 581943 w 623636"/>
                    <a:gd name="connsiteY6" fmla="*/ 263425 h 1099406"/>
                    <a:gd name="connsiteX7" fmla="*/ 568476 w 623636"/>
                    <a:gd name="connsiteY7" fmla="*/ 263425 h 1099406"/>
                    <a:gd name="connsiteX8" fmla="*/ 557729 w 623636"/>
                    <a:gd name="connsiteY8" fmla="*/ 327972 h 1099406"/>
                    <a:gd name="connsiteX9" fmla="*/ 565823 w 623636"/>
                    <a:gd name="connsiteY9" fmla="*/ 338718 h 1099406"/>
                    <a:gd name="connsiteX10" fmla="*/ 563102 w 623636"/>
                    <a:gd name="connsiteY10" fmla="*/ 380344 h 1099406"/>
                    <a:gd name="connsiteX11" fmla="*/ 533584 w 623636"/>
                    <a:gd name="connsiteY11" fmla="*/ 415304 h 1099406"/>
                    <a:gd name="connsiteX12" fmla="*/ 516103 w 623636"/>
                    <a:gd name="connsiteY12" fmla="*/ 495971 h 1099406"/>
                    <a:gd name="connsiteX13" fmla="*/ 458290 w 623636"/>
                    <a:gd name="connsiteY13" fmla="*/ 630370 h 1099406"/>
                    <a:gd name="connsiteX14" fmla="*/ 344024 w 623636"/>
                    <a:gd name="connsiteY14" fmla="*/ 884409 h 1099406"/>
                    <a:gd name="connsiteX15" fmla="*/ 302398 w 623636"/>
                    <a:gd name="connsiteY15" fmla="*/ 987860 h 1099406"/>
                    <a:gd name="connsiteX16" fmla="*/ 258052 w 623636"/>
                    <a:gd name="connsiteY16" fmla="*/ 1049687 h 1099406"/>
                    <a:gd name="connsiteX17" fmla="*/ 241864 w 623636"/>
                    <a:gd name="connsiteY17" fmla="*/ 1057781 h 1099406"/>
                    <a:gd name="connsiteX18" fmla="*/ 185479 w 623636"/>
                    <a:gd name="connsiteY18" fmla="*/ 1069887 h 1099406"/>
                    <a:gd name="connsiteX19" fmla="*/ 124945 w 623636"/>
                    <a:gd name="connsiteY19" fmla="*/ 1095393 h 1099406"/>
                    <a:gd name="connsiteX20" fmla="*/ 100799 w 623636"/>
                    <a:gd name="connsiteY20" fmla="*/ 1099406 h 1099406"/>
                    <a:gd name="connsiteX21" fmla="*/ 57745 w 623636"/>
                    <a:gd name="connsiteY21" fmla="*/ 1056420 h 1099406"/>
                    <a:gd name="connsiteX22" fmla="*/ 22785 w 623636"/>
                    <a:gd name="connsiteY22" fmla="*/ 1028194 h 1099406"/>
                    <a:gd name="connsiteX23" fmla="*/ 5373 w 623636"/>
                    <a:gd name="connsiteY23" fmla="*/ 963715 h 1099406"/>
                    <a:gd name="connsiteX24" fmla="*/ 18772 w 623636"/>
                    <a:gd name="connsiteY24" fmla="*/ 923382 h 1099406"/>
                    <a:gd name="connsiteX25" fmla="*/ 13399 w 623636"/>
                    <a:gd name="connsiteY25" fmla="*/ 888422 h 1099406"/>
                    <a:gd name="connsiteX26" fmla="*/ 0 w 623636"/>
                    <a:gd name="connsiteY26" fmla="*/ 870941 h 1099406"/>
                    <a:gd name="connsiteX27" fmla="*/ 0 w 623636"/>
                    <a:gd name="connsiteY27" fmla="*/ 799729 h 1099406"/>
                    <a:gd name="connsiteX28" fmla="*/ 32239 w 623636"/>
                    <a:gd name="connsiteY28" fmla="*/ 739195 h 1099406"/>
                    <a:gd name="connsiteX29" fmla="*/ 52372 w 623636"/>
                    <a:gd name="connsiteY29" fmla="*/ 737903 h 1099406"/>
                    <a:gd name="connsiteX30" fmla="*/ 60466 w 623636"/>
                    <a:gd name="connsiteY30" fmla="*/ 701582 h 1099406"/>
                    <a:gd name="connsiteX31" fmla="*/ 107465 w 623636"/>
                    <a:gd name="connsiteY31" fmla="*/ 631730 h 1099406"/>
                    <a:gd name="connsiteX32" fmla="*/ 120932 w 623636"/>
                    <a:gd name="connsiteY32" fmla="*/ 595410 h 1099406"/>
                    <a:gd name="connsiteX33" fmla="*/ 104812 w 623636"/>
                    <a:gd name="connsiteY33" fmla="*/ 564531 h 1099406"/>
                    <a:gd name="connsiteX34" fmla="*/ 98079 w 623636"/>
                    <a:gd name="connsiteY34" fmla="*/ 498623 h 1099406"/>
                    <a:gd name="connsiteX35" fmla="*/ 102092 w 623636"/>
                    <a:gd name="connsiteY35" fmla="*/ 447543 h 1099406"/>
                    <a:gd name="connsiteX36" fmla="*/ 88692 w 623636"/>
                    <a:gd name="connsiteY36" fmla="*/ 434145 h 1099406"/>
                    <a:gd name="connsiteX37" fmla="*/ 133039 w 623636"/>
                    <a:gd name="connsiteY37" fmla="*/ 357491 h 1099406"/>
                    <a:gd name="connsiteX38" fmla="*/ 142425 w 623636"/>
                    <a:gd name="connsiteY38" fmla="*/ 323891 h 1099406"/>
                    <a:gd name="connsiteX39" fmla="*/ 184119 w 623636"/>
                    <a:gd name="connsiteY39" fmla="*/ 325251 h 1099406"/>
                    <a:gd name="connsiteX40" fmla="*/ 197518 w 623636"/>
                    <a:gd name="connsiteY40" fmla="*/ 310492 h 1099406"/>
                    <a:gd name="connsiteX41" fmla="*/ 210985 w 623636"/>
                    <a:gd name="connsiteY41" fmla="*/ 314505 h 1099406"/>
                    <a:gd name="connsiteX42" fmla="*/ 225744 w 623636"/>
                    <a:gd name="connsiteY42" fmla="*/ 314505 h 1099406"/>
                    <a:gd name="connsiteX43" fmla="*/ 245945 w 623636"/>
                    <a:gd name="connsiteY43" fmla="*/ 294304 h 1099406"/>
                    <a:gd name="connsiteX44" fmla="*/ 282197 w 623636"/>
                    <a:gd name="connsiteY44" fmla="*/ 294304 h 1099406"/>
                    <a:gd name="connsiteX45" fmla="*/ 292944 w 623636"/>
                    <a:gd name="connsiteY45" fmla="*/ 314505 h 1099406"/>
                    <a:gd name="connsiteX46" fmla="*/ 315797 w 623636"/>
                    <a:gd name="connsiteY46" fmla="*/ 314505 h 1099406"/>
                    <a:gd name="connsiteX47" fmla="*/ 298317 w 623636"/>
                    <a:gd name="connsiteY47" fmla="*/ 287639 h 1099406"/>
                    <a:gd name="connsiteX48" fmla="*/ 298317 w 623636"/>
                    <a:gd name="connsiteY48" fmla="*/ 272811 h 1099406"/>
                    <a:gd name="connsiteX49" fmla="*/ 337290 w 623636"/>
                    <a:gd name="connsiteY49" fmla="*/ 249958 h 1099406"/>
                    <a:gd name="connsiteX50" fmla="*/ 346744 w 623636"/>
                    <a:gd name="connsiteY50" fmla="*/ 252679 h 1099406"/>
                    <a:gd name="connsiteX51" fmla="*/ 352118 w 623636"/>
                    <a:gd name="connsiteY51" fmla="*/ 271519 h 1099406"/>
                    <a:gd name="connsiteX52" fmla="*/ 372250 w 623636"/>
                    <a:gd name="connsiteY52" fmla="*/ 272811 h 1099406"/>
                    <a:gd name="connsiteX53" fmla="*/ 362864 w 623636"/>
                    <a:gd name="connsiteY53" fmla="*/ 241932 h 1099406"/>
                    <a:gd name="connsiteX54" fmla="*/ 381704 w 623636"/>
                    <a:gd name="connsiteY54" fmla="*/ 217718 h 1099406"/>
                    <a:gd name="connsiteX55" fmla="*/ 389730 w 623636"/>
                    <a:gd name="connsiteY55" fmla="*/ 205612 h 1099406"/>
                    <a:gd name="connsiteX56" fmla="*/ 397824 w 623636"/>
                    <a:gd name="connsiteY56" fmla="*/ 228465 h 1099406"/>
                    <a:gd name="connsiteX57" fmla="*/ 415304 w 623636"/>
                    <a:gd name="connsiteY57" fmla="*/ 200238 h 1099406"/>
                    <a:gd name="connsiteX58" fmla="*/ 432784 w 623636"/>
                    <a:gd name="connsiteY58" fmla="*/ 194865 h 1099406"/>
                    <a:gd name="connsiteX59" fmla="*/ 411223 w 623636"/>
                    <a:gd name="connsiteY59" fmla="*/ 176093 h 1099406"/>
                    <a:gd name="connsiteX60" fmla="*/ 424690 w 623636"/>
                    <a:gd name="connsiteY60" fmla="*/ 159905 h 1099406"/>
                    <a:gd name="connsiteX61" fmla="*/ 442170 w 623636"/>
                    <a:gd name="connsiteY61" fmla="*/ 158613 h 1099406"/>
                    <a:gd name="connsiteX62" fmla="*/ 436797 w 623636"/>
                    <a:gd name="connsiteY62" fmla="*/ 110186 h 1099406"/>
                    <a:gd name="connsiteX63" fmla="*/ 448904 w 623636"/>
                    <a:gd name="connsiteY63" fmla="*/ 110186 h 1099406"/>
                    <a:gd name="connsiteX64" fmla="*/ 458290 w 623636"/>
                    <a:gd name="connsiteY64" fmla="*/ 127666 h 1099406"/>
                    <a:gd name="connsiteX65" fmla="*/ 485156 w 623636"/>
                    <a:gd name="connsiteY65" fmla="*/ 88693 h 1099406"/>
                    <a:gd name="connsiteX66" fmla="*/ 512090 w 623636"/>
                    <a:gd name="connsiteY66" fmla="*/ 91413 h 1099406"/>
                    <a:gd name="connsiteX67" fmla="*/ 521477 w 623636"/>
                    <a:gd name="connsiteY67" fmla="*/ 44346 h 1099406"/>
                    <a:gd name="connsiteX68" fmla="*/ 513383 w 623636"/>
                    <a:gd name="connsiteY68" fmla="*/ 18840 h 109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3636" h="109940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name="connsiteX0" fmla="*/ 0 w 11630"/>
                    <a:gd name="connsiteY0" fmla="*/ 35368 h 38768"/>
                    <a:gd name="connsiteX1" fmla="*/ 1905 w 11630"/>
                    <a:gd name="connsiteY1" fmla="*/ 0 h 38768"/>
                    <a:gd name="connsiteX2" fmla="*/ 11631 w 11630"/>
                    <a:gd name="connsiteY2" fmla="*/ 476 h 38768"/>
                    <a:gd name="connsiteX3" fmla="*/ 11155 w 11630"/>
                    <a:gd name="connsiteY3" fmla="*/ 34892 h 38768"/>
                    <a:gd name="connsiteX4" fmla="*/ 6258 w 11630"/>
                    <a:gd name="connsiteY4" fmla="*/ 38769 h 38768"/>
                    <a:gd name="connsiteX5" fmla="*/ 0 w 11630"/>
                    <a:gd name="connsiteY5" fmla="*/ 35368 h 3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0" h="38768">
                      <a:moveTo>
                        <a:pt x="0" y="35368"/>
                      </a:moveTo>
                      <a:lnTo>
                        <a:pt x="1905" y="0"/>
                      </a:lnTo>
                      <a:lnTo>
                        <a:pt x="11631" y="476"/>
                      </a:lnTo>
                      <a:lnTo>
                        <a:pt x="11155" y="34892"/>
                      </a:lnTo>
                      <a:lnTo>
                        <a:pt x="6258" y="38769"/>
                      </a:lnTo>
                      <a:lnTo>
                        <a:pt x="0" y="353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name="connsiteX0" fmla="*/ 0 w 17480"/>
                    <a:gd name="connsiteY0" fmla="*/ 0 h 48087"/>
                    <a:gd name="connsiteX1" fmla="*/ 1020 w 17480"/>
                    <a:gd name="connsiteY1" fmla="*/ 34960 h 48087"/>
                    <a:gd name="connsiteX2" fmla="*/ 14555 w 17480"/>
                    <a:gd name="connsiteY2" fmla="*/ 48087 h 48087"/>
                    <a:gd name="connsiteX3" fmla="*/ 17480 w 17480"/>
                    <a:gd name="connsiteY3" fmla="*/ 35912 h 48087"/>
                    <a:gd name="connsiteX4" fmla="*/ 7278 w 17480"/>
                    <a:gd name="connsiteY4" fmla="*/ 26254 h 48087"/>
                    <a:gd name="connsiteX5" fmla="*/ 4897 w 17480"/>
                    <a:gd name="connsiteY5" fmla="*/ 952 h 48087"/>
                    <a:gd name="connsiteX6" fmla="*/ 0 w 17480"/>
                    <a:gd name="connsiteY6" fmla="*/ 0 h 4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0" h="48087">
                      <a:moveTo>
                        <a:pt x="0" y="0"/>
                      </a:moveTo>
                      <a:lnTo>
                        <a:pt x="1020" y="34960"/>
                      </a:lnTo>
                      <a:lnTo>
                        <a:pt x="14555" y="48087"/>
                      </a:lnTo>
                      <a:lnTo>
                        <a:pt x="17480" y="35912"/>
                      </a:lnTo>
                      <a:lnTo>
                        <a:pt x="7278" y="26254"/>
                      </a:lnTo>
                      <a:lnTo>
                        <a:pt x="4897" y="952"/>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name="connsiteX0" fmla="*/ 4829 w 29586"/>
                    <a:gd name="connsiteY0" fmla="*/ 0 h 13126"/>
                    <a:gd name="connsiteX1" fmla="*/ 0 w 29586"/>
                    <a:gd name="connsiteY1" fmla="*/ 12175 h 13126"/>
                    <a:gd name="connsiteX2" fmla="*/ 18908 w 29586"/>
                    <a:gd name="connsiteY2" fmla="*/ 13127 h 13126"/>
                    <a:gd name="connsiteX3" fmla="*/ 29587 w 29586"/>
                    <a:gd name="connsiteY3" fmla="*/ 2448 h 13126"/>
                    <a:gd name="connsiteX4" fmla="*/ 4829 w 29586"/>
                    <a:gd name="connsiteY4" fmla="*/ 0 h 1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6" h="13126">
                      <a:moveTo>
                        <a:pt x="4829" y="0"/>
                      </a:moveTo>
                      <a:lnTo>
                        <a:pt x="0" y="12175"/>
                      </a:lnTo>
                      <a:lnTo>
                        <a:pt x="18908" y="13127"/>
                      </a:lnTo>
                      <a:lnTo>
                        <a:pt x="29587" y="2448"/>
                      </a:lnTo>
                      <a:lnTo>
                        <a:pt x="4829"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name="connsiteX0" fmla="*/ 4353 w 15983"/>
                    <a:gd name="connsiteY0" fmla="*/ 0 h 12583"/>
                    <a:gd name="connsiteX1" fmla="*/ 0 w 15983"/>
                    <a:gd name="connsiteY1" fmla="*/ 12583 h 12583"/>
                    <a:gd name="connsiteX2" fmla="*/ 13127 w 15983"/>
                    <a:gd name="connsiteY2" fmla="*/ 12107 h 12583"/>
                    <a:gd name="connsiteX3" fmla="*/ 15984 w 15983"/>
                    <a:gd name="connsiteY3" fmla="*/ 1428 h 12583"/>
                    <a:gd name="connsiteX4" fmla="*/ 4353 w 15983"/>
                    <a:gd name="connsiteY4" fmla="*/ 0 h 1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3" h="12583">
                      <a:moveTo>
                        <a:pt x="4353" y="0"/>
                      </a:moveTo>
                      <a:lnTo>
                        <a:pt x="0" y="12583"/>
                      </a:lnTo>
                      <a:lnTo>
                        <a:pt x="13127" y="12107"/>
                      </a:lnTo>
                      <a:lnTo>
                        <a:pt x="15984" y="1428"/>
                      </a:lnTo>
                      <a:lnTo>
                        <a:pt x="4353"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name="connsiteX0" fmla="*/ 10679 w 18908"/>
                    <a:gd name="connsiteY0" fmla="*/ 42714 h 42713"/>
                    <a:gd name="connsiteX1" fmla="*/ 0 w 18908"/>
                    <a:gd name="connsiteY1" fmla="*/ 23261 h 42713"/>
                    <a:gd name="connsiteX2" fmla="*/ 9250 w 18908"/>
                    <a:gd name="connsiteY2" fmla="*/ 0 h 42713"/>
                    <a:gd name="connsiteX3" fmla="*/ 16528 w 18908"/>
                    <a:gd name="connsiteY3" fmla="*/ 2925 h 42713"/>
                    <a:gd name="connsiteX4" fmla="*/ 13127 w 18908"/>
                    <a:gd name="connsiteY4" fmla="*/ 20813 h 42713"/>
                    <a:gd name="connsiteX5" fmla="*/ 18908 w 18908"/>
                    <a:gd name="connsiteY5" fmla="*/ 34892 h 42713"/>
                    <a:gd name="connsiteX6" fmla="*/ 18908 w 18908"/>
                    <a:gd name="connsiteY6" fmla="*/ 42714 h 42713"/>
                    <a:gd name="connsiteX7" fmla="*/ 10679 w 18908"/>
                    <a:gd name="connsiteY7" fmla="*/ 42714 h 4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08" h="42713">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name="connsiteX0" fmla="*/ 0 w 21833"/>
                    <a:gd name="connsiteY0" fmla="*/ 0 h 17956"/>
                    <a:gd name="connsiteX1" fmla="*/ 4421 w 21833"/>
                    <a:gd name="connsiteY1" fmla="*/ 13127 h 17956"/>
                    <a:gd name="connsiteX2" fmla="*/ 21833 w 21833"/>
                    <a:gd name="connsiteY2" fmla="*/ 17956 h 17956"/>
                    <a:gd name="connsiteX3" fmla="*/ 14555 w 21833"/>
                    <a:gd name="connsiteY3" fmla="*/ 3877 h 17956"/>
                    <a:gd name="connsiteX4" fmla="*/ 0 w 21833"/>
                    <a:gd name="connsiteY4" fmla="*/ 0 h 1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3" h="17956">
                      <a:moveTo>
                        <a:pt x="0" y="0"/>
                      </a:moveTo>
                      <a:lnTo>
                        <a:pt x="4421" y="13127"/>
                      </a:lnTo>
                      <a:lnTo>
                        <a:pt x="21833" y="17956"/>
                      </a:lnTo>
                      <a:lnTo>
                        <a:pt x="14555" y="3877"/>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name="connsiteX0" fmla="*/ 17004 w 17003"/>
                    <a:gd name="connsiteY0" fmla="*/ 22309 h 22309"/>
                    <a:gd name="connsiteX1" fmla="*/ 0 w 17003"/>
                    <a:gd name="connsiteY1" fmla="*/ 11631 h 22309"/>
                    <a:gd name="connsiteX2" fmla="*/ 15984 w 17003"/>
                    <a:gd name="connsiteY2" fmla="*/ 0 h 22309"/>
                    <a:gd name="connsiteX3" fmla="*/ 17004 w 17003"/>
                    <a:gd name="connsiteY3" fmla="*/ 22309 h 22309"/>
                  </a:gdLst>
                  <a:ahLst/>
                  <a:cxnLst>
                    <a:cxn ang="0">
                      <a:pos x="connsiteX0" y="connsiteY0"/>
                    </a:cxn>
                    <a:cxn ang="0">
                      <a:pos x="connsiteX1" y="connsiteY1"/>
                    </a:cxn>
                    <a:cxn ang="0">
                      <a:pos x="connsiteX2" y="connsiteY2"/>
                    </a:cxn>
                    <a:cxn ang="0">
                      <a:pos x="connsiteX3" y="connsiteY3"/>
                    </a:cxn>
                  </a:cxnLst>
                  <a:rect l="l" t="t" r="r" b="b"/>
                  <a:pathLst>
                    <a:path w="17003" h="22309">
                      <a:moveTo>
                        <a:pt x="17004" y="22309"/>
                      </a:moveTo>
                      <a:lnTo>
                        <a:pt x="0" y="11631"/>
                      </a:lnTo>
                      <a:lnTo>
                        <a:pt x="15984" y="0"/>
                      </a:lnTo>
                      <a:lnTo>
                        <a:pt x="17004" y="223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name="connsiteX0" fmla="*/ 0 w 13058"/>
                    <a:gd name="connsiteY0" fmla="*/ 21833 h 23261"/>
                    <a:gd name="connsiteX1" fmla="*/ 952 w 13058"/>
                    <a:gd name="connsiteY1" fmla="*/ 0 h 23261"/>
                    <a:gd name="connsiteX2" fmla="*/ 13059 w 13058"/>
                    <a:gd name="connsiteY2" fmla="*/ 7754 h 23261"/>
                    <a:gd name="connsiteX3" fmla="*/ 8706 w 13058"/>
                    <a:gd name="connsiteY3" fmla="*/ 23261 h 23261"/>
                    <a:gd name="connsiteX4" fmla="*/ 0 w 13058"/>
                    <a:gd name="connsiteY4" fmla="*/ 21833 h 23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8" h="23261">
                      <a:moveTo>
                        <a:pt x="0" y="21833"/>
                      </a:moveTo>
                      <a:lnTo>
                        <a:pt x="952" y="0"/>
                      </a:lnTo>
                      <a:lnTo>
                        <a:pt x="13059" y="7754"/>
                      </a:lnTo>
                      <a:lnTo>
                        <a:pt x="8706" y="23261"/>
                      </a:lnTo>
                      <a:lnTo>
                        <a:pt x="0" y="2183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name="connsiteX0" fmla="*/ 476 w 8229"/>
                    <a:gd name="connsiteY0" fmla="*/ 11630 h 15031"/>
                    <a:gd name="connsiteX1" fmla="*/ 0 w 8229"/>
                    <a:gd name="connsiteY1" fmla="*/ 0 h 15031"/>
                    <a:gd name="connsiteX2" fmla="*/ 7753 w 8229"/>
                    <a:gd name="connsiteY2" fmla="*/ 0 h 15031"/>
                    <a:gd name="connsiteX3" fmla="*/ 8230 w 8229"/>
                    <a:gd name="connsiteY3" fmla="*/ 15031 h 15031"/>
                    <a:gd name="connsiteX4" fmla="*/ 476 w 8229"/>
                    <a:gd name="connsiteY4" fmla="*/ 11630 h 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15031">
                      <a:moveTo>
                        <a:pt x="476" y="11630"/>
                      </a:moveTo>
                      <a:lnTo>
                        <a:pt x="0" y="0"/>
                      </a:lnTo>
                      <a:lnTo>
                        <a:pt x="7753" y="0"/>
                      </a:lnTo>
                      <a:lnTo>
                        <a:pt x="8230" y="15031"/>
                      </a:lnTo>
                      <a:lnTo>
                        <a:pt x="476" y="1163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name="connsiteX0" fmla="*/ 0 w 18432"/>
                    <a:gd name="connsiteY0" fmla="*/ 11155 h 14079"/>
                    <a:gd name="connsiteX1" fmla="*/ 1497 w 18432"/>
                    <a:gd name="connsiteY1" fmla="*/ 0 h 14079"/>
                    <a:gd name="connsiteX2" fmla="*/ 18432 w 18432"/>
                    <a:gd name="connsiteY2" fmla="*/ 5305 h 14079"/>
                    <a:gd name="connsiteX3" fmla="*/ 11699 w 18432"/>
                    <a:gd name="connsiteY3" fmla="*/ 14079 h 14079"/>
                    <a:gd name="connsiteX4" fmla="*/ 0 w 18432"/>
                    <a:gd name="connsiteY4" fmla="*/ 11155 h 1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2" h="14079">
                      <a:moveTo>
                        <a:pt x="0" y="11155"/>
                      </a:moveTo>
                      <a:lnTo>
                        <a:pt x="1497" y="0"/>
                      </a:lnTo>
                      <a:lnTo>
                        <a:pt x="18432" y="5305"/>
                      </a:lnTo>
                      <a:lnTo>
                        <a:pt x="11699" y="14079"/>
                      </a:lnTo>
                      <a:lnTo>
                        <a:pt x="0" y="111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name="connsiteX0" fmla="*/ 6325 w 12650"/>
                    <a:gd name="connsiteY0" fmla="*/ 19384 h 19384"/>
                    <a:gd name="connsiteX1" fmla="*/ 0 w 12650"/>
                    <a:gd name="connsiteY1" fmla="*/ 15032 h 19384"/>
                    <a:gd name="connsiteX2" fmla="*/ 1972 w 12650"/>
                    <a:gd name="connsiteY2" fmla="*/ 0 h 19384"/>
                    <a:gd name="connsiteX3" fmla="*/ 12175 w 12650"/>
                    <a:gd name="connsiteY3" fmla="*/ 0 h 19384"/>
                    <a:gd name="connsiteX4" fmla="*/ 12651 w 12650"/>
                    <a:gd name="connsiteY4" fmla="*/ 14555 h 19384"/>
                    <a:gd name="connsiteX5" fmla="*/ 6325 w 12650"/>
                    <a:gd name="connsiteY5" fmla="*/ 19384 h 1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0" h="19384">
                      <a:moveTo>
                        <a:pt x="6325" y="19384"/>
                      </a:moveTo>
                      <a:lnTo>
                        <a:pt x="0" y="15032"/>
                      </a:lnTo>
                      <a:lnTo>
                        <a:pt x="1972" y="0"/>
                      </a:lnTo>
                      <a:lnTo>
                        <a:pt x="12175" y="0"/>
                      </a:lnTo>
                      <a:lnTo>
                        <a:pt x="12651" y="14555"/>
                      </a:lnTo>
                      <a:lnTo>
                        <a:pt x="6325" y="193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name="connsiteX0" fmla="*/ 0 w 13126"/>
                    <a:gd name="connsiteY0" fmla="*/ 14555 h 17480"/>
                    <a:gd name="connsiteX1" fmla="*/ 2925 w 13126"/>
                    <a:gd name="connsiteY1" fmla="*/ 0 h 17480"/>
                    <a:gd name="connsiteX2" fmla="*/ 10679 w 13126"/>
                    <a:gd name="connsiteY2" fmla="*/ 1904 h 17480"/>
                    <a:gd name="connsiteX3" fmla="*/ 13127 w 13126"/>
                    <a:gd name="connsiteY3" fmla="*/ 12107 h 17480"/>
                    <a:gd name="connsiteX4" fmla="*/ 7278 w 13126"/>
                    <a:gd name="connsiteY4" fmla="*/ 17480 h 17480"/>
                    <a:gd name="connsiteX5" fmla="*/ 0 w 13126"/>
                    <a:gd name="connsiteY5" fmla="*/ 14555 h 1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 h="17480">
                      <a:moveTo>
                        <a:pt x="0" y="14555"/>
                      </a:moveTo>
                      <a:lnTo>
                        <a:pt x="2925" y="0"/>
                      </a:lnTo>
                      <a:lnTo>
                        <a:pt x="10679" y="1904"/>
                      </a:lnTo>
                      <a:lnTo>
                        <a:pt x="13127" y="12107"/>
                      </a:lnTo>
                      <a:lnTo>
                        <a:pt x="7278" y="17480"/>
                      </a:lnTo>
                      <a:lnTo>
                        <a:pt x="0" y="145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name="connsiteX0" fmla="*/ 4353 w 11630"/>
                    <a:gd name="connsiteY0" fmla="*/ 16528 h 16527"/>
                    <a:gd name="connsiteX1" fmla="*/ 0 w 11630"/>
                    <a:gd name="connsiteY1" fmla="*/ 9250 h 16527"/>
                    <a:gd name="connsiteX2" fmla="*/ 0 w 11630"/>
                    <a:gd name="connsiteY2" fmla="*/ 0 h 16527"/>
                    <a:gd name="connsiteX3" fmla="*/ 7278 w 11630"/>
                    <a:gd name="connsiteY3" fmla="*/ 0 h 16527"/>
                    <a:gd name="connsiteX4" fmla="*/ 11631 w 11630"/>
                    <a:gd name="connsiteY4" fmla="*/ 6325 h 16527"/>
                    <a:gd name="connsiteX5" fmla="*/ 11631 w 11630"/>
                    <a:gd name="connsiteY5" fmla="*/ 15031 h 16527"/>
                    <a:gd name="connsiteX6" fmla="*/ 4353 w 11630"/>
                    <a:gd name="connsiteY6" fmla="*/ 16528 h 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30" h="16527">
                      <a:moveTo>
                        <a:pt x="4353" y="16528"/>
                      </a:moveTo>
                      <a:lnTo>
                        <a:pt x="0" y="9250"/>
                      </a:lnTo>
                      <a:lnTo>
                        <a:pt x="0" y="0"/>
                      </a:lnTo>
                      <a:lnTo>
                        <a:pt x="7278" y="0"/>
                      </a:lnTo>
                      <a:lnTo>
                        <a:pt x="11631" y="6325"/>
                      </a:lnTo>
                      <a:lnTo>
                        <a:pt x="11631" y="15031"/>
                      </a:lnTo>
                      <a:lnTo>
                        <a:pt x="4353" y="165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name="connsiteX0" fmla="*/ 2925 w 11630"/>
                    <a:gd name="connsiteY0" fmla="*/ 16936 h 18908"/>
                    <a:gd name="connsiteX1" fmla="*/ 0 w 11630"/>
                    <a:gd name="connsiteY1" fmla="*/ 1428 h 18908"/>
                    <a:gd name="connsiteX2" fmla="*/ 5782 w 11630"/>
                    <a:gd name="connsiteY2" fmla="*/ 0 h 18908"/>
                    <a:gd name="connsiteX3" fmla="*/ 11631 w 11630"/>
                    <a:gd name="connsiteY3" fmla="*/ 10134 h 18908"/>
                    <a:gd name="connsiteX4" fmla="*/ 10202 w 11630"/>
                    <a:gd name="connsiteY4" fmla="*/ 18909 h 18908"/>
                    <a:gd name="connsiteX5" fmla="*/ 2925 w 11630"/>
                    <a:gd name="connsiteY5" fmla="*/ 16936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0" h="18908">
                      <a:moveTo>
                        <a:pt x="2925" y="16936"/>
                      </a:moveTo>
                      <a:lnTo>
                        <a:pt x="0" y="1428"/>
                      </a:lnTo>
                      <a:lnTo>
                        <a:pt x="5782" y="0"/>
                      </a:lnTo>
                      <a:lnTo>
                        <a:pt x="11631" y="10134"/>
                      </a:lnTo>
                      <a:lnTo>
                        <a:pt x="10202" y="18909"/>
                      </a:lnTo>
                      <a:lnTo>
                        <a:pt x="2925" y="1693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name="connsiteX0" fmla="*/ 3877 w 13603"/>
                    <a:gd name="connsiteY0" fmla="*/ 16052 h 17480"/>
                    <a:gd name="connsiteX1" fmla="*/ 0 w 13603"/>
                    <a:gd name="connsiteY1" fmla="*/ 1020 h 17480"/>
                    <a:gd name="connsiteX2" fmla="*/ 11155 w 13603"/>
                    <a:gd name="connsiteY2" fmla="*/ 0 h 17480"/>
                    <a:gd name="connsiteX3" fmla="*/ 13603 w 13603"/>
                    <a:gd name="connsiteY3" fmla="*/ 17480 h 17480"/>
                    <a:gd name="connsiteX4" fmla="*/ 3877 w 13603"/>
                    <a:gd name="connsiteY4" fmla="*/ 16052 h 1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3" h="17480">
                      <a:moveTo>
                        <a:pt x="3877" y="16052"/>
                      </a:moveTo>
                      <a:lnTo>
                        <a:pt x="0" y="1020"/>
                      </a:lnTo>
                      <a:lnTo>
                        <a:pt x="11155" y="0"/>
                      </a:lnTo>
                      <a:lnTo>
                        <a:pt x="13603" y="17480"/>
                      </a:lnTo>
                      <a:lnTo>
                        <a:pt x="3877" y="1605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name="connsiteX0" fmla="*/ 2449 w 11630"/>
                    <a:gd name="connsiteY0" fmla="*/ 15032 h 15031"/>
                    <a:gd name="connsiteX1" fmla="*/ 0 w 11630"/>
                    <a:gd name="connsiteY1" fmla="*/ 1497 h 15031"/>
                    <a:gd name="connsiteX2" fmla="*/ 11155 w 11630"/>
                    <a:gd name="connsiteY2" fmla="*/ 0 h 15031"/>
                    <a:gd name="connsiteX3" fmla="*/ 11631 w 11630"/>
                    <a:gd name="connsiteY3" fmla="*/ 11631 h 15031"/>
                    <a:gd name="connsiteX4" fmla="*/ 2449 w 11630"/>
                    <a:gd name="connsiteY4" fmla="*/ 15032 h 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0" h="15031">
                      <a:moveTo>
                        <a:pt x="2449" y="15032"/>
                      </a:moveTo>
                      <a:lnTo>
                        <a:pt x="0" y="1497"/>
                      </a:lnTo>
                      <a:lnTo>
                        <a:pt x="11155" y="0"/>
                      </a:lnTo>
                      <a:lnTo>
                        <a:pt x="11631" y="11631"/>
                      </a:lnTo>
                      <a:lnTo>
                        <a:pt x="2449" y="1503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name="connsiteX0" fmla="*/ 8230 w 13399"/>
                    <a:gd name="connsiteY0" fmla="*/ 21629 h 21628"/>
                    <a:gd name="connsiteX1" fmla="*/ 0 w 13399"/>
                    <a:gd name="connsiteY1" fmla="*/ 13875 h 21628"/>
                    <a:gd name="connsiteX2" fmla="*/ 476 w 13399"/>
                    <a:gd name="connsiteY2" fmla="*/ 0 h 21628"/>
                    <a:gd name="connsiteX3" fmla="*/ 13399 w 13399"/>
                    <a:gd name="connsiteY3" fmla="*/ 6189 h 21628"/>
                    <a:gd name="connsiteX4" fmla="*/ 8230 w 13399"/>
                    <a:gd name="connsiteY4" fmla="*/ 21629 h 2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9" h="21628">
                      <a:moveTo>
                        <a:pt x="8230" y="21629"/>
                      </a:moveTo>
                      <a:lnTo>
                        <a:pt x="0" y="13875"/>
                      </a:lnTo>
                      <a:lnTo>
                        <a:pt x="476" y="0"/>
                      </a:lnTo>
                      <a:lnTo>
                        <a:pt x="13399" y="6189"/>
                      </a:lnTo>
                      <a:lnTo>
                        <a:pt x="8230" y="2162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name="connsiteX0" fmla="*/ 3061 w 19044"/>
                    <a:gd name="connsiteY0" fmla="*/ 15984 h 15983"/>
                    <a:gd name="connsiteX1" fmla="*/ 0 w 19044"/>
                    <a:gd name="connsiteY1" fmla="*/ 10815 h 15983"/>
                    <a:gd name="connsiteX2" fmla="*/ 1565 w 19044"/>
                    <a:gd name="connsiteY2" fmla="*/ 0 h 15983"/>
                    <a:gd name="connsiteX3" fmla="*/ 19045 w 19044"/>
                    <a:gd name="connsiteY3" fmla="*/ 1020 h 15983"/>
                    <a:gd name="connsiteX4" fmla="*/ 16460 w 19044"/>
                    <a:gd name="connsiteY4" fmla="*/ 9794 h 15983"/>
                    <a:gd name="connsiteX5" fmla="*/ 7210 w 19044"/>
                    <a:gd name="connsiteY5" fmla="*/ 14419 h 15983"/>
                    <a:gd name="connsiteX6" fmla="*/ 3061 w 19044"/>
                    <a:gd name="connsiteY6" fmla="*/ 15984 h 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44" h="15983">
                      <a:moveTo>
                        <a:pt x="3061" y="15984"/>
                      </a:moveTo>
                      <a:lnTo>
                        <a:pt x="0" y="10815"/>
                      </a:lnTo>
                      <a:lnTo>
                        <a:pt x="1565" y="0"/>
                      </a:lnTo>
                      <a:lnTo>
                        <a:pt x="19045" y="1020"/>
                      </a:lnTo>
                      <a:lnTo>
                        <a:pt x="16460" y="9794"/>
                      </a:lnTo>
                      <a:lnTo>
                        <a:pt x="7210" y="14419"/>
                      </a:lnTo>
                      <a:lnTo>
                        <a:pt x="3061" y="159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name="connsiteX0" fmla="*/ 9794 w 23737"/>
                    <a:gd name="connsiteY0" fmla="*/ 14419 h 14419"/>
                    <a:gd name="connsiteX1" fmla="*/ 0 w 23737"/>
                    <a:gd name="connsiteY1" fmla="*/ 7686 h 14419"/>
                    <a:gd name="connsiteX2" fmla="*/ 9318 w 23737"/>
                    <a:gd name="connsiteY2" fmla="*/ 0 h 14419"/>
                    <a:gd name="connsiteX3" fmla="*/ 23737 w 23737"/>
                    <a:gd name="connsiteY3" fmla="*/ 1496 h 14419"/>
                    <a:gd name="connsiteX4" fmla="*/ 20133 w 23737"/>
                    <a:gd name="connsiteY4" fmla="*/ 14419 h 14419"/>
                    <a:gd name="connsiteX5" fmla="*/ 9794 w 23737"/>
                    <a:gd name="connsiteY5" fmla="*/ 14419 h 1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7" h="14419">
                      <a:moveTo>
                        <a:pt x="9794" y="14419"/>
                      </a:moveTo>
                      <a:lnTo>
                        <a:pt x="0" y="7686"/>
                      </a:lnTo>
                      <a:lnTo>
                        <a:pt x="9318" y="0"/>
                      </a:lnTo>
                      <a:lnTo>
                        <a:pt x="23737" y="1496"/>
                      </a:lnTo>
                      <a:lnTo>
                        <a:pt x="20133" y="14419"/>
                      </a:lnTo>
                      <a:lnTo>
                        <a:pt x="9794" y="1441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name="connsiteX0" fmla="*/ -6707 w 26617"/>
                    <a:gd name="connsiteY0" fmla="*/ 8742 h 17545"/>
                    <a:gd name="connsiteX1" fmla="*/ -5684 w 26617"/>
                    <a:gd name="connsiteY1" fmla="*/ 446 h 17545"/>
                    <a:gd name="connsiteX2" fmla="*/ 7919 w 26617"/>
                    <a:gd name="connsiteY2" fmla="*/ -6764 h 17545"/>
                    <a:gd name="connsiteX3" fmla="*/ 19752 w 26617"/>
                    <a:gd name="connsiteY3" fmla="*/ 3574 h 17545"/>
                    <a:gd name="connsiteX4" fmla="*/ 8394 w 26617"/>
                    <a:gd name="connsiteY4" fmla="*/ 10781 h 17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7" h="17545">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name="connsiteX0" fmla="*/ 5169 w 17003"/>
                    <a:gd name="connsiteY0" fmla="*/ 21629 h 21628"/>
                    <a:gd name="connsiteX1" fmla="*/ 0 w 17003"/>
                    <a:gd name="connsiteY1" fmla="*/ 4693 h 21628"/>
                    <a:gd name="connsiteX2" fmla="*/ 7686 w 17003"/>
                    <a:gd name="connsiteY2" fmla="*/ 0 h 21628"/>
                    <a:gd name="connsiteX3" fmla="*/ 17004 w 17003"/>
                    <a:gd name="connsiteY3" fmla="*/ 20132 h 21628"/>
                    <a:gd name="connsiteX4" fmla="*/ 5169 w 17003"/>
                    <a:gd name="connsiteY4" fmla="*/ 21629 h 2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3" h="21628">
                      <a:moveTo>
                        <a:pt x="5169" y="21629"/>
                      </a:moveTo>
                      <a:lnTo>
                        <a:pt x="0" y="4693"/>
                      </a:lnTo>
                      <a:lnTo>
                        <a:pt x="7686" y="0"/>
                      </a:lnTo>
                      <a:lnTo>
                        <a:pt x="17004" y="20132"/>
                      </a:lnTo>
                      <a:lnTo>
                        <a:pt x="5169" y="2162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name="connsiteX0" fmla="*/ 13875 w 26253"/>
                    <a:gd name="connsiteY0" fmla="*/ 25234 h 25709"/>
                    <a:gd name="connsiteX1" fmla="*/ 0 w 26253"/>
                    <a:gd name="connsiteY1" fmla="*/ 3061 h 25709"/>
                    <a:gd name="connsiteX2" fmla="*/ 6122 w 26253"/>
                    <a:gd name="connsiteY2" fmla="*/ 0 h 25709"/>
                    <a:gd name="connsiteX3" fmla="*/ 26254 w 26253"/>
                    <a:gd name="connsiteY3" fmla="*/ 13331 h 25709"/>
                    <a:gd name="connsiteX4" fmla="*/ 25234 w 26253"/>
                    <a:gd name="connsiteY4" fmla="*/ 25710 h 25709"/>
                    <a:gd name="connsiteX5" fmla="*/ 13875 w 26253"/>
                    <a:gd name="connsiteY5" fmla="*/ 25234 h 2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53" h="25709">
                      <a:moveTo>
                        <a:pt x="13875" y="25234"/>
                      </a:moveTo>
                      <a:lnTo>
                        <a:pt x="0" y="3061"/>
                      </a:lnTo>
                      <a:lnTo>
                        <a:pt x="6122" y="0"/>
                      </a:lnTo>
                      <a:lnTo>
                        <a:pt x="26254" y="13331"/>
                      </a:lnTo>
                      <a:lnTo>
                        <a:pt x="25234" y="25710"/>
                      </a:lnTo>
                      <a:lnTo>
                        <a:pt x="13875" y="2523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name="connsiteX0" fmla="*/ 476 w 10814"/>
                    <a:gd name="connsiteY0" fmla="*/ 13943 h 13943"/>
                    <a:gd name="connsiteX1" fmla="*/ 0 w 10814"/>
                    <a:gd name="connsiteY1" fmla="*/ 6189 h 13943"/>
                    <a:gd name="connsiteX2" fmla="*/ 8230 w 10814"/>
                    <a:gd name="connsiteY2" fmla="*/ 0 h 13943"/>
                    <a:gd name="connsiteX3" fmla="*/ 10815 w 10814"/>
                    <a:gd name="connsiteY3" fmla="*/ 10339 h 13943"/>
                    <a:gd name="connsiteX4" fmla="*/ 476 w 10814"/>
                    <a:gd name="connsiteY4" fmla="*/ 13943 h 1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 h="13943">
                      <a:moveTo>
                        <a:pt x="476" y="13943"/>
                      </a:moveTo>
                      <a:lnTo>
                        <a:pt x="0" y="6189"/>
                      </a:lnTo>
                      <a:lnTo>
                        <a:pt x="8230" y="0"/>
                      </a:lnTo>
                      <a:lnTo>
                        <a:pt x="10815" y="10339"/>
                      </a:lnTo>
                      <a:lnTo>
                        <a:pt x="476" y="1394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name="connsiteX0" fmla="*/ 8774 w 17547"/>
                    <a:gd name="connsiteY0" fmla="*/ 20065 h 20064"/>
                    <a:gd name="connsiteX1" fmla="*/ 0 w 17547"/>
                    <a:gd name="connsiteY1" fmla="*/ 11290 h 20064"/>
                    <a:gd name="connsiteX2" fmla="*/ 544 w 17547"/>
                    <a:gd name="connsiteY2" fmla="*/ 0 h 20064"/>
                    <a:gd name="connsiteX3" fmla="*/ 12378 w 17547"/>
                    <a:gd name="connsiteY3" fmla="*/ 476 h 20064"/>
                    <a:gd name="connsiteX4" fmla="*/ 14419 w 17547"/>
                    <a:gd name="connsiteY4" fmla="*/ 9250 h 20064"/>
                    <a:gd name="connsiteX5" fmla="*/ 17548 w 17547"/>
                    <a:gd name="connsiteY5" fmla="*/ 17480 h 20064"/>
                    <a:gd name="connsiteX6" fmla="*/ 8774 w 17547"/>
                    <a:gd name="connsiteY6" fmla="*/ 20065 h 2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7" h="20064">
                      <a:moveTo>
                        <a:pt x="8774" y="20065"/>
                      </a:moveTo>
                      <a:lnTo>
                        <a:pt x="0" y="11290"/>
                      </a:lnTo>
                      <a:lnTo>
                        <a:pt x="544" y="0"/>
                      </a:lnTo>
                      <a:lnTo>
                        <a:pt x="12378" y="476"/>
                      </a:lnTo>
                      <a:lnTo>
                        <a:pt x="14419" y="9250"/>
                      </a:lnTo>
                      <a:lnTo>
                        <a:pt x="17548" y="17480"/>
                      </a:lnTo>
                      <a:lnTo>
                        <a:pt x="8774" y="2006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name="connsiteX0" fmla="*/ 0 w 43802"/>
                    <a:gd name="connsiteY0" fmla="*/ 5917 h 42509"/>
                    <a:gd name="connsiteX1" fmla="*/ 31016 w 43802"/>
                    <a:gd name="connsiteY1" fmla="*/ 0 h 42509"/>
                    <a:gd name="connsiteX2" fmla="*/ 43802 w 43802"/>
                    <a:gd name="connsiteY2" fmla="*/ 17412 h 42509"/>
                    <a:gd name="connsiteX3" fmla="*/ 39993 w 43802"/>
                    <a:gd name="connsiteY3" fmla="*/ 42510 h 42509"/>
                    <a:gd name="connsiteX4" fmla="*/ 13603 w 43802"/>
                    <a:gd name="connsiteY4" fmla="*/ 38701 h 42509"/>
                    <a:gd name="connsiteX5" fmla="*/ 0 w 43802"/>
                    <a:gd name="connsiteY5" fmla="*/ 5917 h 4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2" h="42509">
                      <a:moveTo>
                        <a:pt x="0" y="5917"/>
                      </a:moveTo>
                      <a:lnTo>
                        <a:pt x="31016" y="0"/>
                      </a:lnTo>
                      <a:lnTo>
                        <a:pt x="43802" y="17412"/>
                      </a:lnTo>
                      <a:lnTo>
                        <a:pt x="39993" y="42510"/>
                      </a:lnTo>
                      <a:lnTo>
                        <a:pt x="13603" y="38701"/>
                      </a:lnTo>
                      <a:lnTo>
                        <a:pt x="0" y="591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name="connsiteX0" fmla="*/ 1700 w 31083"/>
                    <a:gd name="connsiteY0" fmla="*/ 40809 h 40809"/>
                    <a:gd name="connsiteX1" fmla="*/ 0 w 31083"/>
                    <a:gd name="connsiteY1" fmla="*/ 24690 h 40809"/>
                    <a:gd name="connsiteX2" fmla="*/ 22105 w 31083"/>
                    <a:gd name="connsiteY2" fmla="*/ 0 h 40809"/>
                    <a:gd name="connsiteX3" fmla="*/ 31083 w 31083"/>
                    <a:gd name="connsiteY3" fmla="*/ 15712 h 40809"/>
                    <a:gd name="connsiteX4" fmla="*/ 26798 w 31083"/>
                    <a:gd name="connsiteY4" fmla="*/ 33192 h 40809"/>
                    <a:gd name="connsiteX5" fmla="*/ 1700 w 31083"/>
                    <a:gd name="connsiteY5" fmla="*/ 40809 h 4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3" h="40809">
                      <a:moveTo>
                        <a:pt x="1700" y="40809"/>
                      </a:moveTo>
                      <a:lnTo>
                        <a:pt x="0" y="24690"/>
                      </a:lnTo>
                      <a:lnTo>
                        <a:pt x="22105" y="0"/>
                      </a:lnTo>
                      <a:lnTo>
                        <a:pt x="31083" y="15712"/>
                      </a:lnTo>
                      <a:lnTo>
                        <a:pt x="26798" y="33192"/>
                      </a:lnTo>
                      <a:lnTo>
                        <a:pt x="1700" y="408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name="connsiteX0" fmla="*/ 0 w 22173"/>
                    <a:gd name="connsiteY0" fmla="*/ 7142 h 14351"/>
                    <a:gd name="connsiteX1" fmla="*/ 2448 w 22173"/>
                    <a:gd name="connsiteY1" fmla="*/ 0 h 14351"/>
                    <a:gd name="connsiteX2" fmla="*/ 17956 w 22173"/>
                    <a:gd name="connsiteY2" fmla="*/ 0 h 14351"/>
                    <a:gd name="connsiteX3" fmla="*/ 22173 w 22173"/>
                    <a:gd name="connsiteY3" fmla="*/ 14351 h 14351"/>
                    <a:gd name="connsiteX4" fmla="*/ 10202 w 22173"/>
                    <a:gd name="connsiteY4" fmla="*/ 14351 h 14351"/>
                    <a:gd name="connsiteX5" fmla="*/ 0 w 22173"/>
                    <a:gd name="connsiteY5" fmla="*/ 7142 h 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 h="14351">
                      <a:moveTo>
                        <a:pt x="0" y="7142"/>
                      </a:moveTo>
                      <a:lnTo>
                        <a:pt x="2448" y="0"/>
                      </a:lnTo>
                      <a:lnTo>
                        <a:pt x="17956" y="0"/>
                      </a:lnTo>
                      <a:lnTo>
                        <a:pt x="22173" y="14351"/>
                      </a:lnTo>
                      <a:lnTo>
                        <a:pt x="10202" y="14351"/>
                      </a:lnTo>
                      <a:lnTo>
                        <a:pt x="0" y="714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name="connsiteX0" fmla="*/ 7210 w 16187"/>
                    <a:gd name="connsiteY0" fmla="*/ 17344 h 20268"/>
                    <a:gd name="connsiteX1" fmla="*/ 0 w 16187"/>
                    <a:gd name="connsiteY1" fmla="*/ 7142 h 20268"/>
                    <a:gd name="connsiteX2" fmla="*/ 5985 w 16187"/>
                    <a:gd name="connsiteY2" fmla="*/ 0 h 20268"/>
                    <a:gd name="connsiteX3" fmla="*/ 16188 w 16187"/>
                    <a:gd name="connsiteY3" fmla="*/ 5917 h 20268"/>
                    <a:gd name="connsiteX4" fmla="*/ 11970 w 16187"/>
                    <a:gd name="connsiteY4" fmla="*/ 20269 h 20268"/>
                    <a:gd name="connsiteX5" fmla="*/ 7210 w 16187"/>
                    <a:gd name="connsiteY5" fmla="*/ 17344 h 2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7" h="20268">
                      <a:moveTo>
                        <a:pt x="7210" y="17344"/>
                      </a:moveTo>
                      <a:lnTo>
                        <a:pt x="0" y="7142"/>
                      </a:lnTo>
                      <a:lnTo>
                        <a:pt x="5985" y="0"/>
                      </a:lnTo>
                      <a:lnTo>
                        <a:pt x="16188" y="5917"/>
                      </a:lnTo>
                      <a:lnTo>
                        <a:pt x="11970" y="20269"/>
                      </a:lnTo>
                      <a:lnTo>
                        <a:pt x="7210" y="1734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name="connsiteX0" fmla="*/ 0 w 10814"/>
                    <a:gd name="connsiteY0" fmla="*/ 15507 h 16119"/>
                    <a:gd name="connsiteX1" fmla="*/ 2380 w 10814"/>
                    <a:gd name="connsiteY1" fmla="*/ 544 h 16119"/>
                    <a:gd name="connsiteX2" fmla="*/ 9590 w 10814"/>
                    <a:gd name="connsiteY2" fmla="*/ 0 h 16119"/>
                    <a:gd name="connsiteX3" fmla="*/ 10815 w 10814"/>
                    <a:gd name="connsiteY3" fmla="*/ 16120 h 16119"/>
                    <a:gd name="connsiteX4" fmla="*/ 0 w 10814"/>
                    <a:gd name="connsiteY4" fmla="*/ 15507 h 1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 h="16119">
                      <a:moveTo>
                        <a:pt x="0" y="15507"/>
                      </a:moveTo>
                      <a:lnTo>
                        <a:pt x="2380" y="544"/>
                      </a:lnTo>
                      <a:lnTo>
                        <a:pt x="9590" y="0"/>
                      </a:lnTo>
                      <a:lnTo>
                        <a:pt x="10815" y="16120"/>
                      </a:lnTo>
                      <a:lnTo>
                        <a:pt x="0" y="1550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name="connsiteX0" fmla="*/ 9522 w 18500"/>
                    <a:gd name="connsiteY0" fmla="*/ 14963 h 14963"/>
                    <a:gd name="connsiteX1" fmla="*/ 0 w 18500"/>
                    <a:gd name="connsiteY1" fmla="*/ 7142 h 14963"/>
                    <a:gd name="connsiteX2" fmla="*/ 9522 w 18500"/>
                    <a:gd name="connsiteY2" fmla="*/ 0 h 14963"/>
                    <a:gd name="connsiteX3" fmla="*/ 18500 w 18500"/>
                    <a:gd name="connsiteY3" fmla="*/ 10746 h 14963"/>
                    <a:gd name="connsiteX4" fmla="*/ 9522 w 18500"/>
                    <a:gd name="connsiteY4" fmla="*/ 14963 h 1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0" h="14963">
                      <a:moveTo>
                        <a:pt x="9522" y="14963"/>
                      </a:moveTo>
                      <a:lnTo>
                        <a:pt x="0" y="7142"/>
                      </a:lnTo>
                      <a:lnTo>
                        <a:pt x="9522" y="0"/>
                      </a:lnTo>
                      <a:lnTo>
                        <a:pt x="18500" y="10746"/>
                      </a:lnTo>
                      <a:lnTo>
                        <a:pt x="9522" y="1496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name="connsiteX0" fmla="*/ 1224 w 32715"/>
                    <a:gd name="connsiteY0" fmla="*/ 22173 h 36116"/>
                    <a:gd name="connsiteX1" fmla="*/ 0 w 32715"/>
                    <a:gd name="connsiteY1" fmla="*/ 1156 h 36116"/>
                    <a:gd name="connsiteX2" fmla="*/ 17548 w 32715"/>
                    <a:gd name="connsiteY2" fmla="*/ 0 h 36116"/>
                    <a:gd name="connsiteX3" fmla="*/ 32716 w 32715"/>
                    <a:gd name="connsiteY3" fmla="*/ 34960 h 36116"/>
                    <a:gd name="connsiteX4" fmla="*/ 23329 w 32715"/>
                    <a:gd name="connsiteY4" fmla="*/ 36116 h 36116"/>
                    <a:gd name="connsiteX5" fmla="*/ 1224 w 32715"/>
                    <a:gd name="connsiteY5" fmla="*/ 22173 h 3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15" h="36116">
                      <a:moveTo>
                        <a:pt x="1224" y="22173"/>
                      </a:moveTo>
                      <a:lnTo>
                        <a:pt x="0" y="1156"/>
                      </a:lnTo>
                      <a:lnTo>
                        <a:pt x="17548" y="0"/>
                      </a:lnTo>
                      <a:lnTo>
                        <a:pt x="32716" y="34960"/>
                      </a:lnTo>
                      <a:lnTo>
                        <a:pt x="23329" y="36116"/>
                      </a:lnTo>
                      <a:lnTo>
                        <a:pt x="1224" y="2217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name="connsiteX0" fmla="*/ 0 w 22173"/>
                    <a:gd name="connsiteY0" fmla="*/ 19861 h 22173"/>
                    <a:gd name="connsiteX1" fmla="*/ 11631 w 22173"/>
                    <a:gd name="connsiteY1" fmla="*/ 0 h 22173"/>
                    <a:gd name="connsiteX2" fmla="*/ 22173 w 22173"/>
                    <a:gd name="connsiteY2" fmla="*/ 7006 h 22173"/>
                    <a:gd name="connsiteX3" fmla="*/ 12855 w 22173"/>
                    <a:gd name="connsiteY3" fmla="*/ 22173 h 22173"/>
                    <a:gd name="connsiteX4" fmla="*/ 0 w 22173"/>
                    <a:gd name="connsiteY4" fmla="*/ 19861 h 2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22173">
                      <a:moveTo>
                        <a:pt x="0" y="19861"/>
                      </a:moveTo>
                      <a:lnTo>
                        <a:pt x="11631" y="0"/>
                      </a:lnTo>
                      <a:lnTo>
                        <a:pt x="22173" y="7006"/>
                      </a:lnTo>
                      <a:lnTo>
                        <a:pt x="12855" y="22173"/>
                      </a:lnTo>
                      <a:lnTo>
                        <a:pt x="0" y="1986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name="connsiteX0" fmla="*/ 0 w 11154"/>
                    <a:gd name="connsiteY0" fmla="*/ 14419 h 14895"/>
                    <a:gd name="connsiteX1" fmla="*/ 0 w 11154"/>
                    <a:gd name="connsiteY1" fmla="*/ 0 h 14895"/>
                    <a:gd name="connsiteX2" fmla="*/ 8842 w 11154"/>
                    <a:gd name="connsiteY2" fmla="*/ 2313 h 14895"/>
                    <a:gd name="connsiteX3" fmla="*/ 11155 w 11154"/>
                    <a:gd name="connsiteY3" fmla="*/ 14895 h 14895"/>
                    <a:gd name="connsiteX4" fmla="*/ 0 w 11154"/>
                    <a:gd name="connsiteY4" fmla="*/ 14419 h 1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4" h="14895">
                      <a:moveTo>
                        <a:pt x="0" y="14419"/>
                      </a:moveTo>
                      <a:lnTo>
                        <a:pt x="0" y="0"/>
                      </a:lnTo>
                      <a:lnTo>
                        <a:pt x="8842" y="2313"/>
                      </a:lnTo>
                      <a:lnTo>
                        <a:pt x="11155" y="14895"/>
                      </a:lnTo>
                      <a:lnTo>
                        <a:pt x="0" y="1441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name="connsiteX0" fmla="*/ 3265 w 9318"/>
                    <a:gd name="connsiteY0" fmla="*/ 17616 h 20404"/>
                    <a:gd name="connsiteX1" fmla="*/ 0 w 9318"/>
                    <a:gd name="connsiteY1" fmla="*/ 0 h 20404"/>
                    <a:gd name="connsiteX2" fmla="*/ 6530 w 9318"/>
                    <a:gd name="connsiteY2" fmla="*/ 884 h 20404"/>
                    <a:gd name="connsiteX3" fmla="*/ 9318 w 9318"/>
                    <a:gd name="connsiteY3" fmla="*/ 20405 h 20404"/>
                    <a:gd name="connsiteX4" fmla="*/ 3265 w 9318"/>
                    <a:gd name="connsiteY4" fmla="*/ 17616 h 20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8" h="20404">
                      <a:moveTo>
                        <a:pt x="3265" y="17616"/>
                      </a:moveTo>
                      <a:lnTo>
                        <a:pt x="0" y="0"/>
                      </a:lnTo>
                      <a:lnTo>
                        <a:pt x="6530" y="884"/>
                      </a:lnTo>
                      <a:lnTo>
                        <a:pt x="9318" y="20405"/>
                      </a:lnTo>
                      <a:lnTo>
                        <a:pt x="3265" y="1761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name="connsiteX0" fmla="*/ 5169 w 9318"/>
                    <a:gd name="connsiteY0" fmla="*/ 10678 h 10678"/>
                    <a:gd name="connsiteX1" fmla="*/ 0 w 9318"/>
                    <a:gd name="connsiteY1" fmla="*/ 952 h 10678"/>
                    <a:gd name="connsiteX2" fmla="*/ 6530 w 9318"/>
                    <a:gd name="connsiteY2" fmla="*/ 0 h 10678"/>
                    <a:gd name="connsiteX3" fmla="*/ 9318 w 9318"/>
                    <a:gd name="connsiteY3" fmla="*/ 10202 h 10678"/>
                    <a:gd name="connsiteX4" fmla="*/ 5169 w 9318"/>
                    <a:gd name="connsiteY4" fmla="*/ 10678 h 10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8" h="10678">
                      <a:moveTo>
                        <a:pt x="5169" y="10678"/>
                      </a:moveTo>
                      <a:lnTo>
                        <a:pt x="0" y="952"/>
                      </a:lnTo>
                      <a:lnTo>
                        <a:pt x="6530" y="0"/>
                      </a:lnTo>
                      <a:lnTo>
                        <a:pt x="9318" y="10202"/>
                      </a:lnTo>
                      <a:lnTo>
                        <a:pt x="5169" y="1067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name="connsiteX0" fmla="*/ 1360 w 8365"/>
                    <a:gd name="connsiteY0" fmla="*/ 10270 h 11630"/>
                    <a:gd name="connsiteX1" fmla="*/ 0 w 8365"/>
                    <a:gd name="connsiteY1" fmla="*/ 0 h 11630"/>
                    <a:gd name="connsiteX2" fmla="*/ 8366 w 8365"/>
                    <a:gd name="connsiteY2" fmla="*/ 3741 h 11630"/>
                    <a:gd name="connsiteX3" fmla="*/ 8366 w 8365"/>
                    <a:gd name="connsiteY3" fmla="*/ 11631 h 11630"/>
                    <a:gd name="connsiteX4" fmla="*/ 1360 w 8365"/>
                    <a:gd name="connsiteY4" fmla="*/ 10270 h 11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5" h="11630">
                      <a:moveTo>
                        <a:pt x="1360" y="10270"/>
                      </a:moveTo>
                      <a:lnTo>
                        <a:pt x="0" y="0"/>
                      </a:lnTo>
                      <a:lnTo>
                        <a:pt x="8366" y="3741"/>
                      </a:lnTo>
                      <a:lnTo>
                        <a:pt x="8366" y="11631"/>
                      </a:lnTo>
                      <a:lnTo>
                        <a:pt x="1360" y="1027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name="connsiteX0" fmla="*/ 2789 w 9250"/>
                    <a:gd name="connsiteY0" fmla="*/ 9726 h 10202"/>
                    <a:gd name="connsiteX1" fmla="*/ 0 w 9250"/>
                    <a:gd name="connsiteY1" fmla="*/ 0 h 10202"/>
                    <a:gd name="connsiteX2" fmla="*/ 7890 w 9250"/>
                    <a:gd name="connsiteY2" fmla="*/ 2313 h 10202"/>
                    <a:gd name="connsiteX3" fmla="*/ 9250 w 9250"/>
                    <a:gd name="connsiteY3" fmla="*/ 10202 h 10202"/>
                    <a:gd name="connsiteX4" fmla="*/ 2789 w 9250"/>
                    <a:gd name="connsiteY4" fmla="*/ 9726 h 10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0" h="10202">
                      <a:moveTo>
                        <a:pt x="2789" y="9726"/>
                      </a:moveTo>
                      <a:lnTo>
                        <a:pt x="0" y="0"/>
                      </a:lnTo>
                      <a:lnTo>
                        <a:pt x="7890" y="2313"/>
                      </a:lnTo>
                      <a:lnTo>
                        <a:pt x="9250" y="10202"/>
                      </a:lnTo>
                      <a:lnTo>
                        <a:pt x="2789" y="97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name="connsiteX0" fmla="*/ 0 w 26526"/>
                    <a:gd name="connsiteY0" fmla="*/ 0 h 9386"/>
                    <a:gd name="connsiteX1" fmla="*/ 26526 w 26526"/>
                    <a:gd name="connsiteY1" fmla="*/ 7006 h 9386"/>
                    <a:gd name="connsiteX2" fmla="*/ 19520 w 26526"/>
                    <a:gd name="connsiteY2" fmla="*/ 9386 h 9386"/>
                    <a:gd name="connsiteX3" fmla="*/ 2313 w 26526"/>
                    <a:gd name="connsiteY3" fmla="*/ 7006 h 9386"/>
                    <a:gd name="connsiteX4" fmla="*/ 0 w 26526"/>
                    <a:gd name="connsiteY4" fmla="*/ 0 h 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6" h="9386">
                      <a:moveTo>
                        <a:pt x="0" y="0"/>
                      </a:moveTo>
                      <a:lnTo>
                        <a:pt x="26526" y="7006"/>
                      </a:lnTo>
                      <a:lnTo>
                        <a:pt x="19520" y="9386"/>
                      </a:lnTo>
                      <a:lnTo>
                        <a:pt x="2313" y="7006"/>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name="connsiteX0" fmla="*/ 0 w 10134"/>
                    <a:gd name="connsiteY0" fmla="*/ 6189 h 6189"/>
                    <a:gd name="connsiteX1" fmla="*/ 9386 w 10134"/>
                    <a:gd name="connsiteY1" fmla="*/ 0 h 6189"/>
                    <a:gd name="connsiteX2" fmla="*/ 10134 w 10134"/>
                    <a:gd name="connsiteY2" fmla="*/ 4625 h 6189"/>
                    <a:gd name="connsiteX3" fmla="*/ 0 w 10134"/>
                    <a:gd name="connsiteY3" fmla="*/ 6189 h 6189"/>
                  </a:gdLst>
                  <a:ahLst/>
                  <a:cxnLst>
                    <a:cxn ang="0">
                      <a:pos x="connsiteX0" y="connsiteY0"/>
                    </a:cxn>
                    <a:cxn ang="0">
                      <a:pos x="connsiteX1" y="connsiteY1"/>
                    </a:cxn>
                    <a:cxn ang="0">
                      <a:pos x="connsiteX2" y="connsiteY2"/>
                    </a:cxn>
                    <a:cxn ang="0">
                      <a:pos x="connsiteX3" y="connsiteY3"/>
                    </a:cxn>
                  </a:cxnLst>
                  <a:rect l="l" t="t" r="r" b="b"/>
                  <a:pathLst>
                    <a:path w="10134" h="6189">
                      <a:moveTo>
                        <a:pt x="0" y="6189"/>
                      </a:moveTo>
                      <a:lnTo>
                        <a:pt x="9386" y="0"/>
                      </a:lnTo>
                      <a:lnTo>
                        <a:pt x="10134" y="4625"/>
                      </a:lnTo>
                      <a:lnTo>
                        <a:pt x="0" y="618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name="connsiteX0" fmla="*/ 0 w 40673"/>
                    <a:gd name="connsiteY0" fmla="*/ 40061 h 44618"/>
                    <a:gd name="connsiteX1" fmla="*/ 35028 w 40673"/>
                    <a:gd name="connsiteY1" fmla="*/ 0 h 44618"/>
                    <a:gd name="connsiteX2" fmla="*/ 40673 w 40673"/>
                    <a:gd name="connsiteY2" fmla="*/ 12447 h 44618"/>
                    <a:gd name="connsiteX3" fmla="*/ 23125 w 40673"/>
                    <a:gd name="connsiteY3" fmla="*/ 37817 h 44618"/>
                    <a:gd name="connsiteX4" fmla="*/ 2245 w 40673"/>
                    <a:gd name="connsiteY4" fmla="*/ 44618 h 44618"/>
                    <a:gd name="connsiteX5" fmla="*/ 0 w 40673"/>
                    <a:gd name="connsiteY5" fmla="*/ 40061 h 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73" h="44618">
                      <a:moveTo>
                        <a:pt x="0" y="40061"/>
                      </a:moveTo>
                      <a:lnTo>
                        <a:pt x="35028" y="0"/>
                      </a:lnTo>
                      <a:lnTo>
                        <a:pt x="40673" y="12447"/>
                      </a:lnTo>
                      <a:lnTo>
                        <a:pt x="23125" y="37817"/>
                      </a:lnTo>
                      <a:lnTo>
                        <a:pt x="2245" y="44618"/>
                      </a:lnTo>
                      <a:lnTo>
                        <a:pt x="0" y="4006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name="connsiteX0" fmla="*/ 0 w 31015"/>
                    <a:gd name="connsiteY0" fmla="*/ 20337 h 23669"/>
                    <a:gd name="connsiteX1" fmla="*/ 31015 w 31015"/>
                    <a:gd name="connsiteY1" fmla="*/ 0 h 23669"/>
                    <a:gd name="connsiteX2" fmla="*/ 31015 w 31015"/>
                    <a:gd name="connsiteY2" fmla="*/ 7346 h 23669"/>
                    <a:gd name="connsiteX3" fmla="*/ 6189 w 31015"/>
                    <a:gd name="connsiteY3" fmla="*/ 23669 h 23669"/>
                    <a:gd name="connsiteX4" fmla="*/ 0 w 31015"/>
                    <a:gd name="connsiteY4" fmla="*/ 20337 h 2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15" h="23669">
                      <a:moveTo>
                        <a:pt x="0" y="20337"/>
                      </a:moveTo>
                      <a:lnTo>
                        <a:pt x="31015" y="0"/>
                      </a:lnTo>
                      <a:lnTo>
                        <a:pt x="31015" y="7346"/>
                      </a:lnTo>
                      <a:lnTo>
                        <a:pt x="6189" y="23669"/>
                      </a:lnTo>
                      <a:lnTo>
                        <a:pt x="0" y="2033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name="connsiteX0" fmla="*/ 4489 w 38904"/>
                    <a:gd name="connsiteY0" fmla="*/ 28226 h 30471"/>
                    <a:gd name="connsiteX1" fmla="*/ 0 w 38904"/>
                    <a:gd name="connsiteY1" fmla="*/ 16392 h 30471"/>
                    <a:gd name="connsiteX2" fmla="*/ 19180 w 38904"/>
                    <a:gd name="connsiteY2" fmla="*/ 0 h 30471"/>
                    <a:gd name="connsiteX3" fmla="*/ 38905 w 38904"/>
                    <a:gd name="connsiteY3" fmla="*/ 7346 h 30471"/>
                    <a:gd name="connsiteX4" fmla="*/ 30471 w 38904"/>
                    <a:gd name="connsiteY4" fmla="*/ 19793 h 30471"/>
                    <a:gd name="connsiteX5" fmla="*/ 21425 w 38904"/>
                    <a:gd name="connsiteY5" fmla="*/ 30471 h 30471"/>
                    <a:gd name="connsiteX6" fmla="*/ 4489 w 38904"/>
                    <a:gd name="connsiteY6" fmla="*/ 28226 h 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04" h="30471">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name="connsiteX0" fmla="*/ 11291 w 55908"/>
                    <a:gd name="connsiteY0" fmla="*/ 44550 h 44550"/>
                    <a:gd name="connsiteX1" fmla="*/ 0 w 55908"/>
                    <a:gd name="connsiteY1" fmla="*/ 36116 h 44550"/>
                    <a:gd name="connsiteX2" fmla="*/ 1156 w 55908"/>
                    <a:gd name="connsiteY2" fmla="*/ 15780 h 44550"/>
                    <a:gd name="connsiteX3" fmla="*/ 12991 w 55908"/>
                    <a:gd name="connsiteY3" fmla="*/ 12991 h 44550"/>
                    <a:gd name="connsiteX4" fmla="*/ 46863 w 55908"/>
                    <a:gd name="connsiteY4" fmla="*/ 0 h 44550"/>
                    <a:gd name="connsiteX5" fmla="*/ 55909 w 55908"/>
                    <a:gd name="connsiteY5" fmla="*/ 7346 h 44550"/>
                    <a:gd name="connsiteX6" fmla="*/ 33872 w 55908"/>
                    <a:gd name="connsiteY6" fmla="*/ 18636 h 44550"/>
                    <a:gd name="connsiteX7" fmla="*/ 25370 w 55908"/>
                    <a:gd name="connsiteY7" fmla="*/ 37817 h 44550"/>
                    <a:gd name="connsiteX8" fmla="*/ 19725 w 55908"/>
                    <a:gd name="connsiteY8" fmla="*/ 44550 h 44550"/>
                    <a:gd name="connsiteX9" fmla="*/ 11291 w 55908"/>
                    <a:gd name="connsiteY9" fmla="*/ 44550 h 4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08" h="44550">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name="connsiteX0" fmla="*/ 0 w 1053631"/>
                    <a:gd name="connsiteY0" fmla="*/ 491346 h 649414"/>
                    <a:gd name="connsiteX1" fmla="*/ 56997 w 1053631"/>
                    <a:gd name="connsiteY1" fmla="*/ 595138 h 649414"/>
                    <a:gd name="connsiteX2" fmla="*/ 120728 w 1053631"/>
                    <a:gd name="connsiteY2" fmla="*/ 649414 h 649414"/>
                    <a:gd name="connsiteX3" fmla="*/ 208264 w 1053631"/>
                    <a:gd name="connsiteY3" fmla="*/ 584731 h 649414"/>
                    <a:gd name="connsiteX4" fmla="*/ 251386 w 1053631"/>
                    <a:gd name="connsiteY4" fmla="*/ 589356 h 649414"/>
                    <a:gd name="connsiteX5" fmla="*/ 276960 w 1053631"/>
                    <a:gd name="connsiteY5" fmla="*/ 606428 h 649414"/>
                    <a:gd name="connsiteX6" fmla="*/ 331645 w 1053631"/>
                    <a:gd name="connsiteY6" fmla="*/ 588200 h 649414"/>
                    <a:gd name="connsiteX7" fmla="*/ 331713 w 1053631"/>
                    <a:gd name="connsiteY7" fmla="*/ 588472 h 649414"/>
                    <a:gd name="connsiteX8" fmla="*/ 345316 w 1053631"/>
                    <a:gd name="connsiteY8" fmla="*/ 517940 h 649414"/>
                    <a:gd name="connsiteX9" fmla="*/ 397552 w 1053631"/>
                    <a:gd name="connsiteY9" fmla="*/ 461351 h 649414"/>
                    <a:gd name="connsiteX10" fmla="*/ 451284 w 1053631"/>
                    <a:gd name="connsiteY10" fmla="*/ 461351 h 649414"/>
                    <a:gd name="connsiteX11" fmla="*/ 493182 w 1053631"/>
                    <a:gd name="connsiteY11" fmla="*/ 512771 h 649414"/>
                    <a:gd name="connsiteX12" fmla="*/ 502364 w 1053631"/>
                    <a:gd name="connsiteY12" fmla="*/ 515831 h 649414"/>
                    <a:gd name="connsiteX13" fmla="*/ 521137 w 1053631"/>
                    <a:gd name="connsiteY13" fmla="*/ 506513 h 649414"/>
                    <a:gd name="connsiteX14" fmla="*/ 585276 w 1053631"/>
                    <a:gd name="connsiteY14" fmla="*/ 532427 h 649414"/>
                    <a:gd name="connsiteX15" fmla="*/ 650162 w 1053631"/>
                    <a:gd name="connsiteY15" fmla="*/ 531203 h 649414"/>
                    <a:gd name="connsiteX16" fmla="*/ 663629 w 1053631"/>
                    <a:gd name="connsiteY16" fmla="*/ 494883 h 649414"/>
                    <a:gd name="connsiteX17" fmla="*/ 723416 w 1053631"/>
                    <a:gd name="connsiteY17" fmla="*/ 500732 h 649414"/>
                    <a:gd name="connsiteX18" fmla="*/ 824963 w 1053631"/>
                    <a:gd name="connsiteY18" fmla="*/ 474342 h 649414"/>
                    <a:gd name="connsiteX19" fmla="*/ 864276 w 1053631"/>
                    <a:gd name="connsiteY19" fmla="*/ 480327 h 649414"/>
                    <a:gd name="connsiteX20" fmla="*/ 878355 w 1053631"/>
                    <a:gd name="connsiteY20" fmla="*/ 459855 h 649414"/>
                    <a:gd name="connsiteX21" fmla="*/ 945147 w 1053631"/>
                    <a:gd name="connsiteY21" fmla="*/ 462643 h 649414"/>
                    <a:gd name="connsiteX22" fmla="*/ 972693 w 1053631"/>
                    <a:gd name="connsiteY22" fmla="*/ 453461 h 649414"/>
                    <a:gd name="connsiteX23" fmla="*/ 993574 w 1053631"/>
                    <a:gd name="connsiteY23" fmla="*/ 472981 h 649414"/>
                    <a:gd name="connsiteX24" fmla="*/ 1001260 w 1053631"/>
                    <a:gd name="connsiteY24" fmla="*/ 470125 h 649414"/>
                    <a:gd name="connsiteX25" fmla="*/ 1014591 w 1053631"/>
                    <a:gd name="connsiteY25" fmla="*/ 473458 h 649414"/>
                    <a:gd name="connsiteX26" fmla="*/ 1030711 w 1053631"/>
                    <a:gd name="connsiteY26" fmla="*/ 457338 h 649414"/>
                    <a:gd name="connsiteX27" fmla="*/ 1053632 w 1053631"/>
                    <a:gd name="connsiteY27" fmla="*/ 457746 h 649414"/>
                    <a:gd name="connsiteX28" fmla="*/ 1053632 w 1053631"/>
                    <a:gd name="connsiteY28" fmla="*/ 446455 h 649414"/>
                    <a:gd name="connsiteX29" fmla="*/ 990853 w 1053631"/>
                    <a:gd name="connsiteY29" fmla="*/ 394151 h 649414"/>
                    <a:gd name="connsiteX30" fmla="*/ 960518 w 1053631"/>
                    <a:gd name="connsiteY30" fmla="*/ 342187 h 649414"/>
                    <a:gd name="connsiteX31" fmla="*/ 877675 w 1053631"/>
                    <a:gd name="connsiteY31" fmla="*/ 272335 h 649414"/>
                    <a:gd name="connsiteX32" fmla="*/ 863596 w 1053631"/>
                    <a:gd name="connsiteY32" fmla="*/ 236287 h 649414"/>
                    <a:gd name="connsiteX33" fmla="*/ 799593 w 1053631"/>
                    <a:gd name="connsiteY33" fmla="*/ 225608 h 649414"/>
                    <a:gd name="connsiteX34" fmla="*/ 781569 w 1053631"/>
                    <a:gd name="connsiteY34" fmla="*/ 194049 h 649414"/>
                    <a:gd name="connsiteX35" fmla="*/ 711785 w 1053631"/>
                    <a:gd name="connsiteY35" fmla="*/ 163850 h 649414"/>
                    <a:gd name="connsiteX36" fmla="*/ 732326 w 1053631"/>
                    <a:gd name="connsiteY36" fmla="*/ 88557 h 649414"/>
                    <a:gd name="connsiteX37" fmla="*/ 671315 w 1053631"/>
                    <a:gd name="connsiteY37" fmla="*/ 0 h 649414"/>
                    <a:gd name="connsiteX38" fmla="*/ 614250 w 1053631"/>
                    <a:gd name="connsiteY38" fmla="*/ 9046 h 649414"/>
                    <a:gd name="connsiteX39" fmla="*/ 591465 w 1053631"/>
                    <a:gd name="connsiteY39" fmla="*/ 67200 h 649414"/>
                    <a:gd name="connsiteX40" fmla="*/ 538685 w 1053631"/>
                    <a:gd name="connsiteY40" fmla="*/ 102432 h 649414"/>
                    <a:gd name="connsiteX41" fmla="*/ 498759 w 1053631"/>
                    <a:gd name="connsiteY41" fmla="*/ 147866 h 649414"/>
                    <a:gd name="connsiteX42" fmla="*/ 378031 w 1053631"/>
                    <a:gd name="connsiteY42" fmla="*/ 158341 h 649414"/>
                    <a:gd name="connsiteX43" fmla="*/ 366673 w 1053631"/>
                    <a:gd name="connsiteY43" fmla="*/ 172896 h 649414"/>
                    <a:gd name="connsiteX44" fmla="*/ 381908 w 1053631"/>
                    <a:gd name="connsiteY44" fmla="*/ 195069 h 649414"/>
                    <a:gd name="connsiteX45" fmla="*/ 336678 w 1053631"/>
                    <a:gd name="connsiteY45" fmla="*/ 237103 h 649414"/>
                    <a:gd name="connsiteX46" fmla="*/ 279681 w 1053631"/>
                    <a:gd name="connsiteY46" fmla="*/ 246557 h 649414"/>
                    <a:gd name="connsiteX47" fmla="*/ 183030 w 1053631"/>
                    <a:gd name="connsiteY47" fmla="*/ 289203 h 649414"/>
                    <a:gd name="connsiteX48" fmla="*/ 165482 w 1053631"/>
                    <a:gd name="connsiteY48" fmla="*/ 257032 h 649414"/>
                    <a:gd name="connsiteX49" fmla="*/ 157796 w 1053631"/>
                    <a:gd name="connsiteY49" fmla="*/ 256487 h 649414"/>
                    <a:gd name="connsiteX50" fmla="*/ 143581 w 1053631"/>
                    <a:gd name="connsiteY50" fmla="*/ 275532 h 649414"/>
                    <a:gd name="connsiteX51" fmla="*/ 110798 w 1053631"/>
                    <a:gd name="connsiteY51" fmla="*/ 287979 h 649414"/>
                    <a:gd name="connsiteX52" fmla="*/ 67880 w 1053631"/>
                    <a:gd name="connsiteY52" fmla="*/ 281245 h 649414"/>
                    <a:gd name="connsiteX53" fmla="*/ 59922 w 1053631"/>
                    <a:gd name="connsiteY53" fmla="*/ 330421 h 649414"/>
                    <a:gd name="connsiteX54" fmla="*/ 4965 w 1053631"/>
                    <a:gd name="connsiteY54" fmla="*/ 406258 h 649414"/>
                    <a:gd name="connsiteX55" fmla="*/ 0 w 1053631"/>
                    <a:gd name="connsiteY55" fmla="*/ 491346 h 6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53631" h="649414">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name="connsiteX0" fmla="*/ 482980 w 1296447"/>
                    <a:gd name="connsiteY0" fmla="*/ 1168306 h 1192179"/>
                    <a:gd name="connsiteX1" fmla="*/ 513995 w 1296447"/>
                    <a:gd name="connsiteY1" fmla="*/ 1179665 h 1192179"/>
                    <a:gd name="connsiteX2" fmla="*/ 522429 w 1296447"/>
                    <a:gd name="connsiteY2" fmla="*/ 1087368 h 1192179"/>
                    <a:gd name="connsiteX3" fmla="*/ 601395 w 1296447"/>
                    <a:gd name="connsiteY3" fmla="*/ 1023569 h 1192179"/>
                    <a:gd name="connsiteX4" fmla="*/ 650979 w 1296447"/>
                    <a:gd name="connsiteY4" fmla="*/ 946643 h 1192179"/>
                    <a:gd name="connsiteX5" fmla="*/ 764769 w 1296447"/>
                    <a:gd name="connsiteY5" fmla="*/ 916716 h 1192179"/>
                    <a:gd name="connsiteX6" fmla="*/ 857066 w 1296447"/>
                    <a:gd name="connsiteY6" fmla="*/ 830336 h 1192179"/>
                    <a:gd name="connsiteX7" fmla="*/ 934672 w 1296447"/>
                    <a:gd name="connsiteY7" fmla="*/ 799253 h 1192179"/>
                    <a:gd name="connsiteX8" fmla="*/ 967864 w 1296447"/>
                    <a:gd name="connsiteY8" fmla="*/ 800409 h 1192179"/>
                    <a:gd name="connsiteX9" fmla="*/ 967932 w 1296447"/>
                    <a:gd name="connsiteY9" fmla="*/ 800137 h 1192179"/>
                    <a:gd name="connsiteX10" fmla="*/ 1031663 w 1296447"/>
                    <a:gd name="connsiteY10" fmla="*/ 804286 h 1192179"/>
                    <a:gd name="connsiteX11" fmla="*/ 1059005 w 1296447"/>
                    <a:gd name="connsiteY11" fmla="*/ 774359 h 1192179"/>
                    <a:gd name="connsiteX12" fmla="*/ 1230541 w 1296447"/>
                    <a:gd name="connsiteY12" fmla="*/ 771775 h 1192179"/>
                    <a:gd name="connsiteX13" fmla="*/ 1289170 w 1296447"/>
                    <a:gd name="connsiteY13" fmla="*/ 717906 h 1192179"/>
                    <a:gd name="connsiteX14" fmla="*/ 1296448 w 1296447"/>
                    <a:gd name="connsiteY14" fmla="*/ 490053 h 1192179"/>
                    <a:gd name="connsiteX15" fmla="*/ 1255299 w 1296447"/>
                    <a:gd name="connsiteY15" fmla="*/ 507397 h 1192179"/>
                    <a:gd name="connsiteX16" fmla="*/ 1213469 w 1296447"/>
                    <a:gd name="connsiteY16" fmla="*/ 474274 h 1192179"/>
                    <a:gd name="connsiteX17" fmla="*/ 1234214 w 1296447"/>
                    <a:gd name="connsiteY17" fmla="*/ 419725 h 1192179"/>
                    <a:gd name="connsiteX18" fmla="*/ 1210748 w 1296447"/>
                    <a:gd name="connsiteY18" fmla="*/ 404694 h 1192179"/>
                    <a:gd name="connsiteX19" fmla="*/ 1179869 w 1296447"/>
                    <a:gd name="connsiteY19" fmla="*/ 406054 h 1192179"/>
                    <a:gd name="connsiteX20" fmla="*/ 1151575 w 1296447"/>
                    <a:gd name="connsiteY20" fmla="*/ 383405 h 1192179"/>
                    <a:gd name="connsiteX21" fmla="*/ 1123960 w 1296447"/>
                    <a:gd name="connsiteY21" fmla="*/ 370278 h 1192179"/>
                    <a:gd name="connsiteX22" fmla="*/ 1076485 w 1296447"/>
                    <a:gd name="connsiteY22" fmla="*/ 332869 h 1192179"/>
                    <a:gd name="connsiteX23" fmla="*/ 1072540 w 1296447"/>
                    <a:gd name="connsiteY23" fmla="*/ 301446 h 1192179"/>
                    <a:gd name="connsiteX24" fmla="*/ 666690 w 1296447"/>
                    <a:gd name="connsiteY24" fmla="*/ 0 h 1192179"/>
                    <a:gd name="connsiteX25" fmla="*/ 539501 w 1296447"/>
                    <a:gd name="connsiteY25" fmla="*/ 2721 h 1192179"/>
                    <a:gd name="connsiteX26" fmla="*/ 523109 w 1296447"/>
                    <a:gd name="connsiteY26" fmla="*/ 680361 h 1192179"/>
                    <a:gd name="connsiteX27" fmla="*/ 558681 w 1296447"/>
                    <a:gd name="connsiteY27" fmla="*/ 701922 h 1192179"/>
                    <a:gd name="connsiteX28" fmla="*/ 518960 w 1296447"/>
                    <a:gd name="connsiteY28" fmla="*/ 777828 h 1192179"/>
                    <a:gd name="connsiteX29" fmla="*/ 162966 w 1296447"/>
                    <a:gd name="connsiteY29" fmla="*/ 765925 h 1192179"/>
                    <a:gd name="connsiteX30" fmla="*/ 126713 w 1296447"/>
                    <a:gd name="connsiteY30" fmla="*/ 804150 h 1192179"/>
                    <a:gd name="connsiteX31" fmla="*/ 85496 w 1296447"/>
                    <a:gd name="connsiteY31" fmla="*/ 795920 h 1192179"/>
                    <a:gd name="connsiteX32" fmla="*/ 74409 w 1296447"/>
                    <a:gd name="connsiteY32" fmla="*/ 747493 h 1192179"/>
                    <a:gd name="connsiteX33" fmla="*/ 63935 w 1296447"/>
                    <a:gd name="connsiteY33" fmla="*/ 743548 h 1192179"/>
                    <a:gd name="connsiteX34" fmla="*/ 35640 w 1296447"/>
                    <a:gd name="connsiteY34" fmla="*/ 799321 h 1192179"/>
                    <a:gd name="connsiteX35" fmla="*/ 0 w 1296447"/>
                    <a:gd name="connsiteY35" fmla="*/ 834077 h 1192179"/>
                    <a:gd name="connsiteX36" fmla="*/ 2040 w 1296447"/>
                    <a:gd name="connsiteY36" fmla="*/ 860331 h 1192179"/>
                    <a:gd name="connsiteX37" fmla="*/ 13195 w 1296447"/>
                    <a:gd name="connsiteY37" fmla="*/ 881144 h 1192179"/>
                    <a:gd name="connsiteX38" fmla="*/ 8026 w 1296447"/>
                    <a:gd name="connsiteY38" fmla="*/ 913247 h 1192179"/>
                    <a:gd name="connsiteX39" fmla="*/ 31355 w 1296447"/>
                    <a:gd name="connsiteY39" fmla="*/ 945283 h 1192179"/>
                    <a:gd name="connsiteX40" fmla="*/ 51760 w 1296447"/>
                    <a:gd name="connsiteY40" fmla="*/ 983167 h 1192179"/>
                    <a:gd name="connsiteX41" fmla="*/ 33328 w 1296447"/>
                    <a:gd name="connsiteY41" fmla="*/ 1042069 h 1192179"/>
                    <a:gd name="connsiteX42" fmla="*/ 45503 w 1296447"/>
                    <a:gd name="connsiteY42" fmla="*/ 1047851 h 1192179"/>
                    <a:gd name="connsiteX43" fmla="*/ 70532 w 1296447"/>
                    <a:gd name="connsiteY43" fmla="*/ 1031187 h 1192179"/>
                    <a:gd name="connsiteX44" fmla="*/ 95290 w 1296447"/>
                    <a:gd name="connsiteY44" fmla="*/ 1050979 h 1192179"/>
                    <a:gd name="connsiteX45" fmla="*/ 123925 w 1296447"/>
                    <a:gd name="connsiteY45" fmla="*/ 1019828 h 1192179"/>
                    <a:gd name="connsiteX46" fmla="*/ 163374 w 1296447"/>
                    <a:gd name="connsiteY46" fmla="*/ 1035608 h 1192179"/>
                    <a:gd name="connsiteX47" fmla="*/ 200374 w 1296447"/>
                    <a:gd name="connsiteY47" fmla="*/ 994798 h 1192179"/>
                    <a:gd name="connsiteX48" fmla="*/ 243360 w 1296447"/>
                    <a:gd name="connsiteY48" fmla="*/ 1000375 h 1192179"/>
                    <a:gd name="connsiteX49" fmla="*/ 253087 w 1296447"/>
                    <a:gd name="connsiteY49" fmla="*/ 1081926 h 1192179"/>
                    <a:gd name="connsiteX50" fmla="*/ 280905 w 1296447"/>
                    <a:gd name="connsiteY50" fmla="*/ 1106480 h 1192179"/>
                    <a:gd name="connsiteX51" fmla="*/ 256623 w 1296447"/>
                    <a:gd name="connsiteY51" fmla="*/ 1128245 h 1192179"/>
                    <a:gd name="connsiteX52" fmla="*/ 282197 w 1296447"/>
                    <a:gd name="connsiteY52" fmla="*/ 1147425 h 1192179"/>
                    <a:gd name="connsiteX53" fmla="*/ 284442 w 1296447"/>
                    <a:gd name="connsiteY53" fmla="*/ 1181705 h 1192179"/>
                    <a:gd name="connsiteX54" fmla="*/ 326884 w 1296447"/>
                    <a:gd name="connsiteY54" fmla="*/ 1179393 h 1192179"/>
                    <a:gd name="connsiteX55" fmla="*/ 344772 w 1296447"/>
                    <a:gd name="connsiteY55" fmla="*/ 1192180 h 1192179"/>
                    <a:gd name="connsiteX56" fmla="*/ 380684 w 1296447"/>
                    <a:gd name="connsiteY56" fmla="*/ 1185990 h 1192179"/>
                    <a:gd name="connsiteX57" fmla="*/ 391567 w 1296447"/>
                    <a:gd name="connsiteY57" fmla="*/ 1147766 h 1192179"/>
                    <a:gd name="connsiteX58" fmla="*/ 451624 w 1296447"/>
                    <a:gd name="connsiteY58" fmla="*/ 1149602 h 1192179"/>
                    <a:gd name="connsiteX59" fmla="*/ 449380 w 1296447"/>
                    <a:gd name="connsiteY59" fmla="*/ 1182182 h 1192179"/>
                    <a:gd name="connsiteX60" fmla="*/ 482980 w 1296447"/>
                    <a:gd name="connsiteY60" fmla="*/ 1168306 h 11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96447" h="1192179">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name="connsiteX0" fmla="*/ 26620 w 978679"/>
                    <a:gd name="connsiteY0" fmla="*/ 843094 h 997994"/>
                    <a:gd name="connsiteX1" fmla="*/ 28390 w 978679"/>
                    <a:gd name="connsiteY1" fmla="*/ 842210 h 997994"/>
                    <a:gd name="connsiteX2" fmla="*/ 173601 w 978679"/>
                    <a:gd name="connsiteY2" fmla="*/ 828265 h 997994"/>
                    <a:gd name="connsiteX3" fmla="*/ 197204 w 978679"/>
                    <a:gd name="connsiteY3" fmla="*/ 871522 h 997994"/>
                    <a:gd name="connsiteX4" fmla="*/ 231212 w 978679"/>
                    <a:gd name="connsiteY4" fmla="*/ 867444 h 997994"/>
                    <a:gd name="connsiteX5" fmla="*/ 250663 w 978679"/>
                    <a:gd name="connsiteY5" fmla="*/ 917569 h 997994"/>
                    <a:gd name="connsiteX6" fmla="*/ 276916 w 978679"/>
                    <a:gd name="connsiteY6" fmla="*/ 925799 h 997994"/>
                    <a:gd name="connsiteX7" fmla="*/ 282632 w 978679"/>
                    <a:gd name="connsiteY7" fmla="*/ 959807 h 997994"/>
                    <a:gd name="connsiteX8" fmla="*/ 320313 w 978679"/>
                    <a:gd name="connsiteY8" fmla="*/ 991231 h 997994"/>
                    <a:gd name="connsiteX9" fmla="*/ 350578 w 978679"/>
                    <a:gd name="connsiteY9" fmla="*/ 961779 h 997994"/>
                    <a:gd name="connsiteX10" fmla="*/ 385539 w 978679"/>
                    <a:gd name="connsiteY10" fmla="*/ 893289 h 997994"/>
                    <a:gd name="connsiteX11" fmla="*/ 422403 w 978679"/>
                    <a:gd name="connsiteY11" fmla="*/ 906892 h 997994"/>
                    <a:gd name="connsiteX12" fmla="*/ 433014 w 978679"/>
                    <a:gd name="connsiteY12" fmla="*/ 953211 h 997994"/>
                    <a:gd name="connsiteX13" fmla="*/ 451037 w 978679"/>
                    <a:gd name="connsiteY13" fmla="*/ 956814 h 997994"/>
                    <a:gd name="connsiteX14" fmla="*/ 485862 w 978679"/>
                    <a:gd name="connsiteY14" fmla="*/ 920020 h 997994"/>
                    <a:gd name="connsiteX15" fmla="*/ 838388 w 978679"/>
                    <a:gd name="connsiteY15" fmla="*/ 931853 h 997994"/>
                    <a:gd name="connsiteX16" fmla="*/ 863758 w 978679"/>
                    <a:gd name="connsiteY16" fmla="*/ 883359 h 997994"/>
                    <a:gd name="connsiteX17" fmla="*/ 834240 w 978679"/>
                    <a:gd name="connsiteY17" fmla="*/ 865471 h 997994"/>
                    <a:gd name="connsiteX18" fmla="*/ 851380 w 978679"/>
                    <a:gd name="connsiteY18" fmla="*/ 157563 h 997994"/>
                    <a:gd name="connsiteX19" fmla="*/ 971972 w 978679"/>
                    <a:gd name="connsiteY19" fmla="*/ 154979 h 997994"/>
                    <a:gd name="connsiteX20" fmla="*/ 754322 w 978679"/>
                    <a:gd name="connsiteY20" fmla="*/ -6764 h 997994"/>
                    <a:gd name="connsiteX21" fmla="*/ 740104 w 978679"/>
                    <a:gd name="connsiteY21" fmla="*/ 85399 h 997994"/>
                    <a:gd name="connsiteX22" fmla="*/ 497629 w 978679"/>
                    <a:gd name="connsiteY22" fmla="*/ 84104 h 997994"/>
                    <a:gd name="connsiteX23" fmla="*/ 457294 w 978679"/>
                    <a:gd name="connsiteY23" fmla="*/ 284276 h 997994"/>
                    <a:gd name="connsiteX24" fmla="*/ 377920 w 978679"/>
                    <a:gd name="connsiteY24" fmla="*/ 311482 h 997994"/>
                    <a:gd name="connsiteX25" fmla="*/ 355679 w 978679"/>
                    <a:gd name="connsiteY25" fmla="*/ 334812 h 997994"/>
                    <a:gd name="connsiteX26" fmla="*/ 347383 w 978679"/>
                    <a:gd name="connsiteY26" fmla="*/ 448058 h 997994"/>
                    <a:gd name="connsiteX27" fmla="*/ 55935 w 978679"/>
                    <a:gd name="connsiteY27" fmla="*/ 458735 h 997994"/>
                    <a:gd name="connsiteX28" fmla="*/ 34032 w 978679"/>
                    <a:gd name="connsiteY28" fmla="*/ 483085 h 997994"/>
                    <a:gd name="connsiteX29" fmla="*/ 39951 w 978679"/>
                    <a:gd name="connsiteY29" fmla="*/ 506891 h 997994"/>
                    <a:gd name="connsiteX30" fmla="*/ 55526 w 978679"/>
                    <a:gd name="connsiteY30" fmla="*/ 509817 h 997994"/>
                    <a:gd name="connsiteX31" fmla="*/ 63892 w 978679"/>
                    <a:gd name="connsiteY31" fmla="*/ 541307 h 997994"/>
                    <a:gd name="connsiteX32" fmla="*/ 58861 w 978679"/>
                    <a:gd name="connsiteY32" fmla="*/ 570622 h 997994"/>
                    <a:gd name="connsiteX33" fmla="*/ 44168 w 978679"/>
                    <a:gd name="connsiteY33" fmla="*/ 603813 h 997994"/>
                    <a:gd name="connsiteX34" fmla="*/ 31585 w 978679"/>
                    <a:gd name="connsiteY34" fmla="*/ 604630 h 997994"/>
                    <a:gd name="connsiteX35" fmla="*/ 32402 w 978679"/>
                    <a:gd name="connsiteY35" fmla="*/ 618914 h 997994"/>
                    <a:gd name="connsiteX36" fmla="*/ 53418 w 978679"/>
                    <a:gd name="connsiteY36" fmla="*/ 649930 h 997994"/>
                    <a:gd name="connsiteX37" fmla="*/ 51309 w 978679"/>
                    <a:gd name="connsiteY37" fmla="*/ 693526 h 997994"/>
                    <a:gd name="connsiteX38" fmla="*/ 44507 w 978679"/>
                    <a:gd name="connsiteY38" fmla="*/ 748483 h 997994"/>
                    <a:gd name="connsiteX39" fmla="*/ 14309 w 978679"/>
                    <a:gd name="connsiteY39" fmla="*/ 809289 h 997994"/>
                    <a:gd name="connsiteX40" fmla="*/ -6707 w 978679"/>
                    <a:gd name="connsiteY40" fmla="*/ 860573 h 997994"/>
                    <a:gd name="connsiteX41" fmla="*/ 26620 w 978679"/>
                    <a:gd name="connsiteY41" fmla="*/ 843094 h 99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78679" h="997994">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name="connsiteX0" fmla="*/ 351369 w 589016"/>
                    <a:gd name="connsiteY0" fmla="*/ 320898 h 441422"/>
                    <a:gd name="connsiteX1" fmla="*/ 387214 w 589016"/>
                    <a:gd name="connsiteY1" fmla="*/ 306887 h 441422"/>
                    <a:gd name="connsiteX2" fmla="*/ 389186 w 589016"/>
                    <a:gd name="connsiteY2" fmla="*/ 309948 h 441422"/>
                    <a:gd name="connsiteX3" fmla="*/ 473390 w 589016"/>
                    <a:gd name="connsiteY3" fmla="*/ 323007 h 441422"/>
                    <a:gd name="connsiteX4" fmla="*/ 519776 w 589016"/>
                    <a:gd name="connsiteY4" fmla="*/ 277912 h 441422"/>
                    <a:gd name="connsiteX5" fmla="*/ 578134 w 589016"/>
                    <a:gd name="connsiteY5" fmla="*/ 272811 h 441422"/>
                    <a:gd name="connsiteX6" fmla="*/ 589016 w 589016"/>
                    <a:gd name="connsiteY6" fmla="*/ 249210 h 441422"/>
                    <a:gd name="connsiteX7" fmla="*/ 567251 w 589016"/>
                    <a:gd name="connsiteY7" fmla="*/ 220711 h 441422"/>
                    <a:gd name="connsiteX8" fmla="*/ 580174 w 589016"/>
                    <a:gd name="connsiteY8" fmla="*/ 201394 h 441422"/>
                    <a:gd name="connsiteX9" fmla="*/ 569768 w 589016"/>
                    <a:gd name="connsiteY9" fmla="*/ 189560 h 441422"/>
                    <a:gd name="connsiteX10" fmla="*/ 528550 w 589016"/>
                    <a:gd name="connsiteY10" fmla="*/ 190852 h 441422"/>
                    <a:gd name="connsiteX11" fmla="*/ 497127 w 589016"/>
                    <a:gd name="connsiteY11" fmla="*/ 164122 h 441422"/>
                    <a:gd name="connsiteX12" fmla="*/ 484000 w 589016"/>
                    <a:gd name="connsiteY12" fmla="*/ 122088 h 441422"/>
                    <a:gd name="connsiteX13" fmla="*/ 445299 w 589016"/>
                    <a:gd name="connsiteY13" fmla="*/ 90053 h 441422"/>
                    <a:gd name="connsiteX14" fmla="*/ 439790 w 589016"/>
                    <a:gd name="connsiteY14" fmla="*/ 58221 h 441422"/>
                    <a:gd name="connsiteX15" fmla="*/ 421290 w 589016"/>
                    <a:gd name="connsiteY15" fmla="*/ 29859 h 441422"/>
                    <a:gd name="connsiteX16" fmla="*/ 429588 w 589016"/>
                    <a:gd name="connsiteY16" fmla="*/ 816 h 441422"/>
                    <a:gd name="connsiteX17" fmla="*/ 405510 w 589016"/>
                    <a:gd name="connsiteY17" fmla="*/ 0 h 441422"/>
                    <a:gd name="connsiteX18" fmla="*/ 335114 w 589016"/>
                    <a:gd name="connsiteY18" fmla="*/ 28158 h 441422"/>
                    <a:gd name="connsiteX19" fmla="*/ 241864 w 589016"/>
                    <a:gd name="connsiteY19" fmla="*/ 115423 h 441422"/>
                    <a:gd name="connsiteX20" fmla="*/ 130658 w 589016"/>
                    <a:gd name="connsiteY20" fmla="*/ 144669 h 441422"/>
                    <a:gd name="connsiteX21" fmla="*/ 83523 w 589016"/>
                    <a:gd name="connsiteY21" fmla="*/ 217786 h 441422"/>
                    <a:gd name="connsiteX22" fmla="*/ 8570 w 589016"/>
                    <a:gd name="connsiteY22" fmla="*/ 278320 h 441422"/>
                    <a:gd name="connsiteX23" fmla="*/ 0 w 589016"/>
                    <a:gd name="connsiteY23" fmla="*/ 372318 h 441422"/>
                    <a:gd name="connsiteX24" fmla="*/ 26118 w 589016"/>
                    <a:gd name="connsiteY24" fmla="*/ 423330 h 441422"/>
                    <a:gd name="connsiteX25" fmla="*/ 45979 w 589016"/>
                    <a:gd name="connsiteY25" fmla="*/ 422378 h 441422"/>
                    <a:gd name="connsiteX26" fmla="*/ 120592 w 589016"/>
                    <a:gd name="connsiteY26" fmla="*/ 397076 h 441422"/>
                    <a:gd name="connsiteX27" fmla="*/ 156028 w 589016"/>
                    <a:gd name="connsiteY27" fmla="*/ 402109 h 441422"/>
                    <a:gd name="connsiteX28" fmla="*/ 172896 w 589016"/>
                    <a:gd name="connsiteY28" fmla="*/ 441082 h 441422"/>
                    <a:gd name="connsiteX29" fmla="*/ 178473 w 589016"/>
                    <a:gd name="connsiteY29" fmla="*/ 441422 h 441422"/>
                    <a:gd name="connsiteX30" fmla="*/ 167795 w 589016"/>
                    <a:gd name="connsiteY30" fmla="*/ 335046 h 441422"/>
                    <a:gd name="connsiteX31" fmla="*/ 187315 w 589016"/>
                    <a:gd name="connsiteY31" fmla="*/ 315593 h 441422"/>
                    <a:gd name="connsiteX32" fmla="*/ 351369 w 589016"/>
                    <a:gd name="connsiteY32" fmla="*/ 320898 h 44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9016" h="441422">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name="connsiteX0" fmla="*/ 60017 w 999764"/>
                    <a:gd name="connsiteY0" fmla="*/ 896689 h 969838"/>
                    <a:gd name="connsiteX1" fmla="*/ 107628 w 999764"/>
                    <a:gd name="connsiteY1" fmla="*/ 869483 h 969838"/>
                    <a:gd name="connsiteX2" fmla="*/ 191628 w 999764"/>
                    <a:gd name="connsiteY2" fmla="*/ 925052 h 969838"/>
                    <a:gd name="connsiteX3" fmla="*/ 538100 w 999764"/>
                    <a:gd name="connsiteY3" fmla="*/ 915802 h 969838"/>
                    <a:gd name="connsiteX4" fmla="*/ 588022 w 999764"/>
                    <a:gd name="connsiteY4" fmla="*/ 953958 h 969838"/>
                    <a:gd name="connsiteX5" fmla="*/ 706641 w 999764"/>
                    <a:gd name="connsiteY5" fmla="*/ 950082 h 969838"/>
                    <a:gd name="connsiteX6" fmla="*/ 779489 w 999764"/>
                    <a:gd name="connsiteY6" fmla="*/ 963075 h 969838"/>
                    <a:gd name="connsiteX7" fmla="*/ 903618 w 999764"/>
                    <a:gd name="connsiteY7" fmla="*/ 938452 h 969838"/>
                    <a:gd name="connsiteX8" fmla="*/ 814311 w 999764"/>
                    <a:gd name="connsiteY8" fmla="*/ 857717 h 969838"/>
                    <a:gd name="connsiteX9" fmla="*/ 822610 w 999764"/>
                    <a:gd name="connsiteY9" fmla="*/ 549673 h 969838"/>
                    <a:gd name="connsiteX10" fmla="*/ 989929 w 999764"/>
                    <a:gd name="connsiteY10" fmla="*/ 557358 h 969838"/>
                    <a:gd name="connsiteX11" fmla="*/ 978638 w 999764"/>
                    <a:gd name="connsiteY11" fmla="*/ 528249 h 969838"/>
                    <a:gd name="connsiteX12" fmla="*/ 993058 w 999764"/>
                    <a:gd name="connsiteY12" fmla="*/ 428945 h 969838"/>
                    <a:gd name="connsiteX13" fmla="*/ 980404 w 999764"/>
                    <a:gd name="connsiteY13" fmla="*/ 405684 h 969838"/>
                    <a:gd name="connsiteX14" fmla="*/ 881034 w 999764"/>
                    <a:gd name="connsiteY14" fmla="*/ 410447 h 969838"/>
                    <a:gd name="connsiteX15" fmla="*/ 857910 w 999764"/>
                    <a:gd name="connsiteY15" fmla="*/ 444455 h 969838"/>
                    <a:gd name="connsiteX16" fmla="*/ 817439 w 999764"/>
                    <a:gd name="connsiteY16" fmla="*/ 410447 h 969838"/>
                    <a:gd name="connsiteX17" fmla="*/ 847026 w 999764"/>
                    <a:gd name="connsiteY17" fmla="*/ 370929 h 969838"/>
                    <a:gd name="connsiteX18" fmla="*/ 817100 w 999764"/>
                    <a:gd name="connsiteY18" fmla="*/ 308559 h 969838"/>
                    <a:gd name="connsiteX19" fmla="*/ 815808 w 999764"/>
                    <a:gd name="connsiteY19" fmla="*/ 230680 h 969838"/>
                    <a:gd name="connsiteX20" fmla="*/ 799824 w 999764"/>
                    <a:gd name="connsiteY20" fmla="*/ 110224 h 969838"/>
                    <a:gd name="connsiteX21" fmla="*/ 730380 w 999764"/>
                    <a:gd name="connsiteY21" fmla="*/ 104578 h 969838"/>
                    <a:gd name="connsiteX22" fmla="*/ 721131 w 999764"/>
                    <a:gd name="connsiteY22" fmla="*/ 71454 h 969838"/>
                    <a:gd name="connsiteX23" fmla="*/ 706236 w 999764"/>
                    <a:gd name="connsiteY23" fmla="*/ 69890 h 969838"/>
                    <a:gd name="connsiteX24" fmla="*/ 692088 w 999764"/>
                    <a:gd name="connsiteY24" fmla="*/ 78870 h 969838"/>
                    <a:gd name="connsiteX25" fmla="*/ 635361 w 999764"/>
                    <a:gd name="connsiteY25" fmla="*/ 77645 h 969838"/>
                    <a:gd name="connsiteX26" fmla="*/ 614142 w 999764"/>
                    <a:gd name="connsiteY26" fmla="*/ 170349 h 969838"/>
                    <a:gd name="connsiteX27" fmla="*/ 562108 w 999764"/>
                    <a:gd name="connsiteY27" fmla="*/ 165726 h 969838"/>
                    <a:gd name="connsiteX28" fmla="*/ 464644 w 999764"/>
                    <a:gd name="connsiteY28" fmla="*/ 182185 h 969838"/>
                    <a:gd name="connsiteX29" fmla="*/ 432267 w 999764"/>
                    <a:gd name="connsiteY29" fmla="*/ 146750 h 969838"/>
                    <a:gd name="connsiteX30" fmla="*/ 405060 w 999764"/>
                    <a:gd name="connsiteY30" fmla="*/ 82948 h 969838"/>
                    <a:gd name="connsiteX31" fmla="*/ 371936 w 999764"/>
                    <a:gd name="connsiteY31" fmla="*/ -5472 h 969838"/>
                    <a:gd name="connsiteX32" fmla="*/ 105588 w 999764"/>
                    <a:gd name="connsiteY32" fmla="*/ -6764 h 969838"/>
                    <a:gd name="connsiteX33" fmla="*/ 35394 w 999764"/>
                    <a:gd name="connsiteY33" fmla="*/ 20442 h 969838"/>
                    <a:gd name="connsiteX34" fmla="*/ 35394 w 999764"/>
                    <a:gd name="connsiteY34" fmla="*/ 26022 h 969838"/>
                    <a:gd name="connsiteX35" fmla="*/ 69402 w 999764"/>
                    <a:gd name="connsiteY35" fmla="*/ 68395 h 969838"/>
                    <a:gd name="connsiteX36" fmla="*/ 84433 w 999764"/>
                    <a:gd name="connsiteY36" fmla="*/ 106415 h 969838"/>
                    <a:gd name="connsiteX37" fmla="*/ 100962 w 999764"/>
                    <a:gd name="connsiteY37" fmla="*/ 156680 h 969838"/>
                    <a:gd name="connsiteX38" fmla="*/ 116063 w 999764"/>
                    <a:gd name="connsiteY38" fmla="*/ 191843 h 969838"/>
                    <a:gd name="connsiteX39" fmla="*/ 113885 w 999764"/>
                    <a:gd name="connsiteY39" fmla="*/ 247886 h 969838"/>
                    <a:gd name="connsiteX40" fmla="*/ 105316 w 999764"/>
                    <a:gd name="connsiteY40" fmla="*/ 261490 h 969838"/>
                    <a:gd name="connsiteX41" fmla="*/ 118919 w 999764"/>
                    <a:gd name="connsiteY41" fmla="*/ 311073 h 969838"/>
                    <a:gd name="connsiteX42" fmla="*/ 136196 w 999764"/>
                    <a:gd name="connsiteY42" fmla="*/ 354128 h 969838"/>
                    <a:gd name="connsiteX43" fmla="*/ 156258 w 999764"/>
                    <a:gd name="connsiteY43" fmla="*/ 367731 h 969838"/>
                    <a:gd name="connsiteX44" fmla="*/ 162721 w 999764"/>
                    <a:gd name="connsiteY44" fmla="*/ 382762 h 969838"/>
                    <a:gd name="connsiteX45" fmla="*/ 162721 w 999764"/>
                    <a:gd name="connsiteY45" fmla="*/ 394256 h 969838"/>
                    <a:gd name="connsiteX46" fmla="*/ 158437 w 999764"/>
                    <a:gd name="connsiteY46" fmla="*/ 405751 h 969838"/>
                    <a:gd name="connsiteX47" fmla="*/ 158437 w 999764"/>
                    <a:gd name="connsiteY47" fmla="*/ 424252 h 969838"/>
                    <a:gd name="connsiteX48" fmla="*/ 148371 w 999764"/>
                    <a:gd name="connsiteY48" fmla="*/ 502537 h 969838"/>
                    <a:gd name="connsiteX49" fmla="*/ 118919 w 999764"/>
                    <a:gd name="connsiteY49" fmla="*/ 542735 h 969838"/>
                    <a:gd name="connsiteX50" fmla="*/ 93822 w 999764"/>
                    <a:gd name="connsiteY50" fmla="*/ 555658 h 969838"/>
                    <a:gd name="connsiteX51" fmla="*/ 88787 w 999764"/>
                    <a:gd name="connsiteY51" fmla="*/ 575724 h 969838"/>
                    <a:gd name="connsiteX52" fmla="*/ 63623 w 999764"/>
                    <a:gd name="connsiteY52" fmla="*/ 600140 h 969838"/>
                    <a:gd name="connsiteX53" fmla="*/ 60764 w 999764"/>
                    <a:gd name="connsiteY53" fmla="*/ 621701 h 969838"/>
                    <a:gd name="connsiteX54" fmla="*/ 51448 w 999764"/>
                    <a:gd name="connsiteY54" fmla="*/ 630339 h 969838"/>
                    <a:gd name="connsiteX55" fmla="*/ 50698 w 999764"/>
                    <a:gd name="connsiteY55" fmla="*/ 648977 h 969838"/>
                    <a:gd name="connsiteX56" fmla="*/ 38523 w 999764"/>
                    <a:gd name="connsiteY56" fmla="*/ 672646 h 969838"/>
                    <a:gd name="connsiteX57" fmla="*/ 25600 w 999764"/>
                    <a:gd name="connsiteY57" fmla="*/ 745899 h 969838"/>
                    <a:gd name="connsiteX58" fmla="*/ 13359 w 999764"/>
                    <a:gd name="connsiteY58" fmla="*/ 791876 h 969838"/>
                    <a:gd name="connsiteX59" fmla="*/ 4040 w 999764"/>
                    <a:gd name="connsiteY59" fmla="*/ 808405 h 969838"/>
                    <a:gd name="connsiteX60" fmla="*/ 1184 w 999764"/>
                    <a:gd name="connsiteY60" fmla="*/ 874448 h 969838"/>
                    <a:gd name="connsiteX61" fmla="*/ -6707 w 999764"/>
                    <a:gd name="connsiteY61" fmla="*/ 874448 h 969838"/>
                    <a:gd name="connsiteX62" fmla="*/ -3715 w 999764"/>
                    <a:gd name="connsiteY62" fmla="*/ 910768 h 969838"/>
                    <a:gd name="connsiteX63" fmla="*/ 36756 w 999764"/>
                    <a:gd name="connsiteY63" fmla="*/ 892063 h 969838"/>
                    <a:gd name="connsiteX64" fmla="*/ 60017 w 999764"/>
                    <a:gd name="connsiteY64" fmla="*/ 896689 h 969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99764" h="969838">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name="connsiteX0" fmla="*/ 113954 w 120661"/>
                    <a:gd name="connsiteY0" fmla="*/ 55878 h 140793"/>
                    <a:gd name="connsiteX1" fmla="*/ 113954 w 120661"/>
                    <a:gd name="connsiteY1" fmla="*/ 33707 h 140793"/>
                    <a:gd name="connsiteX2" fmla="*/ 98787 w 120661"/>
                    <a:gd name="connsiteY2" fmla="*/ 14252 h 140793"/>
                    <a:gd name="connsiteX3" fmla="*/ 98787 w 120661"/>
                    <a:gd name="connsiteY3" fmla="*/ -6764 h 140793"/>
                    <a:gd name="connsiteX4" fmla="*/ 64234 w 120661"/>
                    <a:gd name="connsiteY4" fmla="*/ -5539 h 140793"/>
                    <a:gd name="connsiteX5" fmla="*/ 55663 w 120661"/>
                    <a:gd name="connsiteY5" fmla="*/ 24388 h 140793"/>
                    <a:gd name="connsiteX6" fmla="*/ 20227 w 120661"/>
                    <a:gd name="connsiteY6" fmla="*/ 27586 h 140793"/>
                    <a:gd name="connsiteX7" fmla="*/ -4529 w 120661"/>
                    <a:gd name="connsiteY7" fmla="*/ 785 h 140793"/>
                    <a:gd name="connsiteX8" fmla="*/ -6707 w 120661"/>
                    <a:gd name="connsiteY8" fmla="*/ 1602 h 140793"/>
                    <a:gd name="connsiteX9" fmla="*/ 5740 w 120661"/>
                    <a:gd name="connsiteY9" fmla="*/ 39352 h 140793"/>
                    <a:gd name="connsiteX10" fmla="*/ 12542 w 120661"/>
                    <a:gd name="connsiteY10" fmla="*/ 74516 h 140793"/>
                    <a:gd name="connsiteX11" fmla="*/ 16554 w 120661"/>
                    <a:gd name="connsiteY11" fmla="*/ 104578 h 140793"/>
                    <a:gd name="connsiteX12" fmla="*/ 37300 w 120661"/>
                    <a:gd name="connsiteY12" fmla="*/ 134030 h 140793"/>
                    <a:gd name="connsiteX13" fmla="*/ 74301 w 120661"/>
                    <a:gd name="connsiteY13" fmla="*/ 125594 h 14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661" h="140793">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name="connsiteX0" fmla="*/ 42306 w 69648"/>
                    <a:gd name="connsiteY0" fmla="*/ 36116 h 106580"/>
                    <a:gd name="connsiteX1" fmla="*/ 69648 w 69648"/>
                    <a:gd name="connsiteY1" fmla="*/ 17888 h 106580"/>
                    <a:gd name="connsiteX2" fmla="*/ 60330 w 69648"/>
                    <a:gd name="connsiteY2" fmla="*/ 68 h 106580"/>
                    <a:gd name="connsiteX3" fmla="*/ 59854 w 69648"/>
                    <a:gd name="connsiteY3" fmla="*/ 0 h 106580"/>
                    <a:gd name="connsiteX4" fmla="*/ 20065 w 69648"/>
                    <a:gd name="connsiteY4" fmla="*/ 41013 h 106580"/>
                    <a:gd name="connsiteX5" fmla="*/ 0 w 69648"/>
                    <a:gd name="connsiteY5" fmla="*/ 51760 h 106580"/>
                    <a:gd name="connsiteX6" fmla="*/ 5305 w 69648"/>
                    <a:gd name="connsiteY6" fmla="*/ 61758 h 106580"/>
                    <a:gd name="connsiteX7" fmla="*/ 10339 w 69648"/>
                    <a:gd name="connsiteY7" fmla="*/ 106309 h 106580"/>
                    <a:gd name="connsiteX8" fmla="*/ 10679 w 69648"/>
                    <a:gd name="connsiteY8" fmla="*/ 106581 h 106580"/>
                    <a:gd name="connsiteX9" fmla="*/ 26526 w 69648"/>
                    <a:gd name="connsiteY9" fmla="*/ 95426 h 106580"/>
                    <a:gd name="connsiteX10" fmla="*/ 42306 w 69648"/>
                    <a:gd name="connsiteY10" fmla="*/ 36116 h 1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8" h="106580">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name="connsiteX0" fmla="*/ 81143 w 834213"/>
                    <a:gd name="connsiteY0" fmla="*/ 1089000 h 1276791"/>
                    <a:gd name="connsiteX1" fmla="*/ 46319 w 834213"/>
                    <a:gd name="connsiteY1" fmla="*/ 1089952 h 1276791"/>
                    <a:gd name="connsiteX2" fmla="*/ 54413 w 834213"/>
                    <a:gd name="connsiteY2" fmla="*/ 1141712 h 1276791"/>
                    <a:gd name="connsiteX3" fmla="*/ 114267 w 834213"/>
                    <a:gd name="connsiteY3" fmla="*/ 1182046 h 1276791"/>
                    <a:gd name="connsiteX4" fmla="*/ 142357 w 834213"/>
                    <a:gd name="connsiteY4" fmla="*/ 1270262 h 1276791"/>
                    <a:gd name="connsiteX5" fmla="*/ 183779 w 834213"/>
                    <a:gd name="connsiteY5" fmla="*/ 1276791 h 1276791"/>
                    <a:gd name="connsiteX6" fmla="*/ 206292 w 834213"/>
                    <a:gd name="connsiteY6" fmla="*/ 1268221 h 1276791"/>
                    <a:gd name="connsiteX7" fmla="*/ 223568 w 834213"/>
                    <a:gd name="connsiteY7" fmla="*/ 1245164 h 1276791"/>
                    <a:gd name="connsiteX8" fmla="*/ 252747 w 834213"/>
                    <a:gd name="connsiteY8" fmla="*/ 1247273 h 1276791"/>
                    <a:gd name="connsiteX9" fmla="*/ 266758 w 834213"/>
                    <a:gd name="connsiteY9" fmla="*/ 1272983 h 1276791"/>
                    <a:gd name="connsiteX10" fmla="*/ 349057 w 834213"/>
                    <a:gd name="connsiteY10" fmla="*/ 1236662 h 1276791"/>
                    <a:gd name="connsiteX11" fmla="*/ 402653 w 834213"/>
                    <a:gd name="connsiteY11" fmla="*/ 1227752 h 1276791"/>
                    <a:gd name="connsiteX12" fmla="*/ 431084 w 834213"/>
                    <a:gd name="connsiteY12" fmla="*/ 1201362 h 1276791"/>
                    <a:gd name="connsiteX13" fmla="*/ 417345 w 834213"/>
                    <a:gd name="connsiteY13" fmla="*/ 1181365 h 1276791"/>
                    <a:gd name="connsiteX14" fmla="*/ 442851 w 834213"/>
                    <a:gd name="connsiteY14" fmla="*/ 1148582 h 1276791"/>
                    <a:gd name="connsiteX15" fmla="*/ 564259 w 834213"/>
                    <a:gd name="connsiteY15" fmla="*/ 1138039 h 1276791"/>
                    <a:gd name="connsiteX16" fmla="*/ 600647 w 834213"/>
                    <a:gd name="connsiteY16" fmla="*/ 1096618 h 1276791"/>
                    <a:gd name="connsiteX17" fmla="*/ 650435 w 834213"/>
                    <a:gd name="connsiteY17" fmla="*/ 1063426 h 1276791"/>
                    <a:gd name="connsiteX18" fmla="*/ 675056 w 834213"/>
                    <a:gd name="connsiteY18" fmla="*/ 1000512 h 1276791"/>
                    <a:gd name="connsiteX19" fmla="*/ 744228 w 834213"/>
                    <a:gd name="connsiteY19" fmla="*/ 989493 h 1276791"/>
                    <a:gd name="connsiteX20" fmla="*/ 752322 w 834213"/>
                    <a:gd name="connsiteY20" fmla="*/ 972013 h 1276791"/>
                    <a:gd name="connsiteX21" fmla="*/ 704983 w 834213"/>
                    <a:gd name="connsiteY21" fmla="*/ 918485 h 1276791"/>
                    <a:gd name="connsiteX22" fmla="*/ 695257 w 834213"/>
                    <a:gd name="connsiteY22" fmla="*/ 866112 h 1276791"/>
                    <a:gd name="connsiteX23" fmla="*/ 665738 w 834213"/>
                    <a:gd name="connsiteY23" fmla="*/ 868561 h 1276791"/>
                    <a:gd name="connsiteX24" fmla="*/ 680974 w 834213"/>
                    <a:gd name="connsiteY24" fmla="*/ 767150 h 1276791"/>
                    <a:gd name="connsiteX25" fmla="*/ 693761 w 834213"/>
                    <a:gd name="connsiteY25" fmla="*/ 750146 h 1276791"/>
                    <a:gd name="connsiteX26" fmla="*/ 695801 w 834213"/>
                    <a:gd name="connsiteY26" fmla="*/ 720695 h 1276791"/>
                    <a:gd name="connsiteX27" fmla="*/ 755587 w 834213"/>
                    <a:gd name="connsiteY27" fmla="*/ 605748 h 1276791"/>
                    <a:gd name="connsiteX28" fmla="*/ 834213 w 834213"/>
                    <a:gd name="connsiteY28" fmla="*/ 599559 h 1276791"/>
                    <a:gd name="connsiteX29" fmla="*/ 834213 w 834213"/>
                    <a:gd name="connsiteY29" fmla="*/ 313757 h 1276791"/>
                    <a:gd name="connsiteX30" fmla="*/ 223908 w 834213"/>
                    <a:gd name="connsiteY30" fmla="*/ 0 h 1276791"/>
                    <a:gd name="connsiteX31" fmla="*/ 148274 w 834213"/>
                    <a:gd name="connsiteY31" fmla="*/ 23329 h 1276791"/>
                    <a:gd name="connsiteX32" fmla="*/ 139636 w 834213"/>
                    <a:gd name="connsiteY32" fmla="*/ 128210 h 1276791"/>
                    <a:gd name="connsiteX33" fmla="*/ 180650 w 834213"/>
                    <a:gd name="connsiteY33" fmla="*/ 200170 h 1276791"/>
                    <a:gd name="connsiteX34" fmla="*/ 217854 w 834213"/>
                    <a:gd name="connsiteY34" fmla="*/ 229689 h 1276791"/>
                    <a:gd name="connsiteX35" fmla="*/ 191668 w 834213"/>
                    <a:gd name="connsiteY35" fmla="*/ 268254 h 1276791"/>
                    <a:gd name="connsiteX36" fmla="*/ 158681 w 834213"/>
                    <a:gd name="connsiteY36" fmla="*/ 524333 h 1276791"/>
                    <a:gd name="connsiteX37" fmla="*/ 30607 w 834213"/>
                    <a:gd name="connsiteY37" fmla="*/ 661657 h 1276791"/>
                    <a:gd name="connsiteX38" fmla="*/ 19180 w 834213"/>
                    <a:gd name="connsiteY38" fmla="*/ 704371 h 1276791"/>
                    <a:gd name="connsiteX39" fmla="*/ 0 w 834213"/>
                    <a:gd name="connsiteY39" fmla="*/ 709200 h 1276791"/>
                    <a:gd name="connsiteX40" fmla="*/ 0 w 834213"/>
                    <a:gd name="connsiteY40" fmla="*/ 724028 h 1276791"/>
                    <a:gd name="connsiteX41" fmla="*/ 45775 w 834213"/>
                    <a:gd name="connsiteY41" fmla="*/ 744364 h 1276791"/>
                    <a:gd name="connsiteX42" fmla="*/ 55705 w 834213"/>
                    <a:gd name="connsiteY42" fmla="*/ 780412 h 1276791"/>
                    <a:gd name="connsiteX43" fmla="*/ 125421 w 834213"/>
                    <a:gd name="connsiteY43" fmla="*/ 787010 h 1276791"/>
                    <a:gd name="connsiteX44" fmla="*/ 136984 w 834213"/>
                    <a:gd name="connsiteY44" fmla="*/ 829316 h 1276791"/>
                    <a:gd name="connsiteX45" fmla="*/ 102092 w 834213"/>
                    <a:gd name="connsiteY45" fmla="*/ 853393 h 1276791"/>
                    <a:gd name="connsiteX46" fmla="*/ 111818 w 834213"/>
                    <a:gd name="connsiteY46" fmla="*/ 915084 h 1276791"/>
                    <a:gd name="connsiteX47" fmla="*/ 113110 w 834213"/>
                    <a:gd name="connsiteY47" fmla="*/ 1004593 h 1276791"/>
                    <a:gd name="connsiteX48" fmla="*/ 147526 w 834213"/>
                    <a:gd name="connsiteY48" fmla="*/ 1048327 h 1276791"/>
                    <a:gd name="connsiteX49" fmla="*/ 143921 w 834213"/>
                    <a:gd name="connsiteY49" fmla="*/ 1104712 h 1276791"/>
                    <a:gd name="connsiteX50" fmla="*/ 81143 w 834213"/>
                    <a:gd name="connsiteY50" fmla="*/ 1089000 h 127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34213" h="1276791">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name="connsiteX0" fmla="*/ 217718 w 223499"/>
                    <a:gd name="connsiteY0" fmla="*/ 514743 h 609761"/>
                    <a:gd name="connsiteX1" fmla="*/ 223500 w 223499"/>
                    <a:gd name="connsiteY1" fmla="*/ 428159 h 609761"/>
                    <a:gd name="connsiteX2" fmla="*/ 189560 w 223499"/>
                    <a:gd name="connsiteY2" fmla="*/ 401905 h 609761"/>
                    <a:gd name="connsiteX3" fmla="*/ 158749 w 223499"/>
                    <a:gd name="connsiteY3" fmla="*/ 401905 h 609761"/>
                    <a:gd name="connsiteX4" fmla="*/ 122632 w 223499"/>
                    <a:gd name="connsiteY4" fmla="*/ 381500 h 609761"/>
                    <a:gd name="connsiteX5" fmla="*/ 111002 w 223499"/>
                    <a:gd name="connsiteY5" fmla="*/ 339331 h 609761"/>
                    <a:gd name="connsiteX6" fmla="*/ 78422 w 223499"/>
                    <a:gd name="connsiteY6" fmla="*/ 218398 h 609761"/>
                    <a:gd name="connsiteX7" fmla="*/ 107805 w 223499"/>
                    <a:gd name="connsiteY7" fmla="*/ 164870 h 609761"/>
                    <a:gd name="connsiteX8" fmla="*/ 99099 w 223499"/>
                    <a:gd name="connsiteY8" fmla="*/ 67812 h 609761"/>
                    <a:gd name="connsiteX9" fmla="*/ 77198 w 223499"/>
                    <a:gd name="connsiteY9" fmla="*/ 35573 h 609761"/>
                    <a:gd name="connsiteX10" fmla="*/ 69240 w 223499"/>
                    <a:gd name="connsiteY10" fmla="*/ 3129 h 609761"/>
                    <a:gd name="connsiteX11" fmla="*/ 39857 w 223499"/>
                    <a:gd name="connsiteY11" fmla="*/ 0 h 609761"/>
                    <a:gd name="connsiteX12" fmla="*/ 83183 w 223499"/>
                    <a:gd name="connsiteY12" fmla="*/ 97127 h 609761"/>
                    <a:gd name="connsiteX13" fmla="*/ 53665 w 223499"/>
                    <a:gd name="connsiteY13" fmla="*/ 137936 h 609761"/>
                    <a:gd name="connsiteX14" fmla="*/ 44278 w 223499"/>
                    <a:gd name="connsiteY14" fmla="*/ 202279 h 609761"/>
                    <a:gd name="connsiteX15" fmla="*/ 57201 w 223499"/>
                    <a:gd name="connsiteY15" fmla="*/ 212617 h 609761"/>
                    <a:gd name="connsiteX16" fmla="*/ 53528 w 223499"/>
                    <a:gd name="connsiteY16" fmla="*/ 252542 h 609761"/>
                    <a:gd name="connsiteX17" fmla="*/ 22173 w 223499"/>
                    <a:gd name="connsiteY17" fmla="*/ 266894 h 609761"/>
                    <a:gd name="connsiteX18" fmla="*/ 19724 w 223499"/>
                    <a:gd name="connsiteY18" fmla="*/ 311784 h 609761"/>
                    <a:gd name="connsiteX19" fmla="*/ 0 w 223499"/>
                    <a:gd name="connsiteY19" fmla="*/ 333889 h 609761"/>
                    <a:gd name="connsiteX20" fmla="*/ 5577 w 223499"/>
                    <a:gd name="connsiteY20" fmla="*/ 352594 h 609761"/>
                    <a:gd name="connsiteX21" fmla="*/ 51216 w 223499"/>
                    <a:gd name="connsiteY21" fmla="*/ 398164 h 609761"/>
                    <a:gd name="connsiteX22" fmla="*/ 121136 w 223499"/>
                    <a:gd name="connsiteY22" fmla="*/ 402245 h 609761"/>
                    <a:gd name="connsiteX23" fmla="*/ 145894 w 223499"/>
                    <a:gd name="connsiteY23" fmla="*/ 473457 h 609761"/>
                    <a:gd name="connsiteX24" fmla="*/ 111274 w 223499"/>
                    <a:gd name="connsiteY24" fmla="*/ 529843 h 609761"/>
                    <a:gd name="connsiteX25" fmla="*/ 152695 w 223499"/>
                    <a:gd name="connsiteY25" fmla="*/ 589493 h 609761"/>
                    <a:gd name="connsiteX26" fmla="*/ 163374 w 223499"/>
                    <a:gd name="connsiteY26" fmla="*/ 609761 h 609761"/>
                    <a:gd name="connsiteX27" fmla="*/ 178541 w 223499"/>
                    <a:gd name="connsiteY27" fmla="*/ 609761 h 609761"/>
                    <a:gd name="connsiteX28" fmla="*/ 180106 w 223499"/>
                    <a:gd name="connsiteY28" fmla="*/ 590105 h 609761"/>
                    <a:gd name="connsiteX29" fmla="*/ 162625 w 223499"/>
                    <a:gd name="connsiteY29" fmla="*/ 569904 h 609761"/>
                    <a:gd name="connsiteX30" fmla="*/ 169767 w 223499"/>
                    <a:gd name="connsiteY30" fmla="*/ 529027 h 609761"/>
                    <a:gd name="connsiteX31" fmla="*/ 217718 w 223499"/>
                    <a:gd name="connsiteY31" fmla="*/ 514743 h 60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3499" h="609761">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name="connsiteX0" fmla="*/ 885701 w 943106"/>
                    <a:gd name="connsiteY0" fmla="*/ 361028 h 785105"/>
                    <a:gd name="connsiteX1" fmla="*/ 917533 w 943106"/>
                    <a:gd name="connsiteY1" fmla="*/ 346404 h 785105"/>
                    <a:gd name="connsiteX2" fmla="*/ 919165 w 943106"/>
                    <a:gd name="connsiteY2" fmla="*/ 328448 h 785105"/>
                    <a:gd name="connsiteX3" fmla="*/ 905697 w 943106"/>
                    <a:gd name="connsiteY3" fmla="*/ 317702 h 785105"/>
                    <a:gd name="connsiteX4" fmla="*/ 917396 w 943106"/>
                    <a:gd name="connsiteY4" fmla="*/ 237375 h 785105"/>
                    <a:gd name="connsiteX5" fmla="*/ 943106 w 943106"/>
                    <a:gd name="connsiteY5" fmla="*/ 201803 h 785105"/>
                    <a:gd name="connsiteX6" fmla="*/ 898692 w 943106"/>
                    <a:gd name="connsiteY6" fmla="*/ 102296 h 785105"/>
                    <a:gd name="connsiteX7" fmla="*/ 857338 w 943106"/>
                    <a:gd name="connsiteY7" fmla="*/ 77334 h 785105"/>
                    <a:gd name="connsiteX8" fmla="*/ 781569 w 943106"/>
                    <a:gd name="connsiteY8" fmla="*/ 48767 h 785105"/>
                    <a:gd name="connsiteX9" fmla="*/ 755587 w 943106"/>
                    <a:gd name="connsiteY9" fmla="*/ 29791 h 785105"/>
                    <a:gd name="connsiteX10" fmla="*/ 753411 w 943106"/>
                    <a:gd name="connsiteY10" fmla="*/ 29179 h 785105"/>
                    <a:gd name="connsiteX11" fmla="*/ 734774 w 943106"/>
                    <a:gd name="connsiteY11" fmla="*/ 50944 h 785105"/>
                    <a:gd name="connsiteX12" fmla="*/ 703011 w 943106"/>
                    <a:gd name="connsiteY12" fmla="*/ 29723 h 785105"/>
                    <a:gd name="connsiteX13" fmla="*/ 695393 w 943106"/>
                    <a:gd name="connsiteY13" fmla="*/ 0 h 785105"/>
                    <a:gd name="connsiteX14" fmla="*/ 593709 w 943106"/>
                    <a:gd name="connsiteY14" fmla="*/ 9658 h 785105"/>
                    <a:gd name="connsiteX15" fmla="*/ 576978 w 943106"/>
                    <a:gd name="connsiteY15" fmla="*/ 43190 h 785105"/>
                    <a:gd name="connsiteX16" fmla="*/ 553716 w 943106"/>
                    <a:gd name="connsiteY16" fmla="*/ 65295 h 785105"/>
                    <a:gd name="connsiteX17" fmla="*/ 565619 w 943106"/>
                    <a:gd name="connsiteY17" fmla="*/ 106785 h 785105"/>
                    <a:gd name="connsiteX18" fmla="*/ 566979 w 943106"/>
                    <a:gd name="connsiteY18" fmla="*/ 166094 h 785105"/>
                    <a:gd name="connsiteX19" fmla="*/ 539025 w 943106"/>
                    <a:gd name="connsiteY19" fmla="*/ 267778 h 785105"/>
                    <a:gd name="connsiteX20" fmla="*/ 564531 w 943106"/>
                    <a:gd name="connsiteY20" fmla="*/ 298589 h 785105"/>
                    <a:gd name="connsiteX21" fmla="*/ 626969 w 943106"/>
                    <a:gd name="connsiteY21" fmla="*/ 301446 h 785105"/>
                    <a:gd name="connsiteX22" fmla="*/ 633499 w 943106"/>
                    <a:gd name="connsiteY22" fmla="*/ 421834 h 785105"/>
                    <a:gd name="connsiteX23" fmla="*/ 525014 w 943106"/>
                    <a:gd name="connsiteY23" fmla="*/ 388778 h 785105"/>
                    <a:gd name="connsiteX24" fmla="*/ 499371 w 943106"/>
                    <a:gd name="connsiteY24" fmla="*/ 334841 h 785105"/>
                    <a:gd name="connsiteX25" fmla="*/ 462439 w 943106"/>
                    <a:gd name="connsiteY25" fmla="*/ 332393 h 785105"/>
                    <a:gd name="connsiteX26" fmla="*/ 410067 w 943106"/>
                    <a:gd name="connsiteY26" fmla="*/ 288931 h 785105"/>
                    <a:gd name="connsiteX27" fmla="*/ 352730 w 943106"/>
                    <a:gd name="connsiteY27" fmla="*/ 305527 h 785105"/>
                    <a:gd name="connsiteX28" fmla="*/ 275940 w 943106"/>
                    <a:gd name="connsiteY28" fmla="*/ 276552 h 785105"/>
                    <a:gd name="connsiteX29" fmla="*/ 260092 w 943106"/>
                    <a:gd name="connsiteY29" fmla="*/ 238327 h 785105"/>
                    <a:gd name="connsiteX30" fmla="*/ 250230 w 943106"/>
                    <a:gd name="connsiteY30" fmla="*/ 234518 h 785105"/>
                    <a:gd name="connsiteX31" fmla="*/ 198878 w 943106"/>
                    <a:gd name="connsiteY31" fmla="*/ 251114 h 785105"/>
                    <a:gd name="connsiteX32" fmla="*/ 189356 w 943106"/>
                    <a:gd name="connsiteY32" fmla="*/ 214794 h 785105"/>
                    <a:gd name="connsiteX33" fmla="*/ 176637 w 943106"/>
                    <a:gd name="connsiteY33" fmla="*/ 207652 h 785105"/>
                    <a:gd name="connsiteX34" fmla="*/ 165278 w 943106"/>
                    <a:gd name="connsiteY34" fmla="*/ 213638 h 785105"/>
                    <a:gd name="connsiteX35" fmla="*/ 179154 w 943106"/>
                    <a:gd name="connsiteY35" fmla="*/ 239347 h 785105"/>
                    <a:gd name="connsiteX36" fmla="*/ 164598 w 943106"/>
                    <a:gd name="connsiteY36" fmla="*/ 340011 h 785105"/>
                    <a:gd name="connsiteX37" fmla="*/ 184935 w 943106"/>
                    <a:gd name="connsiteY37" fmla="*/ 392519 h 785105"/>
                    <a:gd name="connsiteX38" fmla="*/ 7482 w 943106"/>
                    <a:gd name="connsiteY38" fmla="*/ 384357 h 785105"/>
                    <a:gd name="connsiteX39" fmla="*/ 0 w 943106"/>
                    <a:gd name="connsiteY39" fmla="*/ 663222 h 785105"/>
                    <a:gd name="connsiteX40" fmla="*/ 92637 w 943106"/>
                    <a:gd name="connsiteY40" fmla="*/ 747017 h 785105"/>
                    <a:gd name="connsiteX41" fmla="*/ 91685 w 943106"/>
                    <a:gd name="connsiteY41" fmla="*/ 748037 h 785105"/>
                    <a:gd name="connsiteX42" fmla="*/ 163442 w 943106"/>
                    <a:gd name="connsiteY42" fmla="*/ 733754 h 785105"/>
                    <a:gd name="connsiteX43" fmla="*/ 230641 w 943106"/>
                    <a:gd name="connsiteY43" fmla="*/ 744024 h 785105"/>
                    <a:gd name="connsiteX44" fmla="*/ 241932 w 943106"/>
                    <a:gd name="connsiteY44" fmla="*/ 765517 h 785105"/>
                    <a:gd name="connsiteX45" fmla="*/ 282673 w 943106"/>
                    <a:gd name="connsiteY45" fmla="*/ 778780 h 785105"/>
                    <a:gd name="connsiteX46" fmla="*/ 380072 w 943106"/>
                    <a:gd name="connsiteY46" fmla="*/ 785106 h 785105"/>
                    <a:gd name="connsiteX47" fmla="*/ 390546 w 943106"/>
                    <a:gd name="connsiteY47" fmla="*/ 779869 h 785105"/>
                    <a:gd name="connsiteX48" fmla="*/ 386194 w 943106"/>
                    <a:gd name="connsiteY48" fmla="*/ 777964 h 785105"/>
                    <a:gd name="connsiteX49" fmla="*/ 408571 w 943106"/>
                    <a:gd name="connsiteY49" fmla="*/ 727632 h 785105"/>
                    <a:gd name="connsiteX50" fmla="*/ 482299 w 943106"/>
                    <a:gd name="connsiteY50" fmla="*/ 685871 h 785105"/>
                    <a:gd name="connsiteX51" fmla="*/ 514063 w 943106"/>
                    <a:gd name="connsiteY51" fmla="*/ 677641 h 785105"/>
                    <a:gd name="connsiteX52" fmla="*/ 534808 w 943106"/>
                    <a:gd name="connsiteY52" fmla="*/ 622072 h 785105"/>
                    <a:gd name="connsiteX53" fmla="*/ 611054 w 943106"/>
                    <a:gd name="connsiteY53" fmla="*/ 586840 h 785105"/>
                    <a:gd name="connsiteX54" fmla="*/ 642136 w 943106"/>
                    <a:gd name="connsiteY54" fmla="*/ 601463 h 785105"/>
                    <a:gd name="connsiteX55" fmla="*/ 631186 w 943106"/>
                    <a:gd name="connsiteY55" fmla="*/ 547731 h 785105"/>
                    <a:gd name="connsiteX56" fmla="*/ 869853 w 943106"/>
                    <a:gd name="connsiteY56" fmla="*/ 467336 h 785105"/>
                    <a:gd name="connsiteX57" fmla="*/ 860535 w 943106"/>
                    <a:gd name="connsiteY57" fmla="*/ 436117 h 785105"/>
                    <a:gd name="connsiteX58" fmla="*/ 882912 w 943106"/>
                    <a:gd name="connsiteY58" fmla="*/ 410883 h 785105"/>
                    <a:gd name="connsiteX59" fmla="*/ 885701 w 943106"/>
                    <a:gd name="connsiteY59" fmla="*/ 361028 h 78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43106" h="785105">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name="connsiteX0" fmla="*/ 787826 w 861419"/>
                    <a:gd name="connsiteY0" fmla="*/ 297909 h 869104"/>
                    <a:gd name="connsiteX1" fmla="*/ 791907 w 861419"/>
                    <a:gd name="connsiteY1" fmla="*/ 295256 h 869104"/>
                    <a:gd name="connsiteX2" fmla="*/ 658597 w 861419"/>
                    <a:gd name="connsiteY2" fmla="*/ 218875 h 869104"/>
                    <a:gd name="connsiteX3" fmla="*/ 649958 w 861419"/>
                    <a:gd name="connsiteY3" fmla="*/ 160449 h 869104"/>
                    <a:gd name="connsiteX4" fmla="*/ 369733 w 861419"/>
                    <a:gd name="connsiteY4" fmla="*/ 884 h 869104"/>
                    <a:gd name="connsiteX5" fmla="*/ 367217 w 861419"/>
                    <a:gd name="connsiteY5" fmla="*/ 16052 h 869104"/>
                    <a:gd name="connsiteX6" fmla="*/ 345316 w 861419"/>
                    <a:gd name="connsiteY6" fmla="*/ 37953 h 869104"/>
                    <a:gd name="connsiteX7" fmla="*/ 315729 w 861419"/>
                    <a:gd name="connsiteY7" fmla="*/ 65907 h 869104"/>
                    <a:gd name="connsiteX8" fmla="*/ 356266 w 861419"/>
                    <a:gd name="connsiteY8" fmla="*/ 90733 h 869104"/>
                    <a:gd name="connsiteX9" fmla="*/ 318722 w 861419"/>
                    <a:gd name="connsiteY9" fmla="*/ 118075 h 869104"/>
                    <a:gd name="connsiteX10" fmla="*/ 294644 w 861419"/>
                    <a:gd name="connsiteY10" fmla="*/ 122428 h 869104"/>
                    <a:gd name="connsiteX11" fmla="*/ 244721 w 861419"/>
                    <a:gd name="connsiteY11" fmla="*/ 155756 h 869104"/>
                    <a:gd name="connsiteX12" fmla="*/ 238531 w 861419"/>
                    <a:gd name="connsiteY12" fmla="*/ 118619 h 869104"/>
                    <a:gd name="connsiteX13" fmla="*/ 216222 w 861419"/>
                    <a:gd name="connsiteY13" fmla="*/ 101887 h 869104"/>
                    <a:gd name="connsiteX14" fmla="*/ 202551 w 861419"/>
                    <a:gd name="connsiteY14" fmla="*/ 127530 h 869104"/>
                    <a:gd name="connsiteX15" fmla="*/ 165618 w 861419"/>
                    <a:gd name="connsiteY15" fmla="*/ 140996 h 869104"/>
                    <a:gd name="connsiteX16" fmla="*/ 142085 w 861419"/>
                    <a:gd name="connsiteY16" fmla="*/ 70328 h 869104"/>
                    <a:gd name="connsiteX17" fmla="*/ 157320 w 861419"/>
                    <a:gd name="connsiteY17" fmla="*/ 0 h 869104"/>
                    <a:gd name="connsiteX18" fmla="*/ 78422 w 861419"/>
                    <a:gd name="connsiteY18" fmla="*/ 3197 h 869104"/>
                    <a:gd name="connsiteX19" fmla="*/ 112090 w 861419"/>
                    <a:gd name="connsiteY19" fmla="*/ 59378 h 869104"/>
                    <a:gd name="connsiteX20" fmla="*/ 79918 w 861419"/>
                    <a:gd name="connsiteY20" fmla="*/ 105356 h 869104"/>
                    <a:gd name="connsiteX21" fmla="*/ 79918 w 861419"/>
                    <a:gd name="connsiteY21" fmla="*/ 131338 h 869104"/>
                    <a:gd name="connsiteX22" fmla="*/ 95086 w 861419"/>
                    <a:gd name="connsiteY22" fmla="*/ 150859 h 869104"/>
                    <a:gd name="connsiteX23" fmla="*/ 95086 w 861419"/>
                    <a:gd name="connsiteY23" fmla="*/ 185003 h 869104"/>
                    <a:gd name="connsiteX24" fmla="*/ 48291 w 861419"/>
                    <a:gd name="connsiteY24" fmla="*/ 266826 h 869104"/>
                    <a:gd name="connsiteX25" fmla="*/ 3537 w 861419"/>
                    <a:gd name="connsiteY25" fmla="*/ 277028 h 869104"/>
                    <a:gd name="connsiteX26" fmla="*/ 0 w 861419"/>
                    <a:gd name="connsiteY26" fmla="*/ 320150 h 869104"/>
                    <a:gd name="connsiteX27" fmla="*/ 19249 w 861419"/>
                    <a:gd name="connsiteY27" fmla="*/ 330420 h 869104"/>
                    <a:gd name="connsiteX28" fmla="*/ 21697 w 861419"/>
                    <a:gd name="connsiteY28" fmla="*/ 406802 h 869104"/>
                    <a:gd name="connsiteX29" fmla="*/ 12311 w 861419"/>
                    <a:gd name="connsiteY29" fmla="*/ 421221 h 869104"/>
                    <a:gd name="connsiteX30" fmla="*/ 20269 w 861419"/>
                    <a:gd name="connsiteY30" fmla="*/ 438770 h 869104"/>
                    <a:gd name="connsiteX31" fmla="*/ 76314 w 861419"/>
                    <a:gd name="connsiteY31" fmla="*/ 478559 h 869104"/>
                    <a:gd name="connsiteX32" fmla="*/ 76314 w 861419"/>
                    <a:gd name="connsiteY32" fmla="*/ 520116 h 869104"/>
                    <a:gd name="connsiteX33" fmla="*/ 112906 w 861419"/>
                    <a:gd name="connsiteY33" fmla="*/ 609897 h 869104"/>
                    <a:gd name="connsiteX34" fmla="*/ 119912 w 861419"/>
                    <a:gd name="connsiteY34" fmla="*/ 611869 h 869104"/>
                    <a:gd name="connsiteX35" fmla="*/ 146574 w 861419"/>
                    <a:gd name="connsiteY35" fmla="*/ 631322 h 869104"/>
                    <a:gd name="connsiteX36" fmla="*/ 221527 w 861419"/>
                    <a:gd name="connsiteY36" fmla="*/ 659616 h 869104"/>
                    <a:gd name="connsiteX37" fmla="*/ 265261 w 861419"/>
                    <a:gd name="connsiteY37" fmla="*/ 685939 h 869104"/>
                    <a:gd name="connsiteX38" fmla="*/ 317702 w 861419"/>
                    <a:gd name="connsiteY38" fmla="*/ 691584 h 869104"/>
                    <a:gd name="connsiteX39" fmla="*/ 353818 w 861419"/>
                    <a:gd name="connsiteY39" fmla="*/ 705867 h 869104"/>
                    <a:gd name="connsiteX40" fmla="*/ 382929 w 861419"/>
                    <a:gd name="connsiteY40" fmla="*/ 722939 h 869104"/>
                    <a:gd name="connsiteX41" fmla="*/ 395239 w 861419"/>
                    <a:gd name="connsiteY41" fmla="*/ 831969 h 869104"/>
                    <a:gd name="connsiteX42" fmla="*/ 412719 w 861419"/>
                    <a:gd name="connsiteY42" fmla="*/ 856182 h 869104"/>
                    <a:gd name="connsiteX43" fmla="*/ 466860 w 861419"/>
                    <a:gd name="connsiteY43" fmla="*/ 854958 h 869104"/>
                    <a:gd name="connsiteX44" fmla="*/ 507670 w 861419"/>
                    <a:gd name="connsiteY44" fmla="*/ 850197 h 869104"/>
                    <a:gd name="connsiteX45" fmla="*/ 528959 w 861419"/>
                    <a:gd name="connsiteY45" fmla="*/ 868561 h 869104"/>
                    <a:gd name="connsiteX46" fmla="*/ 543582 w 861419"/>
                    <a:gd name="connsiteY46" fmla="*/ 869105 h 869104"/>
                    <a:gd name="connsiteX47" fmla="*/ 570244 w 861419"/>
                    <a:gd name="connsiteY47" fmla="*/ 859923 h 869104"/>
                    <a:gd name="connsiteX48" fmla="*/ 625133 w 861419"/>
                    <a:gd name="connsiteY48" fmla="*/ 858563 h 869104"/>
                    <a:gd name="connsiteX49" fmla="*/ 639892 w 861419"/>
                    <a:gd name="connsiteY49" fmla="*/ 837478 h 869104"/>
                    <a:gd name="connsiteX50" fmla="*/ 685871 w 861419"/>
                    <a:gd name="connsiteY50" fmla="*/ 834213 h 869104"/>
                    <a:gd name="connsiteX51" fmla="*/ 716342 w 861419"/>
                    <a:gd name="connsiteY51" fmla="*/ 841150 h 869104"/>
                    <a:gd name="connsiteX52" fmla="*/ 797553 w 861419"/>
                    <a:gd name="connsiteY52" fmla="*/ 821494 h 869104"/>
                    <a:gd name="connsiteX53" fmla="*/ 861420 w 861419"/>
                    <a:gd name="connsiteY53" fmla="*/ 775991 h 869104"/>
                    <a:gd name="connsiteX54" fmla="*/ 858223 w 861419"/>
                    <a:gd name="connsiteY54" fmla="*/ 773203 h 869104"/>
                    <a:gd name="connsiteX55" fmla="*/ 841695 w 861419"/>
                    <a:gd name="connsiteY55" fmla="*/ 768170 h 869104"/>
                    <a:gd name="connsiteX56" fmla="*/ 833805 w 861419"/>
                    <a:gd name="connsiteY56" fmla="*/ 748785 h 869104"/>
                    <a:gd name="connsiteX57" fmla="*/ 818025 w 861419"/>
                    <a:gd name="connsiteY57" fmla="*/ 740215 h 869104"/>
                    <a:gd name="connsiteX58" fmla="*/ 819454 w 861419"/>
                    <a:gd name="connsiteY58" fmla="*/ 710016 h 869104"/>
                    <a:gd name="connsiteX59" fmla="*/ 807279 w 861419"/>
                    <a:gd name="connsiteY59" fmla="*/ 696413 h 869104"/>
                    <a:gd name="connsiteX60" fmla="*/ 805783 w 861419"/>
                    <a:gd name="connsiteY60" fmla="*/ 679137 h 869104"/>
                    <a:gd name="connsiteX61" fmla="*/ 788575 w 861419"/>
                    <a:gd name="connsiteY61" fmla="*/ 653291 h 869104"/>
                    <a:gd name="connsiteX62" fmla="*/ 794356 w 861419"/>
                    <a:gd name="connsiteY62" fmla="*/ 643973 h 869104"/>
                    <a:gd name="connsiteX63" fmla="*/ 773475 w 861419"/>
                    <a:gd name="connsiteY63" fmla="*/ 595138 h 869104"/>
                    <a:gd name="connsiteX64" fmla="*/ 789323 w 861419"/>
                    <a:gd name="connsiteY64" fmla="*/ 585820 h 869104"/>
                    <a:gd name="connsiteX65" fmla="*/ 787146 w 861419"/>
                    <a:gd name="connsiteY65" fmla="*/ 545622 h 869104"/>
                    <a:gd name="connsiteX66" fmla="*/ 789323 w 861419"/>
                    <a:gd name="connsiteY66" fmla="*/ 529842 h 869104"/>
                    <a:gd name="connsiteX67" fmla="*/ 805102 w 861419"/>
                    <a:gd name="connsiteY67" fmla="*/ 507533 h 869104"/>
                    <a:gd name="connsiteX68" fmla="*/ 797893 w 861419"/>
                    <a:gd name="connsiteY68" fmla="*/ 483864 h 869104"/>
                    <a:gd name="connsiteX69" fmla="*/ 751982 w 861419"/>
                    <a:gd name="connsiteY69" fmla="*/ 442918 h 869104"/>
                    <a:gd name="connsiteX70" fmla="*/ 746201 w 861419"/>
                    <a:gd name="connsiteY70" fmla="*/ 420677 h 869104"/>
                    <a:gd name="connsiteX71" fmla="*/ 767762 w 861419"/>
                    <a:gd name="connsiteY71" fmla="*/ 358239 h 869104"/>
                    <a:gd name="connsiteX72" fmla="*/ 787826 w 861419"/>
                    <a:gd name="connsiteY72" fmla="*/ 297909 h 8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1419" h="869104">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name="connsiteX0" fmla="*/ 123381 w 142424"/>
                    <a:gd name="connsiteY0" fmla="*/ 350349 h 403809"/>
                    <a:gd name="connsiteX1" fmla="*/ 141881 w 142424"/>
                    <a:gd name="connsiteY1" fmla="*/ 212685 h 403809"/>
                    <a:gd name="connsiteX2" fmla="*/ 101684 w 142424"/>
                    <a:gd name="connsiteY2" fmla="*/ 78082 h 403809"/>
                    <a:gd name="connsiteX3" fmla="*/ 55705 w 142424"/>
                    <a:gd name="connsiteY3" fmla="*/ 55841 h 403809"/>
                    <a:gd name="connsiteX4" fmla="*/ 61962 w 142424"/>
                    <a:gd name="connsiteY4" fmla="*/ 9658 h 403809"/>
                    <a:gd name="connsiteX5" fmla="*/ 0 w 142424"/>
                    <a:gd name="connsiteY5" fmla="*/ 0 h 403809"/>
                    <a:gd name="connsiteX6" fmla="*/ 39381 w 142424"/>
                    <a:gd name="connsiteY6" fmla="*/ 60126 h 403809"/>
                    <a:gd name="connsiteX7" fmla="*/ 40742 w 142424"/>
                    <a:gd name="connsiteY7" fmla="*/ 105561 h 403809"/>
                    <a:gd name="connsiteX8" fmla="*/ 47339 w 142424"/>
                    <a:gd name="connsiteY8" fmla="*/ 141473 h 403809"/>
                    <a:gd name="connsiteX9" fmla="*/ 60330 w 142424"/>
                    <a:gd name="connsiteY9" fmla="*/ 335250 h 403809"/>
                    <a:gd name="connsiteX10" fmla="*/ 99983 w 142424"/>
                    <a:gd name="connsiteY10" fmla="*/ 403809 h 403809"/>
                    <a:gd name="connsiteX11" fmla="*/ 142425 w 142424"/>
                    <a:gd name="connsiteY11" fmla="*/ 389934 h 403809"/>
                    <a:gd name="connsiteX12" fmla="*/ 123381 w 142424"/>
                    <a:gd name="connsiteY12" fmla="*/ 350349 h 40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24" h="403809">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name="connsiteX0" fmla="*/ 0 w 101343"/>
                    <a:gd name="connsiteY0" fmla="*/ 130114 h 157660"/>
                    <a:gd name="connsiteX1" fmla="*/ 6733 w 101343"/>
                    <a:gd name="connsiteY1" fmla="*/ 140180 h 157660"/>
                    <a:gd name="connsiteX2" fmla="*/ 52304 w 101343"/>
                    <a:gd name="connsiteY2" fmla="*/ 131542 h 157660"/>
                    <a:gd name="connsiteX3" fmla="*/ 69240 w 101343"/>
                    <a:gd name="connsiteY3" fmla="*/ 157660 h 157660"/>
                    <a:gd name="connsiteX4" fmla="*/ 89781 w 101343"/>
                    <a:gd name="connsiteY4" fmla="*/ 104404 h 157660"/>
                    <a:gd name="connsiteX5" fmla="*/ 87740 w 101343"/>
                    <a:gd name="connsiteY5" fmla="*/ 103316 h 157660"/>
                    <a:gd name="connsiteX6" fmla="*/ 61146 w 101343"/>
                    <a:gd name="connsiteY6" fmla="*/ 109029 h 157660"/>
                    <a:gd name="connsiteX7" fmla="*/ 47475 w 101343"/>
                    <a:gd name="connsiteY7" fmla="*/ 96106 h 157660"/>
                    <a:gd name="connsiteX8" fmla="*/ 53256 w 101343"/>
                    <a:gd name="connsiteY8" fmla="*/ 96854 h 157660"/>
                    <a:gd name="connsiteX9" fmla="*/ 57541 w 101343"/>
                    <a:gd name="connsiteY9" fmla="*/ 87536 h 157660"/>
                    <a:gd name="connsiteX10" fmla="*/ 79102 w 101343"/>
                    <a:gd name="connsiteY10" fmla="*/ 65975 h 157660"/>
                    <a:gd name="connsiteX11" fmla="*/ 101344 w 101343"/>
                    <a:gd name="connsiteY11" fmla="*/ 42986 h 157660"/>
                    <a:gd name="connsiteX12" fmla="*/ 83387 w 101343"/>
                    <a:gd name="connsiteY12" fmla="*/ 12855 h 157660"/>
                    <a:gd name="connsiteX13" fmla="*/ 78966 w 101343"/>
                    <a:gd name="connsiteY13" fmla="*/ 0 h 157660"/>
                    <a:gd name="connsiteX14" fmla="*/ 30063 w 101343"/>
                    <a:gd name="connsiteY14" fmla="*/ 35912 h 157660"/>
                    <a:gd name="connsiteX15" fmla="*/ 0 w 101343"/>
                    <a:gd name="connsiteY15" fmla="*/ 130114 h 1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343" h="157660">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name="connsiteX0" fmla="*/ 602687 w 603911"/>
                    <a:gd name="connsiteY0" fmla="*/ 84272 h 560585"/>
                    <a:gd name="connsiteX1" fmla="*/ 527530 w 603911"/>
                    <a:gd name="connsiteY1" fmla="*/ 39381 h 560585"/>
                    <a:gd name="connsiteX2" fmla="*/ 392315 w 603911"/>
                    <a:gd name="connsiteY2" fmla="*/ 18909 h 560585"/>
                    <a:gd name="connsiteX3" fmla="*/ 391975 w 603911"/>
                    <a:gd name="connsiteY3" fmla="*/ 17004 h 560585"/>
                    <a:gd name="connsiteX4" fmla="*/ 355858 w 603911"/>
                    <a:gd name="connsiteY4" fmla="*/ 0 h 560585"/>
                    <a:gd name="connsiteX5" fmla="*/ 295324 w 603911"/>
                    <a:gd name="connsiteY5" fmla="*/ 27955 h 560585"/>
                    <a:gd name="connsiteX6" fmla="*/ 275532 w 603911"/>
                    <a:gd name="connsiteY6" fmla="*/ 81143 h 560585"/>
                    <a:gd name="connsiteX7" fmla="*/ 262609 w 603911"/>
                    <a:gd name="connsiteY7" fmla="*/ 111342 h 560585"/>
                    <a:gd name="connsiteX8" fmla="*/ 179426 w 603911"/>
                    <a:gd name="connsiteY8" fmla="*/ 171264 h 560585"/>
                    <a:gd name="connsiteX9" fmla="*/ 128958 w 603911"/>
                    <a:gd name="connsiteY9" fmla="*/ 196498 h 560585"/>
                    <a:gd name="connsiteX10" fmla="*/ 23806 w 603911"/>
                    <a:gd name="connsiteY10" fmla="*/ 189696 h 560585"/>
                    <a:gd name="connsiteX11" fmla="*/ 0 w 603911"/>
                    <a:gd name="connsiteY11" fmla="*/ 181942 h 560585"/>
                    <a:gd name="connsiteX12" fmla="*/ 15984 w 603911"/>
                    <a:gd name="connsiteY12" fmla="*/ 212345 h 560585"/>
                    <a:gd name="connsiteX13" fmla="*/ 43394 w 603911"/>
                    <a:gd name="connsiteY13" fmla="*/ 228805 h 560585"/>
                    <a:gd name="connsiteX14" fmla="*/ 58085 w 603911"/>
                    <a:gd name="connsiteY14" fmla="*/ 286210 h 560585"/>
                    <a:gd name="connsiteX15" fmla="*/ 125013 w 603911"/>
                    <a:gd name="connsiteY15" fmla="*/ 341779 h 560585"/>
                    <a:gd name="connsiteX16" fmla="*/ 194253 w 603911"/>
                    <a:gd name="connsiteY16" fmla="*/ 388846 h 560585"/>
                    <a:gd name="connsiteX17" fmla="*/ 200918 w 603911"/>
                    <a:gd name="connsiteY17" fmla="*/ 461011 h 560585"/>
                    <a:gd name="connsiteX18" fmla="*/ 223023 w 603911"/>
                    <a:gd name="connsiteY18" fmla="*/ 483048 h 560585"/>
                    <a:gd name="connsiteX19" fmla="*/ 257644 w 603911"/>
                    <a:gd name="connsiteY19" fmla="*/ 481824 h 560585"/>
                    <a:gd name="connsiteX20" fmla="*/ 321919 w 603911"/>
                    <a:gd name="connsiteY20" fmla="*/ 507261 h 560585"/>
                    <a:gd name="connsiteX21" fmla="*/ 376807 w 603911"/>
                    <a:gd name="connsiteY21" fmla="*/ 518756 h 560585"/>
                    <a:gd name="connsiteX22" fmla="*/ 436797 w 603911"/>
                    <a:gd name="connsiteY22" fmla="*/ 520185 h 560585"/>
                    <a:gd name="connsiteX23" fmla="*/ 472165 w 603911"/>
                    <a:gd name="connsiteY23" fmla="*/ 560586 h 560585"/>
                    <a:gd name="connsiteX24" fmla="*/ 478423 w 603911"/>
                    <a:gd name="connsiteY24" fmla="*/ 525966 h 560585"/>
                    <a:gd name="connsiteX25" fmla="*/ 512635 w 603911"/>
                    <a:gd name="connsiteY25" fmla="*/ 497263 h 560585"/>
                    <a:gd name="connsiteX26" fmla="*/ 541269 w 603911"/>
                    <a:gd name="connsiteY26" fmla="*/ 444891 h 560585"/>
                    <a:gd name="connsiteX27" fmla="*/ 547799 w 603911"/>
                    <a:gd name="connsiteY27" fmla="*/ 412039 h 560585"/>
                    <a:gd name="connsiteX28" fmla="*/ 585207 w 603911"/>
                    <a:gd name="connsiteY28" fmla="*/ 342459 h 560585"/>
                    <a:gd name="connsiteX29" fmla="*/ 577453 w 603911"/>
                    <a:gd name="connsiteY29" fmla="*/ 273968 h 560585"/>
                    <a:gd name="connsiteX30" fmla="*/ 603912 w 603911"/>
                    <a:gd name="connsiteY30" fmla="*/ 172148 h 560585"/>
                    <a:gd name="connsiteX31" fmla="*/ 602687 w 603911"/>
                    <a:gd name="connsiteY31" fmla="*/ 84272 h 56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3911" h="560585">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name="connsiteX0" fmla="*/ 1053020 w 1264072"/>
                    <a:gd name="connsiteY0" fmla="*/ 741372 h 938753"/>
                    <a:gd name="connsiteX1" fmla="*/ 1053020 w 1264072"/>
                    <a:gd name="connsiteY1" fmla="*/ 715866 h 938753"/>
                    <a:gd name="connsiteX2" fmla="*/ 1075941 w 1264072"/>
                    <a:gd name="connsiteY2" fmla="*/ 710152 h 938753"/>
                    <a:gd name="connsiteX3" fmla="*/ 1085599 w 1264072"/>
                    <a:gd name="connsiteY3" fmla="*/ 673900 h 938753"/>
                    <a:gd name="connsiteX4" fmla="*/ 1212721 w 1264072"/>
                    <a:gd name="connsiteY4" fmla="*/ 537596 h 938753"/>
                    <a:gd name="connsiteX5" fmla="*/ 1245504 w 1264072"/>
                    <a:gd name="connsiteY5" fmla="*/ 283150 h 938753"/>
                    <a:gd name="connsiteX6" fmla="*/ 1264072 w 1264072"/>
                    <a:gd name="connsiteY6" fmla="*/ 255875 h 938753"/>
                    <a:gd name="connsiteX7" fmla="*/ 1238158 w 1264072"/>
                    <a:gd name="connsiteY7" fmla="*/ 235402 h 938753"/>
                    <a:gd name="connsiteX8" fmla="*/ 1192316 w 1264072"/>
                    <a:gd name="connsiteY8" fmla="*/ 154736 h 938753"/>
                    <a:gd name="connsiteX9" fmla="*/ 1200818 w 1264072"/>
                    <a:gd name="connsiteY9" fmla="*/ 51692 h 938753"/>
                    <a:gd name="connsiteX10" fmla="*/ 1182114 w 1264072"/>
                    <a:gd name="connsiteY10" fmla="*/ 57405 h 938753"/>
                    <a:gd name="connsiteX11" fmla="*/ 1141508 w 1264072"/>
                    <a:gd name="connsiteY11" fmla="*/ 14555 h 938753"/>
                    <a:gd name="connsiteX12" fmla="*/ 953921 w 1264072"/>
                    <a:gd name="connsiteY12" fmla="*/ 0 h 938753"/>
                    <a:gd name="connsiteX13" fmla="*/ 476110 w 1264072"/>
                    <a:gd name="connsiteY13" fmla="*/ 328856 h 938753"/>
                    <a:gd name="connsiteX14" fmla="*/ 340963 w 1264072"/>
                    <a:gd name="connsiteY14" fmla="*/ 357899 h 938753"/>
                    <a:gd name="connsiteX15" fmla="*/ 333209 w 1264072"/>
                    <a:gd name="connsiteY15" fmla="*/ 601735 h 938753"/>
                    <a:gd name="connsiteX16" fmla="*/ 262881 w 1264072"/>
                    <a:gd name="connsiteY16" fmla="*/ 666282 h 938753"/>
                    <a:gd name="connsiteX17" fmla="*/ 92365 w 1264072"/>
                    <a:gd name="connsiteY17" fmla="*/ 668935 h 938753"/>
                    <a:gd name="connsiteX18" fmla="*/ 64411 w 1264072"/>
                    <a:gd name="connsiteY18" fmla="*/ 699542 h 938753"/>
                    <a:gd name="connsiteX19" fmla="*/ 7073 w 1264072"/>
                    <a:gd name="connsiteY19" fmla="*/ 695801 h 938753"/>
                    <a:gd name="connsiteX20" fmla="*/ 0 w 1264072"/>
                    <a:gd name="connsiteY20" fmla="*/ 720627 h 938753"/>
                    <a:gd name="connsiteX21" fmla="*/ 15712 w 1264072"/>
                    <a:gd name="connsiteY21" fmla="*/ 744908 h 938753"/>
                    <a:gd name="connsiteX22" fmla="*/ 20745 w 1264072"/>
                    <a:gd name="connsiteY22" fmla="*/ 773543 h 938753"/>
                    <a:gd name="connsiteX23" fmla="*/ 58289 w 1264072"/>
                    <a:gd name="connsiteY23" fmla="*/ 804694 h 938753"/>
                    <a:gd name="connsiteX24" fmla="*/ 71484 w 1264072"/>
                    <a:gd name="connsiteY24" fmla="*/ 846864 h 938753"/>
                    <a:gd name="connsiteX25" fmla="*/ 92773 w 1264072"/>
                    <a:gd name="connsiteY25" fmla="*/ 864888 h 938753"/>
                    <a:gd name="connsiteX26" fmla="*/ 135691 w 1264072"/>
                    <a:gd name="connsiteY26" fmla="*/ 863596 h 938753"/>
                    <a:gd name="connsiteX27" fmla="*/ 162150 w 1264072"/>
                    <a:gd name="connsiteY27" fmla="*/ 893795 h 938753"/>
                    <a:gd name="connsiteX28" fmla="*/ 148750 w 1264072"/>
                    <a:gd name="connsiteY28" fmla="*/ 913995 h 938753"/>
                    <a:gd name="connsiteX29" fmla="*/ 162013 w 1264072"/>
                    <a:gd name="connsiteY29" fmla="*/ 931408 h 938753"/>
                    <a:gd name="connsiteX30" fmla="*/ 174052 w 1264072"/>
                    <a:gd name="connsiteY30" fmla="*/ 929707 h 938753"/>
                    <a:gd name="connsiteX31" fmla="*/ 170447 w 1264072"/>
                    <a:gd name="connsiteY31" fmla="*/ 905358 h 938753"/>
                    <a:gd name="connsiteX32" fmla="*/ 200510 w 1264072"/>
                    <a:gd name="connsiteY32" fmla="*/ 893795 h 938753"/>
                    <a:gd name="connsiteX33" fmla="*/ 251182 w 1264072"/>
                    <a:gd name="connsiteY33" fmla="*/ 938753 h 938753"/>
                    <a:gd name="connsiteX34" fmla="*/ 254719 w 1264072"/>
                    <a:gd name="connsiteY34" fmla="*/ 881076 h 938753"/>
                    <a:gd name="connsiteX35" fmla="*/ 284782 w 1264072"/>
                    <a:gd name="connsiteY35" fmla="*/ 861964 h 938753"/>
                    <a:gd name="connsiteX36" fmla="*/ 305119 w 1264072"/>
                    <a:gd name="connsiteY36" fmla="*/ 792791 h 938753"/>
                    <a:gd name="connsiteX37" fmla="*/ 431220 w 1264072"/>
                    <a:gd name="connsiteY37" fmla="*/ 765857 h 938753"/>
                    <a:gd name="connsiteX38" fmla="*/ 498555 w 1264072"/>
                    <a:gd name="connsiteY38" fmla="*/ 797349 h 938753"/>
                    <a:gd name="connsiteX39" fmla="*/ 532631 w 1264072"/>
                    <a:gd name="connsiteY39" fmla="*/ 847884 h 938753"/>
                    <a:gd name="connsiteX40" fmla="*/ 542902 w 1264072"/>
                    <a:gd name="connsiteY40" fmla="*/ 847884 h 938753"/>
                    <a:gd name="connsiteX41" fmla="*/ 564939 w 1264072"/>
                    <a:gd name="connsiteY41" fmla="*/ 824555 h 938753"/>
                    <a:gd name="connsiteX42" fmla="*/ 618807 w 1264072"/>
                    <a:gd name="connsiteY42" fmla="*/ 820066 h 938753"/>
                    <a:gd name="connsiteX43" fmla="*/ 702058 w 1264072"/>
                    <a:gd name="connsiteY43" fmla="*/ 861079 h 938753"/>
                    <a:gd name="connsiteX44" fmla="*/ 749261 w 1264072"/>
                    <a:gd name="connsiteY44" fmla="*/ 861079 h 938753"/>
                    <a:gd name="connsiteX45" fmla="*/ 810883 w 1264072"/>
                    <a:gd name="connsiteY45" fmla="*/ 817821 h 938753"/>
                    <a:gd name="connsiteX46" fmla="*/ 917260 w 1264072"/>
                    <a:gd name="connsiteY46" fmla="*/ 812312 h 938753"/>
                    <a:gd name="connsiteX47" fmla="*/ 970312 w 1264072"/>
                    <a:gd name="connsiteY47" fmla="*/ 834485 h 938753"/>
                    <a:gd name="connsiteX48" fmla="*/ 997723 w 1264072"/>
                    <a:gd name="connsiteY48" fmla="*/ 810612 h 938753"/>
                    <a:gd name="connsiteX49" fmla="*/ 1030439 w 1264072"/>
                    <a:gd name="connsiteY49" fmla="*/ 802654 h 938753"/>
                    <a:gd name="connsiteX50" fmla="*/ 1020168 w 1264072"/>
                    <a:gd name="connsiteY50" fmla="*/ 778168 h 938753"/>
                    <a:gd name="connsiteX51" fmla="*/ 1020168 w 1264072"/>
                    <a:gd name="connsiteY51" fmla="*/ 737427 h 938753"/>
                    <a:gd name="connsiteX52" fmla="*/ 1053020 w 1264072"/>
                    <a:gd name="connsiteY52" fmla="*/ 741372 h 93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64072" h="938753">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name="connsiteX0" fmla="*/ 227785 w 227784"/>
                    <a:gd name="connsiteY0" fmla="*/ 94202 h 495562"/>
                    <a:gd name="connsiteX1" fmla="*/ 210849 w 227784"/>
                    <a:gd name="connsiteY1" fmla="*/ 59038 h 495562"/>
                    <a:gd name="connsiteX2" fmla="*/ 211529 w 227784"/>
                    <a:gd name="connsiteY2" fmla="*/ 47271 h 495562"/>
                    <a:gd name="connsiteX3" fmla="*/ 158273 w 227784"/>
                    <a:gd name="connsiteY3" fmla="*/ 0 h 495562"/>
                    <a:gd name="connsiteX4" fmla="*/ 154124 w 227784"/>
                    <a:gd name="connsiteY4" fmla="*/ 1564 h 495562"/>
                    <a:gd name="connsiteX5" fmla="*/ 158409 w 227784"/>
                    <a:gd name="connsiteY5" fmla="*/ 29927 h 495562"/>
                    <a:gd name="connsiteX6" fmla="*/ 126237 w 227784"/>
                    <a:gd name="connsiteY6" fmla="*/ 34484 h 495562"/>
                    <a:gd name="connsiteX7" fmla="*/ 110253 w 227784"/>
                    <a:gd name="connsiteY7" fmla="*/ 69036 h 495562"/>
                    <a:gd name="connsiteX8" fmla="*/ 47543 w 227784"/>
                    <a:gd name="connsiteY8" fmla="*/ 74477 h 495562"/>
                    <a:gd name="connsiteX9" fmla="*/ 5169 w 227784"/>
                    <a:gd name="connsiteY9" fmla="*/ 115695 h 495562"/>
                    <a:gd name="connsiteX10" fmla="*/ 0 w 227784"/>
                    <a:gd name="connsiteY10" fmla="*/ 153920 h 495562"/>
                    <a:gd name="connsiteX11" fmla="*/ 40878 w 227784"/>
                    <a:gd name="connsiteY11" fmla="*/ 173780 h 495562"/>
                    <a:gd name="connsiteX12" fmla="*/ 84816 w 227784"/>
                    <a:gd name="connsiteY12" fmla="*/ 320762 h 495562"/>
                    <a:gd name="connsiteX13" fmla="*/ 66519 w 227784"/>
                    <a:gd name="connsiteY13" fmla="*/ 456726 h 495562"/>
                    <a:gd name="connsiteX14" fmla="*/ 85224 w 227784"/>
                    <a:gd name="connsiteY14" fmla="*/ 495563 h 495562"/>
                    <a:gd name="connsiteX15" fmla="*/ 122088 w 227784"/>
                    <a:gd name="connsiteY15" fmla="*/ 493182 h 495562"/>
                    <a:gd name="connsiteX16" fmla="*/ 140180 w 227784"/>
                    <a:gd name="connsiteY16" fmla="*/ 297297 h 495562"/>
                    <a:gd name="connsiteX17" fmla="*/ 169699 w 227784"/>
                    <a:gd name="connsiteY17" fmla="*/ 248938 h 495562"/>
                    <a:gd name="connsiteX18" fmla="*/ 179426 w 227784"/>
                    <a:gd name="connsiteY18" fmla="*/ 219691 h 495562"/>
                    <a:gd name="connsiteX19" fmla="*/ 210645 w 227784"/>
                    <a:gd name="connsiteY19" fmla="*/ 193505 h 495562"/>
                    <a:gd name="connsiteX20" fmla="*/ 206632 w 227784"/>
                    <a:gd name="connsiteY20" fmla="*/ 138888 h 495562"/>
                    <a:gd name="connsiteX21" fmla="*/ 223432 w 227784"/>
                    <a:gd name="connsiteY21" fmla="*/ 127665 h 495562"/>
                    <a:gd name="connsiteX22" fmla="*/ 227785 w 227784"/>
                    <a:gd name="connsiteY22" fmla="*/ 94202 h 49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7784" h="495562">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name="connsiteX0" fmla="*/ 990309 w 990309"/>
                    <a:gd name="connsiteY0" fmla="*/ 606156 h 681857"/>
                    <a:gd name="connsiteX1" fmla="*/ 979222 w 990309"/>
                    <a:gd name="connsiteY1" fmla="*/ 562014 h 681857"/>
                    <a:gd name="connsiteX2" fmla="*/ 907398 w 990309"/>
                    <a:gd name="connsiteY2" fmla="*/ 516239 h 681857"/>
                    <a:gd name="connsiteX3" fmla="*/ 896787 w 990309"/>
                    <a:gd name="connsiteY3" fmla="*/ 450468 h 681857"/>
                    <a:gd name="connsiteX4" fmla="*/ 837614 w 990309"/>
                    <a:gd name="connsiteY4" fmla="*/ 428567 h 681857"/>
                    <a:gd name="connsiteX5" fmla="*/ 835437 w 990309"/>
                    <a:gd name="connsiteY5" fmla="*/ 387486 h 681857"/>
                    <a:gd name="connsiteX6" fmla="*/ 741644 w 990309"/>
                    <a:gd name="connsiteY6" fmla="*/ 353954 h 681857"/>
                    <a:gd name="connsiteX7" fmla="*/ 754431 w 990309"/>
                    <a:gd name="connsiteY7" fmla="*/ 315593 h 681857"/>
                    <a:gd name="connsiteX8" fmla="*/ 740011 w 990309"/>
                    <a:gd name="connsiteY8" fmla="*/ 275260 h 681857"/>
                    <a:gd name="connsiteX9" fmla="*/ 829044 w 990309"/>
                    <a:gd name="connsiteY9" fmla="*/ 275260 h 681857"/>
                    <a:gd name="connsiteX10" fmla="*/ 834825 w 990309"/>
                    <a:gd name="connsiteY10" fmla="*/ 154464 h 681857"/>
                    <a:gd name="connsiteX11" fmla="*/ 770618 w 990309"/>
                    <a:gd name="connsiteY11" fmla="*/ 120252 h 681857"/>
                    <a:gd name="connsiteX12" fmla="*/ 760280 w 990309"/>
                    <a:gd name="connsiteY12" fmla="*/ 0 h 681857"/>
                    <a:gd name="connsiteX13" fmla="*/ 715934 w 990309"/>
                    <a:gd name="connsiteY13" fmla="*/ 7346 h 681857"/>
                    <a:gd name="connsiteX14" fmla="*/ 730149 w 990309"/>
                    <a:gd name="connsiteY14" fmla="*/ 76382 h 681857"/>
                    <a:gd name="connsiteX15" fmla="*/ 608809 w 990309"/>
                    <a:gd name="connsiteY15" fmla="*/ 190852 h 681857"/>
                    <a:gd name="connsiteX16" fmla="*/ 568680 w 990309"/>
                    <a:gd name="connsiteY16" fmla="*/ 193505 h 681857"/>
                    <a:gd name="connsiteX17" fmla="*/ 513043 w 990309"/>
                    <a:gd name="connsiteY17" fmla="*/ 144533 h 681857"/>
                    <a:gd name="connsiteX18" fmla="*/ 490733 w 990309"/>
                    <a:gd name="connsiteY18" fmla="*/ 137528 h 681857"/>
                    <a:gd name="connsiteX19" fmla="*/ 480531 w 990309"/>
                    <a:gd name="connsiteY19" fmla="*/ 184595 h 681857"/>
                    <a:gd name="connsiteX20" fmla="*/ 442918 w 990309"/>
                    <a:gd name="connsiteY20" fmla="*/ 184595 h 681857"/>
                    <a:gd name="connsiteX21" fmla="*/ 414828 w 990309"/>
                    <a:gd name="connsiteY21" fmla="*/ 223568 h 681857"/>
                    <a:gd name="connsiteX22" fmla="*/ 331373 w 990309"/>
                    <a:gd name="connsiteY22" fmla="*/ 223568 h 681857"/>
                    <a:gd name="connsiteX23" fmla="*/ 314233 w 990309"/>
                    <a:gd name="connsiteY23" fmla="*/ 202143 h 681857"/>
                    <a:gd name="connsiteX24" fmla="*/ 185819 w 990309"/>
                    <a:gd name="connsiteY24" fmla="*/ 208808 h 681857"/>
                    <a:gd name="connsiteX25" fmla="*/ 166434 w 990309"/>
                    <a:gd name="connsiteY25" fmla="*/ 137732 h 681857"/>
                    <a:gd name="connsiteX26" fmla="*/ 93862 w 990309"/>
                    <a:gd name="connsiteY26" fmla="*/ 144942 h 681857"/>
                    <a:gd name="connsiteX27" fmla="*/ 53528 w 990309"/>
                    <a:gd name="connsiteY27" fmla="*/ 238463 h 681857"/>
                    <a:gd name="connsiteX28" fmla="*/ 0 w 990309"/>
                    <a:gd name="connsiteY28" fmla="*/ 262609 h 681857"/>
                    <a:gd name="connsiteX29" fmla="*/ 29111 w 990309"/>
                    <a:gd name="connsiteY29" fmla="*/ 275192 h 681857"/>
                    <a:gd name="connsiteX30" fmla="*/ 45706 w 990309"/>
                    <a:gd name="connsiteY30" fmla="*/ 304302 h 681857"/>
                    <a:gd name="connsiteX31" fmla="*/ 111614 w 990309"/>
                    <a:gd name="connsiteY31" fmla="*/ 315321 h 681857"/>
                    <a:gd name="connsiteX32" fmla="*/ 127870 w 990309"/>
                    <a:gd name="connsiteY32" fmla="*/ 357151 h 681857"/>
                    <a:gd name="connsiteX33" fmla="*/ 209556 w 990309"/>
                    <a:gd name="connsiteY33" fmla="*/ 425915 h 681857"/>
                    <a:gd name="connsiteX34" fmla="*/ 239824 w 990309"/>
                    <a:gd name="connsiteY34" fmla="*/ 477879 h 681857"/>
                    <a:gd name="connsiteX35" fmla="*/ 307023 w 990309"/>
                    <a:gd name="connsiteY35" fmla="*/ 533855 h 681857"/>
                    <a:gd name="connsiteX36" fmla="*/ 307023 w 990309"/>
                    <a:gd name="connsiteY36" fmla="*/ 560586 h 681857"/>
                    <a:gd name="connsiteX37" fmla="*/ 367693 w 990309"/>
                    <a:gd name="connsiteY37" fmla="*/ 625133 h 681857"/>
                    <a:gd name="connsiteX38" fmla="*/ 395784 w 990309"/>
                    <a:gd name="connsiteY38" fmla="*/ 619555 h 681857"/>
                    <a:gd name="connsiteX39" fmla="*/ 442170 w 990309"/>
                    <a:gd name="connsiteY39" fmla="*/ 619555 h 681857"/>
                    <a:gd name="connsiteX40" fmla="*/ 482572 w 990309"/>
                    <a:gd name="connsiteY40" fmla="*/ 600579 h 681857"/>
                    <a:gd name="connsiteX41" fmla="*/ 584527 w 990309"/>
                    <a:gd name="connsiteY41" fmla="*/ 681858 h 681857"/>
                    <a:gd name="connsiteX42" fmla="*/ 600579 w 990309"/>
                    <a:gd name="connsiteY42" fmla="*/ 681042 h 681857"/>
                    <a:gd name="connsiteX43" fmla="*/ 661589 w 990309"/>
                    <a:gd name="connsiteY43" fmla="*/ 681042 h 681857"/>
                    <a:gd name="connsiteX44" fmla="*/ 762388 w 990309"/>
                    <a:gd name="connsiteY44" fmla="*/ 677165 h 681857"/>
                    <a:gd name="connsiteX45" fmla="*/ 828160 w 990309"/>
                    <a:gd name="connsiteY45" fmla="*/ 651591 h 681857"/>
                    <a:gd name="connsiteX46" fmla="*/ 863868 w 990309"/>
                    <a:gd name="connsiteY46" fmla="*/ 602075 h 681857"/>
                    <a:gd name="connsiteX47" fmla="*/ 990309 w 990309"/>
                    <a:gd name="connsiteY47" fmla="*/ 606156 h 68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0309" h="681857">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name="connsiteX0" fmla="*/ 67335 w 719606"/>
                    <a:gd name="connsiteY0" fmla="*/ 702262 h 718382"/>
                    <a:gd name="connsiteX1" fmla="*/ 119231 w 719606"/>
                    <a:gd name="connsiteY1" fmla="*/ 718382 h 718382"/>
                    <a:gd name="connsiteX2" fmla="*/ 155824 w 719606"/>
                    <a:gd name="connsiteY2" fmla="*/ 708112 h 718382"/>
                    <a:gd name="connsiteX3" fmla="*/ 247713 w 719606"/>
                    <a:gd name="connsiteY3" fmla="*/ 608401 h 718382"/>
                    <a:gd name="connsiteX4" fmla="*/ 282605 w 719606"/>
                    <a:gd name="connsiteY4" fmla="*/ 595682 h 718382"/>
                    <a:gd name="connsiteX5" fmla="*/ 349329 w 719606"/>
                    <a:gd name="connsiteY5" fmla="*/ 625065 h 718382"/>
                    <a:gd name="connsiteX6" fmla="*/ 414080 w 719606"/>
                    <a:gd name="connsiteY6" fmla="*/ 614454 h 718382"/>
                    <a:gd name="connsiteX7" fmla="*/ 451012 w 719606"/>
                    <a:gd name="connsiteY7" fmla="*/ 546915 h 718382"/>
                    <a:gd name="connsiteX8" fmla="*/ 512295 w 719606"/>
                    <a:gd name="connsiteY8" fmla="*/ 504337 h 718382"/>
                    <a:gd name="connsiteX9" fmla="*/ 569224 w 719606"/>
                    <a:gd name="connsiteY9" fmla="*/ 432784 h 718382"/>
                    <a:gd name="connsiteX10" fmla="*/ 611937 w 719606"/>
                    <a:gd name="connsiteY10" fmla="*/ 410067 h 718382"/>
                    <a:gd name="connsiteX11" fmla="*/ 641048 w 719606"/>
                    <a:gd name="connsiteY11" fmla="*/ 382317 h 718382"/>
                    <a:gd name="connsiteX12" fmla="*/ 719606 w 719606"/>
                    <a:gd name="connsiteY12" fmla="*/ 344092 h 718382"/>
                    <a:gd name="connsiteX13" fmla="*/ 679205 w 719606"/>
                    <a:gd name="connsiteY13" fmla="*/ 328108 h 718382"/>
                    <a:gd name="connsiteX14" fmla="*/ 640164 w 719606"/>
                    <a:gd name="connsiteY14" fmla="*/ 329536 h 718382"/>
                    <a:gd name="connsiteX15" fmla="*/ 606972 w 719606"/>
                    <a:gd name="connsiteY15" fmla="*/ 296345 h 718382"/>
                    <a:gd name="connsiteX16" fmla="*/ 600511 w 719606"/>
                    <a:gd name="connsiteY16" fmla="*/ 226357 h 718382"/>
                    <a:gd name="connsiteX17" fmla="*/ 537801 w 719606"/>
                    <a:gd name="connsiteY17" fmla="*/ 183642 h 718382"/>
                    <a:gd name="connsiteX18" fmla="*/ 465568 w 719606"/>
                    <a:gd name="connsiteY18" fmla="*/ 123721 h 718382"/>
                    <a:gd name="connsiteX19" fmla="*/ 451352 w 719606"/>
                    <a:gd name="connsiteY19" fmla="*/ 68016 h 718382"/>
                    <a:gd name="connsiteX20" fmla="*/ 426118 w 719606"/>
                    <a:gd name="connsiteY20" fmla="*/ 52848 h 718382"/>
                    <a:gd name="connsiteX21" fmla="*/ 398300 w 719606"/>
                    <a:gd name="connsiteY21" fmla="*/ 0 h 718382"/>
                    <a:gd name="connsiteX22" fmla="*/ 330761 w 719606"/>
                    <a:gd name="connsiteY22" fmla="*/ 30675 h 718382"/>
                    <a:gd name="connsiteX23" fmla="*/ 282673 w 719606"/>
                    <a:gd name="connsiteY23" fmla="*/ 67132 h 718382"/>
                    <a:gd name="connsiteX24" fmla="*/ 269886 w 719606"/>
                    <a:gd name="connsiteY24" fmla="*/ 30539 h 718382"/>
                    <a:gd name="connsiteX25" fmla="*/ 226492 w 719606"/>
                    <a:gd name="connsiteY25" fmla="*/ 29383 h 718382"/>
                    <a:gd name="connsiteX26" fmla="*/ 116103 w 719606"/>
                    <a:gd name="connsiteY26" fmla="*/ 50400 h 718382"/>
                    <a:gd name="connsiteX27" fmla="*/ 91889 w 719606"/>
                    <a:gd name="connsiteY27" fmla="*/ 50400 h 718382"/>
                    <a:gd name="connsiteX28" fmla="*/ 83999 w 719606"/>
                    <a:gd name="connsiteY28" fmla="*/ 333685 h 718382"/>
                    <a:gd name="connsiteX29" fmla="*/ 5101 w 719606"/>
                    <a:gd name="connsiteY29" fmla="*/ 341575 h 718382"/>
                    <a:gd name="connsiteX30" fmla="*/ 0 w 719606"/>
                    <a:gd name="connsiteY30" fmla="*/ 550996 h 718382"/>
                    <a:gd name="connsiteX31" fmla="*/ 76178 w 719606"/>
                    <a:gd name="connsiteY31" fmla="*/ 628397 h 718382"/>
                    <a:gd name="connsiteX32" fmla="*/ 77742 w 719606"/>
                    <a:gd name="connsiteY32" fmla="*/ 664514 h 718382"/>
                    <a:gd name="connsiteX33" fmla="*/ 65227 w 719606"/>
                    <a:gd name="connsiteY33" fmla="*/ 697025 h 718382"/>
                    <a:gd name="connsiteX34" fmla="*/ 67335 w 719606"/>
                    <a:gd name="connsiteY34" fmla="*/ 702262 h 71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9606" h="718382">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name="connsiteX0" fmla="*/ 0 w 602687"/>
                    <a:gd name="connsiteY0" fmla="*/ 630166 h 698997"/>
                    <a:gd name="connsiteX1" fmla="*/ 4489 w 602687"/>
                    <a:gd name="connsiteY1" fmla="*/ 631662 h 698997"/>
                    <a:gd name="connsiteX2" fmla="*/ 38905 w 602687"/>
                    <a:gd name="connsiteY2" fmla="*/ 671179 h 698997"/>
                    <a:gd name="connsiteX3" fmla="*/ 53800 w 602687"/>
                    <a:gd name="connsiteY3" fmla="*/ 698998 h 698997"/>
                    <a:gd name="connsiteX4" fmla="*/ 71077 w 602687"/>
                    <a:gd name="connsiteY4" fmla="*/ 689680 h 698997"/>
                    <a:gd name="connsiteX5" fmla="*/ 115559 w 602687"/>
                    <a:gd name="connsiteY5" fmla="*/ 643837 h 698997"/>
                    <a:gd name="connsiteX6" fmla="*/ 136100 w 602687"/>
                    <a:gd name="connsiteY6" fmla="*/ 646422 h 698997"/>
                    <a:gd name="connsiteX7" fmla="*/ 151879 w 602687"/>
                    <a:gd name="connsiteY7" fmla="*/ 676757 h 698997"/>
                    <a:gd name="connsiteX8" fmla="*/ 180310 w 602687"/>
                    <a:gd name="connsiteY8" fmla="*/ 680498 h 698997"/>
                    <a:gd name="connsiteX9" fmla="*/ 203299 w 602687"/>
                    <a:gd name="connsiteY9" fmla="*/ 647306 h 698997"/>
                    <a:gd name="connsiteX10" fmla="*/ 266554 w 602687"/>
                    <a:gd name="connsiteY10" fmla="*/ 643905 h 698997"/>
                    <a:gd name="connsiteX11" fmla="*/ 269274 w 602687"/>
                    <a:gd name="connsiteY11" fmla="*/ 682946 h 698997"/>
                    <a:gd name="connsiteX12" fmla="*/ 284646 w 602687"/>
                    <a:gd name="connsiteY12" fmla="*/ 683694 h 698997"/>
                    <a:gd name="connsiteX13" fmla="*/ 373134 w 602687"/>
                    <a:gd name="connsiteY13" fmla="*/ 618875 h 698997"/>
                    <a:gd name="connsiteX14" fmla="*/ 392315 w 602687"/>
                    <a:gd name="connsiteY14" fmla="*/ 575617 h 698997"/>
                    <a:gd name="connsiteX15" fmla="*/ 396328 w 602687"/>
                    <a:gd name="connsiteY15" fmla="*/ 488217 h 698997"/>
                    <a:gd name="connsiteX16" fmla="*/ 451489 w 602687"/>
                    <a:gd name="connsiteY16" fmla="*/ 394355 h 698997"/>
                    <a:gd name="connsiteX17" fmla="*/ 528346 w 602687"/>
                    <a:gd name="connsiteY17" fmla="*/ 350825 h 698997"/>
                    <a:gd name="connsiteX18" fmla="*/ 534400 w 602687"/>
                    <a:gd name="connsiteY18" fmla="*/ 294032 h 698997"/>
                    <a:gd name="connsiteX19" fmla="*/ 552968 w 602687"/>
                    <a:gd name="connsiteY19" fmla="*/ 137256 h 698997"/>
                    <a:gd name="connsiteX20" fmla="*/ 597858 w 602687"/>
                    <a:gd name="connsiteY20" fmla="*/ 30335 h 698997"/>
                    <a:gd name="connsiteX21" fmla="*/ 602687 w 602687"/>
                    <a:gd name="connsiteY21" fmla="*/ 5237 h 698997"/>
                    <a:gd name="connsiteX22" fmla="*/ 549295 w 602687"/>
                    <a:gd name="connsiteY22" fmla="*/ 23057 h 698997"/>
                    <a:gd name="connsiteX23" fmla="*/ 519708 w 602687"/>
                    <a:gd name="connsiteY23" fmla="*/ 3265 h 698997"/>
                    <a:gd name="connsiteX24" fmla="*/ 489101 w 602687"/>
                    <a:gd name="connsiteY24" fmla="*/ 0 h 698997"/>
                    <a:gd name="connsiteX25" fmla="*/ 405510 w 602687"/>
                    <a:gd name="connsiteY25" fmla="*/ 61758 h 698997"/>
                    <a:gd name="connsiteX26" fmla="*/ 408298 w 602687"/>
                    <a:gd name="connsiteY26" fmla="*/ 164870 h 698997"/>
                    <a:gd name="connsiteX27" fmla="*/ 374427 w 602687"/>
                    <a:gd name="connsiteY27" fmla="*/ 166979 h 698997"/>
                    <a:gd name="connsiteX28" fmla="*/ 305731 w 602687"/>
                    <a:gd name="connsiteY28" fmla="*/ 122020 h 698997"/>
                    <a:gd name="connsiteX29" fmla="*/ 171536 w 602687"/>
                    <a:gd name="connsiteY29" fmla="*/ 120796 h 698997"/>
                    <a:gd name="connsiteX30" fmla="*/ 156232 w 602687"/>
                    <a:gd name="connsiteY30" fmla="*/ 177725 h 698997"/>
                    <a:gd name="connsiteX31" fmla="*/ 170243 w 602687"/>
                    <a:gd name="connsiteY31" fmla="*/ 181874 h 698997"/>
                    <a:gd name="connsiteX32" fmla="*/ 184663 w 602687"/>
                    <a:gd name="connsiteY32" fmla="*/ 149091 h 698997"/>
                    <a:gd name="connsiteX33" fmla="*/ 250638 w 602687"/>
                    <a:gd name="connsiteY33" fmla="*/ 167183 h 698997"/>
                    <a:gd name="connsiteX34" fmla="*/ 269546 w 602687"/>
                    <a:gd name="connsiteY34" fmla="*/ 225540 h 698997"/>
                    <a:gd name="connsiteX35" fmla="*/ 232818 w 602687"/>
                    <a:gd name="connsiteY35" fmla="*/ 279341 h 698997"/>
                    <a:gd name="connsiteX36" fmla="*/ 260908 w 602687"/>
                    <a:gd name="connsiteY36" fmla="*/ 357219 h 698997"/>
                    <a:gd name="connsiteX37" fmla="*/ 238259 w 602687"/>
                    <a:gd name="connsiteY37" fmla="*/ 507193 h 698997"/>
                    <a:gd name="connsiteX38" fmla="*/ 192689 w 602687"/>
                    <a:gd name="connsiteY38" fmla="*/ 509166 h 698997"/>
                    <a:gd name="connsiteX39" fmla="*/ 182146 w 602687"/>
                    <a:gd name="connsiteY39" fmla="*/ 480191 h 698997"/>
                    <a:gd name="connsiteX40" fmla="*/ 149635 w 602687"/>
                    <a:gd name="connsiteY40" fmla="*/ 481347 h 698997"/>
                    <a:gd name="connsiteX41" fmla="*/ 119164 w 602687"/>
                    <a:gd name="connsiteY41" fmla="*/ 463731 h 698997"/>
                    <a:gd name="connsiteX42" fmla="*/ 98487 w 602687"/>
                    <a:gd name="connsiteY42" fmla="*/ 482232 h 698997"/>
                    <a:gd name="connsiteX43" fmla="*/ 33056 w 602687"/>
                    <a:gd name="connsiteY43" fmla="*/ 514947 h 698997"/>
                    <a:gd name="connsiteX44" fmla="*/ 49584 w 602687"/>
                    <a:gd name="connsiteY44" fmla="*/ 596226 h 698997"/>
                    <a:gd name="connsiteX45" fmla="*/ 6325 w 602687"/>
                    <a:gd name="connsiteY45" fmla="*/ 599151 h 698997"/>
                    <a:gd name="connsiteX46" fmla="*/ 0 w 602687"/>
                    <a:gd name="connsiteY46" fmla="*/ 630166 h 69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2687" h="69899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name="connsiteX0" fmla="*/ 138820 w 145689"/>
                    <a:gd name="connsiteY0" fmla="*/ 37545 h 104268"/>
                    <a:gd name="connsiteX1" fmla="*/ 144669 w 145689"/>
                    <a:gd name="connsiteY1" fmla="*/ 20813 h 104268"/>
                    <a:gd name="connsiteX2" fmla="*/ 52576 w 145689"/>
                    <a:gd name="connsiteY2" fmla="*/ 19452 h 104268"/>
                    <a:gd name="connsiteX3" fmla="*/ 33736 w 145689"/>
                    <a:gd name="connsiteY3" fmla="*/ 0 h 104268"/>
                    <a:gd name="connsiteX4" fmla="*/ 30199 w 145689"/>
                    <a:gd name="connsiteY4" fmla="*/ 37953 h 104268"/>
                    <a:gd name="connsiteX5" fmla="*/ 0 w 145689"/>
                    <a:gd name="connsiteY5" fmla="*/ 98351 h 104268"/>
                    <a:gd name="connsiteX6" fmla="*/ 8842 w 145689"/>
                    <a:gd name="connsiteY6" fmla="*/ 104268 h 104268"/>
                    <a:gd name="connsiteX7" fmla="*/ 145690 w 145689"/>
                    <a:gd name="connsiteY7" fmla="*/ 90325 h 104268"/>
                    <a:gd name="connsiteX8" fmla="*/ 138820 w 145689"/>
                    <a:gd name="connsiteY8" fmla="*/ 37545 h 10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689" h="104268">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name="connsiteX0" fmla="*/ 481415 w 946574"/>
                    <a:gd name="connsiteY0" fmla="*/ 701582 h 793539"/>
                    <a:gd name="connsiteX1" fmla="*/ 493386 w 946574"/>
                    <a:gd name="connsiteY1" fmla="*/ 646966 h 793539"/>
                    <a:gd name="connsiteX2" fmla="*/ 536372 w 946574"/>
                    <a:gd name="connsiteY2" fmla="*/ 597178 h 793539"/>
                    <a:gd name="connsiteX3" fmla="*/ 550315 w 946574"/>
                    <a:gd name="connsiteY3" fmla="*/ 570924 h 793539"/>
                    <a:gd name="connsiteX4" fmla="*/ 650843 w 946574"/>
                    <a:gd name="connsiteY4" fmla="*/ 565007 h 793539"/>
                    <a:gd name="connsiteX5" fmla="*/ 677913 w 946574"/>
                    <a:gd name="connsiteY5" fmla="*/ 603708 h 793539"/>
                    <a:gd name="connsiteX6" fmla="*/ 699610 w 946574"/>
                    <a:gd name="connsiteY6" fmla="*/ 599355 h 793539"/>
                    <a:gd name="connsiteX7" fmla="*/ 784425 w 946574"/>
                    <a:gd name="connsiteY7" fmla="*/ 416596 h 793539"/>
                    <a:gd name="connsiteX8" fmla="*/ 818093 w 946574"/>
                    <a:gd name="connsiteY8" fmla="*/ 399796 h 793539"/>
                    <a:gd name="connsiteX9" fmla="*/ 881212 w 946574"/>
                    <a:gd name="connsiteY9" fmla="*/ 207652 h 793539"/>
                    <a:gd name="connsiteX10" fmla="*/ 946575 w 946574"/>
                    <a:gd name="connsiteY10" fmla="*/ 175616 h 793539"/>
                    <a:gd name="connsiteX11" fmla="*/ 946575 w 946574"/>
                    <a:gd name="connsiteY11" fmla="*/ 128482 h 793539"/>
                    <a:gd name="connsiteX12" fmla="*/ 918485 w 946574"/>
                    <a:gd name="connsiteY12" fmla="*/ 119503 h 793539"/>
                    <a:gd name="connsiteX13" fmla="*/ 916784 w 946574"/>
                    <a:gd name="connsiteY13" fmla="*/ 106104 h 793539"/>
                    <a:gd name="connsiteX14" fmla="*/ 900188 w 946574"/>
                    <a:gd name="connsiteY14" fmla="*/ 89509 h 793539"/>
                    <a:gd name="connsiteX15" fmla="*/ 892570 w 946574"/>
                    <a:gd name="connsiteY15" fmla="*/ 60194 h 793539"/>
                    <a:gd name="connsiteX16" fmla="*/ 869105 w 946574"/>
                    <a:gd name="connsiteY16" fmla="*/ 44210 h 793539"/>
                    <a:gd name="connsiteX17" fmla="*/ 861691 w 946574"/>
                    <a:gd name="connsiteY17" fmla="*/ 33668 h 793539"/>
                    <a:gd name="connsiteX18" fmla="*/ 826867 w 946574"/>
                    <a:gd name="connsiteY18" fmla="*/ 42102 h 793539"/>
                    <a:gd name="connsiteX19" fmla="*/ 793812 w 946574"/>
                    <a:gd name="connsiteY19" fmla="*/ 70872 h 793539"/>
                    <a:gd name="connsiteX20" fmla="*/ 733618 w 946574"/>
                    <a:gd name="connsiteY20" fmla="*/ 45707 h 793539"/>
                    <a:gd name="connsiteX21" fmla="*/ 637444 w 946574"/>
                    <a:gd name="connsiteY21" fmla="*/ 50672 h 793539"/>
                    <a:gd name="connsiteX22" fmla="*/ 575345 w 946574"/>
                    <a:gd name="connsiteY22" fmla="*/ 94270 h 793539"/>
                    <a:gd name="connsiteX23" fmla="*/ 517328 w 946574"/>
                    <a:gd name="connsiteY23" fmla="*/ 94270 h 793539"/>
                    <a:gd name="connsiteX24" fmla="*/ 434825 w 946574"/>
                    <a:gd name="connsiteY24" fmla="*/ 53664 h 793539"/>
                    <a:gd name="connsiteX25" fmla="*/ 393947 w 946574"/>
                    <a:gd name="connsiteY25" fmla="*/ 57065 h 793539"/>
                    <a:gd name="connsiteX26" fmla="*/ 371230 w 946574"/>
                    <a:gd name="connsiteY26" fmla="*/ 81143 h 793539"/>
                    <a:gd name="connsiteX27" fmla="*/ 341983 w 946574"/>
                    <a:gd name="connsiteY27" fmla="*/ 81143 h 793539"/>
                    <a:gd name="connsiteX28" fmla="*/ 305051 w 946574"/>
                    <a:gd name="connsiteY28" fmla="*/ 26390 h 793539"/>
                    <a:gd name="connsiteX29" fmla="*/ 248666 w 946574"/>
                    <a:gd name="connsiteY29" fmla="*/ 0 h 793539"/>
                    <a:gd name="connsiteX30" fmla="*/ 140588 w 946574"/>
                    <a:gd name="connsiteY30" fmla="*/ 23125 h 793539"/>
                    <a:gd name="connsiteX31" fmla="*/ 121476 w 946574"/>
                    <a:gd name="connsiteY31" fmla="*/ 88148 h 793539"/>
                    <a:gd name="connsiteX32" fmla="*/ 93590 w 946574"/>
                    <a:gd name="connsiteY32" fmla="*/ 105832 h 793539"/>
                    <a:gd name="connsiteX33" fmla="*/ 88829 w 946574"/>
                    <a:gd name="connsiteY33" fmla="*/ 185071 h 793539"/>
                    <a:gd name="connsiteX34" fmla="*/ 106105 w 946574"/>
                    <a:gd name="connsiteY34" fmla="*/ 220915 h 793539"/>
                    <a:gd name="connsiteX35" fmla="*/ 99847 w 946574"/>
                    <a:gd name="connsiteY35" fmla="*/ 269070 h 793539"/>
                    <a:gd name="connsiteX36" fmla="*/ 85088 w 946574"/>
                    <a:gd name="connsiteY36" fmla="*/ 278865 h 793539"/>
                    <a:gd name="connsiteX37" fmla="*/ 89033 w 946574"/>
                    <a:gd name="connsiteY37" fmla="*/ 332121 h 793539"/>
                    <a:gd name="connsiteX38" fmla="*/ 54413 w 946574"/>
                    <a:gd name="connsiteY38" fmla="*/ 361231 h 793539"/>
                    <a:gd name="connsiteX39" fmla="*/ 45707 w 946574"/>
                    <a:gd name="connsiteY39" fmla="*/ 387282 h 793539"/>
                    <a:gd name="connsiteX40" fmla="*/ 17344 w 946574"/>
                    <a:gd name="connsiteY40" fmla="*/ 433668 h 793539"/>
                    <a:gd name="connsiteX41" fmla="*/ 0 w 946574"/>
                    <a:gd name="connsiteY41" fmla="*/ 621868 h 793539"/>
                    <a:gd name="connsiteX42" fmla="*/ 94270 w 946574"/>
                    <a:gd name="connsiteY42" fmla="*/ 615678 h 793539"/>
                    <a:gd name="connsiteX43" fmla="*/ 134127 w 946574"/>
                    <a:gd name="connsiteY43" fmla="*/ 622412 h 793539"/>
                    <a:gd name="connsiteX44" fmla="*/ 165958 w 946574"/>
                    <a:gd name="connsiteY44" fmla="*/ 641728 h 793539"/>
                    <a:gd name="connsiteX45" fmla="*/ 176433 w 946574"/>
                    <a:gd name="connsiteY45" fmla="*/ 659753 h 793539"/>
                    <a:gd name="connsiteX46" fmla="*/ 187791 w 946574"/>
                    <a:gd name="connsiteY46" fmla="*/ 666418 h 793539"/>
                    <a:gd name="connsiteX47" fmla="*/ 197450 w 946574"/>
                    <a:gd name="connsiteY47" fmla="*/ 688659 h 793539"/>
                    <a:gd name="connsiteX48" fmla="*/ 212957 w 946574"/>
                    <a:gd name="connsiteY48" fmla="*/ 699134 h 793539"/>
                    <a:gd name="connsiteX49" fmla="*/ 209965 w 946574"/>
                    <a:gd name="connsiteY49" fmla="*/ 706683 h 793539"/>
                    <a:gd name="connsiteX50" fmla="*/ 217106 w 946574"/>
                    <a:gd name="connsiteY50" fmla="*/ 749941 h 793539"/>
                    <a:gd name="connsiteX51" fmla="*/ 241048 w 946574"/>
                    <a:gd name="connsiteY51" fmla="*/ 776332 h 793539"/>
                    <a:gd name="connsiteX52" fmla="*/ 250298 w 946574"/>
                    <a:gd name="connsiteY52" fmla="*/ 783065 h 793539"/>
                    <a:gd name="connsiteX53" fmla="*/ 271655 w 946574"/>
                    <a:gd name="connsiteY53" fmla="*/ 785174 h 793539"/>
                    <a:gd name="connsiteX54" fmla="*/ 280905 w 946574"/>
                    <a:gd name="connsiteY54" fmla="*/ 793539 h 793539"/>
                    <a:gd name="connsiteX55" fmla="*/ 310628 w 946574"/>
                    <a:gd name="connsiteY55" fmla="*/ 783473 h 793539"/>
                    <a:gd name="connsiteX56" fmla="*/ 329944 w 946574"/>
                    <a:gd name="connsiteY56" fmla="*/ 785582 h 793539"/>
                    <a:gd name="connsiteX57" fmla="*/ 352186 w 946574"/>
                    <a:gd name="connsiteY57" fmla="*/ 762048 h 793539"/>
                    <a:gd name="connsiteX58" fmla="*/ 358443 w 946574"/>
                    <a:gd name="connsiteY58" fmla="*/ 762048 h 793539"/>
                    <a:gd name="connsiteX59" fmla="*/ 383609 w 946574"/>
                    <a:gd name="connsiteY59" fmla="*/ 774223 h 793539"/>
                    <a:gd name="connsiteX60" fmla="*/ 440674 w 946574"/>
                    <a:gd name="connsiteY60" fmla="*/ 773815 h 793539"/>
                    <a:gd name="connsiteX61" fmla="*/ 446523 w 946574"/>
                    <a:gd name="connsiteY61" fmla="*/ 746133 h 793539"/>
                    <a:gd name="connsiteX62" fmla="*/ 452645 w 946574"/>
                    <a:gd name="connsiteY62" fmla="*/ 745793 h 793539"/>
                    <a:gd name="connsiteX63" fmla="*/ 481415 w 946574"/>
                    <a:gd name="connsiteY63" fmla="*/ 701582 h 79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6574" h="793539">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name="connsiteX0" fmla="*/ 40673 w 618398"/>
                    <a:gd name="connsiteY0" fmla="*/ 708588 h 900868"/>
                    <a:gd name="connsiteX1" fmla="*/ 69172 w 618398"/>
                    <a:gd name="connsiteY1" fmla="*/ 722871 h 900868"/>
                    <a:gd name="connsiteX2" fmla="*/ 75906 w 618398"/>
                    <a:gd name="connsiteY2" fmla="*/ 723279 h 900868"/>
                    <a:gd name="connsiteX3" fmla="*/ 84679 w 618398"/>
                    <a:gd name="connsiteY3" fmla="*/ 716546 h 900868"/>
                    <a:gd name="connsiteX4" fmla="*/ 96446 w 618398"/>
                    <a:gd name="connsiteY4" fmla="*/ 713621 h 900868"/>
                    <a:gd name="connsiteX5" fmla="*/ 96854 w 618398"/>
                    <a:gd name="connsiteY5" fmla="*/ 732529 h 900868"/>
                    <a:gd name="connsiteX6" fmla="*/ 91821 w 618398"/>
                    <a:gd name="connsiteY6" fmla="*/ 739195 h 900868"/>
                    <a:gd name="connsiteX7" fmla="*/ 91821 w 618398"/>
                    <a:gd name="connsiteY7" fmla="*/ 746337 h 900868"/>
                    <a:gd name="connsiteX8" fmla="*/ 118483 w 618398"/>
                    <a:gd name="connsiteY8" fmla="*/ 782181 h 900868"/>
                    <a:gd name="connsiteX9" fmla="*/ 106037 w 618398"/>
                    <a:gd name="connsiteY9" fmla="*/ 826187 h 900868"/>
                    <a:gd name="connsiteX10" fmla="*/ 130114 w 618398"/>
                    <a:gd name="connsiteY10" fmla="*/ 851081 h 900868"/>
                    <a:gd name="connsiteX11" fmla="*/ 394423 w 618398"/>
                    <a:gd name="connsiteY11" fmla="*/ 855026 h 900868"/>
                    <a:gd name="connsiteX12" fmla="*/ 542017 w 618398"/>
                    <a:gd name="connsiteY12" fmla="*/ 856318 h 900868"/>
                    <a:gd name="connsiteX13" fmla="*/ 610101 w 618398"/>
                    <a:gd name="connsiteY13" fmla="*/ 900868 h 900868"/>
                    <a:gd name="connsiteX14" fmla="*/ 618399 w 618398"/>
                    <a:gd name="connsiteY14" fmla="*/ 900324 h 900868"/>
                    <a:gd name="connsiteX15" fmla="*/ 616155 w 618398"/>
                    <a:gd name="connsiteY15" fmla="*/ 815577 h 900868"/>
                    <a:gd name="connsiteX16" fmla="*/ 547051 w 618398"/>
                    <a:gd name="connsiteY16" fmla="*/ 756743 h 900868"/>
                    <a:gd name="connsiteX17" fmla="*/ 485632 w 618398"/>
                    <a:gd name="connsiteY17" fmla="*/ 644789 h 900868"/>
                    <a:gd name="connsiteX18" fmla="*/ 491210 w 618398"/>
                    <a:gd name="connsiteY18" fmla="*/ 548275 h 900868"/>
                    <a:gd name="connsiteX19" fmla="*/ 546778 w 618398"/>
                    <a:gd name="connsiteY19" fmla="*/ 471485 h 900868"/>
                    <a:gd name="connsiteX20" fmla="*/ 555280 w 618398"/>
                    <a:gd name="connsiteY20" fmla="*/ 419589 h 900868"/>
                    <a:gd name="connsiteX21" fmla="*/ 528074 w 618398"/>
                    <a:gd name="connsiteY21" fmla="*/ 334297 h 900868"/>
                    <a:gd name="connsiteX22" fmla="*/ 466792 w 618398"/>
                    <a:gd name="connsiteY22" fmla="*/ 293012 h 900868"/>
                    <a:gd name="connsiteX23" fmla="*/ 453869 w 618398"/>
                    <a:gd name="connsiteY23" fmla="*/ 210577 h 900868"/>
                    <a:gd name="connsiteX24" fmla="*/ 513791 w 618398"/>
                    <a:gd name="connsiteY24" fmla="*/ 208944 h 900868"/>
                    <a:gd name="connsiteX25" fmla="*/ 556301 w 618398"/>
                    <a:gd name="connsiteY25" fmla="*/ 219555 h 900868"/>
                    <a:gd name="connsiteX26" fmla="*/ 557933 w 618398"/>
                    <a:gd name="connsiteY26" fmla="*/ 194321 h 900868"/>
                    <a:gd name="connsiteX27" fmla="*/ 523993 w 618398"/>
                    <a:gd name="connsiteY27" fmla="*/ 151267 h 900868"/>
                    <a:gd name="connsiteX28" fmla="*/ 522633 w 618398"/>
                    <a:gd name="connsiteY28" fmla="*/ 56521 h 900868"/>
                    <a:gd name="connsiteX29" fmla="*/ 513791 w 618398"/>
                    <a:gd name="connsiteY29" fmla="*/ 0 h 900868"/>
                    <a:gd name="connsiteX30" fmla="*/ 496447 w 618398"/>
                    <a:gd name="connsiteY30" fmla="*/ 2993 h 900868"/>
                    <a:gd name="connsiteX31" fmla="*/ 486789 w 618398"/>
                    <a:gd name="connsiteY31" fmla="*/ 12651 h 900868"/>
                    <a:gd name="connsiteX32" fmla="*/ 504201 w 618398"/>
                    <a:gd name="connsiteY32" fmla="*/ 18228 h 900868"/>
                    <a:gd name="connsiteX33" fmla="*/ 504201 w 618398"/>
                    <a:gd name="connsiteY33" fmla="*/ 92093 h 900868"/>
                    <a:gd name="connsiteX34" fmla="*/ 435301 w 618398"/>
                    <a:gd name="connsiteY34" fmla="*/ 125829 h 900868"/>
                    <a:gd name="connsiteX35" fmla="*/ 372182 w 618398"/>
                    <a:gd name="connsiteY35" fmla="*/ 317905 h 900868"/>
                    <a:gd name="connsiteX36" fmla="*/ 337358 w 618398"/>
                    <a:gd name="connsiteY36" fmla="*/ 335318 h 900868"/>
                    <a:gd name="connsiteX37" fmla="*/ 251182 w 618398"/>
                    <a:gd name="connsiteY37" fmla="*/ 520932 h 900868"/>
                    <a:gd name="connsiteX38" fmla="*/ 207040 w 618398"/>
                    <a:gd name="connsiteY38" fmla="*/ 529774 h 900868"/>
                    <a:gd name="connsiteX39" fmla="*/ 178881 w 618398"/>
                    <a:gd name="connsiteY39" fmla="*/ 489509 h 900868"/>
                    <a:gd name="connsiteX40" fmla="*/ 100459 w 618398"/>
                    <a:gd name="connsiteY40" fmla="*/ 494134 h 900868"/>
                    <a:gd name="connsiteX41" fmla="*/ 90665 w 618398"/>
                    <a:gd name="connsiteY41" fmla="*/ 512566 h 900868"/>
                    <a:gd name="connsiteX42" fmla="*/ 49515 w 618398"/>
                    <a:gd name="connsiteY42" fmla="*/ 560246 h 900868"/>
                    <a:gd name="connsiteX43" fmla="*/ 37817 w 618398"/>
                    <a:gd name="connsiteY43" fmla="*/ 613502 h 900868"/>
                    <a:gd name="connsiteX44" fmla="*/ 2585 w 618398"/>
                    <a:gd name="connsiteY44" fmla="*/ 667643 h 900868"/>
                    <a:gd name="connsiteX45" fmla="*/ 0 w 618398"/>
                    <a:gd name="connsiteY45" fmla="*/ 665942 h 900868"/>
                    <a:gd name="connsiteX46" fmla="*/ 1224 w 618398"/>
                    <a:gd name="connsiteY46" fmla="*/ 674172 h 900868"/>
                    <a:gd name="connsiteX47" fmla="*/ 27614 w 618398"/>
                    <a:gd name="connsiteY47" fmla="*/ 673356 h 900868"/>
                    <a:gd name="connsiteX48" fmla="*/ 40673 w 618398"/>
                    <a:gd name="connsiteY48" fmla="*/ 708588 h 90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18398" h="90086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name="connsiteX0" fmla="*/ 188403 w 453936"/>
                    <a:gd name="connsiteY0" fmla="*/ 500052 h 500051"/>
                    <a:gd name="connsiteX1" fmla="*/ 196157 w 453936"/>
                    <a:gd name="connsiteY1" fmla="*/ 462099 h 500051"/>
                    <a:gd name="connsiteX2" fmla="*/ 231866 w 453936"/>
                    <a:gd name="connsiteY2" fmla="*/ 459719 h 500051"/>
                    <a:gd name="connsiteX3" fmla="*/ 216834 w 453936"/>
                    <a:gd name="connsiteY3" fmla="*/ 385717 h 500051"/>
                    <a:gd name="connsiteX4" fmla="*/ 293488 w 453936"/>
                    <a:gd name="connsiteY4" fmla="*/ 347425 h 500051"/>
                    <a:gd name="connsiteX5" fmla="*/ 322803 w 453936"/>
                    <a:gd name="connsiteY5" fmla="*/ 321170 h 500051"/>
                    <a:gd name="connsiteX6" fmla="*/ 360756 w 453936"/>
                    <a:gd name="connsiteY6" fmla="*/ 343071 h 500051"/>
                    <a:gd name="connsiteX7" fmla="*/ 401905 w 453936"/>
                    <a:gd name="connsiteY7" fmla="*/ 341575 h 500051"/>
                    <a:gd name="connsiteX8" fmla="*/ 412447 w 453936"/>
                    <a:gd name="connsiteY8" fmla="*/ 370482 h 500051"/>
                    <a:gd name="connsiteX9" fmla="*/ 427343 w 453936"/>
                    <a:gd name="connsiteY9" fmla="*/ 369802 h 500051"/>
                    <a:gd name="connsiteX10" fmla="*/ 446795 w 453936"/>
                    <a:gd name="connsiteY10" fmla="*/ 240844 h 500051"/>
                    <a:gd name="connsiteX11" fmla="*/ 417005 w 453936"/>
                    <a:gd name="connsiteY11" fmla="*/ 158205 h 500051"/>
                    <a:gd name="connsiteX12" fmla="*/ 453937 w 453936"/>
                    <a:gd name="connsiteY12" fmla="*/ 104064 h 500051"/>
                    <a:gd name="connsiteX13" fmla="*/ 441286 w 453936"/>
                    <a:gd name="connsiteY13" fmla="*/ 65091 h 500051"/>
                    <a:gd name="connsiteX14" fmla="*/ 402041 w 453936"/>
                    <a:gd name="connsiteY14" fmla="*/ 54277 h 500051"/>
                    <a:gd name="connsiteX15" fmla="*/ 387486 w 453936"/>
                    <a:gd name="connsiteY15" fmla="*/ 87264 h 500051"/>
                    <a:gd name="connsiteX16" fmla="*/ 338378 w 453936"/>
                    <a:gd name="connsiteY16" fmla="*/ 72981 h 500051"/>
                    <a:gd name="connsiteX17" fmla="*/ 357287 w 453936"/>
                    <a:gd name="connsiteY17" fmla="*/ 2177 h 500051"/>
                    <a:gd name="connsiteX18" fmla="*/ 210373 w 453936"/>
                    <a:gd name="connsiteY18" fmla="*/ 0 h 500051"/>
                    <a:gd name="connsiteX19" fmla="*/ 203911 w 453936"/>
                    <a:gd name="connsiteY19" fmla="*/ 18568 h 500051"/>
                    <a:gd name="connsiteX20" fmla="*/ 212821 w 453936"/>
                    <a:gd name="connsiteY20" fmla="*/ 86788 h 500051"/>
                    <a:gd name="connsiteX21" fmla="*/ 64275 w 453936"/>
                    <a:gd name="connsiteY21" fmla="*/ 101956 h 500051"/>
                    <a:gd name="connsiteX22" fmla="*/ 65023 w 453936"/>
                    <a:gd name="connsiteY22" fmla="*/ 151335 h 500051"/>
                    <a:gd name="connsiteX23" fmla="*/ 87876 w 453936"/>
                    <a:gd name="connsiteY23" fmla="*/ 169699 h 500051"/>
                    <a:gd name="connsiteX24" fmla="*/ 63187 w 453936"/>
                    <a:gd name="connsiteY24" fmla="*/ 165074 h 500051"/>
                    <a:gd name="connsiteX25" fmla="*/ 43054 w 453936"/>
                    <a:gd name="connsiteY25" fmla="*/ 156844 h 500051"/>
                    <a:gd name="connsiteX26" fmla="*/ 36593 w 453936"/>
                    <a:gd name="connsiteY26" fmla="*/ 217242 h 500051"/>
                    <a:gd name="connsiteX27" fmla="*/ 15576 w 453936"/>
                    <a:gd name="connsiteY27" fmla="*/ 233702 h 500051"/>
                    <a:gd name="connsiteX28" fmla="*/ 0 w 453936"/>
                    <a:gd name="connsiteY28" fmla="*/ 239211 h 500051"/>
                    <a:gd name="connsiteX29" fmla="*/ 3129 w 453936"/>
                    <a:gd name="connsiteY29" fmla="*/ 245469 h 500051"/>
                    <a:gd name="connsiteX30" fmla="*/ 4557 w 453936"/>
                    <a:gd name="connsiteY30" fmla="*/ 250502 h 500051"/>
                    <a:gd name="connsiteX31" fmla="*/ 25370 w 453936"/>
                    <a:gd name="connsiteY31" fmla="*/ 292196 h 500051"/>
                    <a:gd name="connsiteX32" fmla="*/ 41149 w 453936"/>
                    <a:gd name="connsiteY32" fmla="*/ 335250 h 500051"/>
                    <a:gd name="connsiteX33" fmla="*/ 87876 w 453936"/>
                    <a:gd name="connsiteY33" fmla="*/ 397008 h 500051"/>
                    <a:gd name="connsiteX34" fmla="*/ 116579 w 453936"/>
                    <a:gd name="connsiteY34" fmla="*/ 424962 h 500051"/>
                    <a:gd name="connsiteX35" fmla="*/ 178337 w 453936"/>
                    <a:gd name="connsiteY35" fmla="*/ 484612 h 500051"/>
                    <a:gd name="connsiteX36" fmla="*/ 188403 w 453936"/>
                    <a:gd name="connsiteY36" fmla="*/ 500052 h 50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53936" h="500051">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name="connsiteX0" fmla="*/ 375200 w 1055944"/>
                    <a:gd name="connsiteY0" fmla="*/ 936885 h 970924"/>
                    <a:gd name="connsiteX1" fmla="*/ 382547 w 1055944"/>
                    <a:gd name="connsiteY1" fmla="*/ 940627 h 970924"/>
                    <a:gd name="connsiteX2" fmla="*/ 438660 w 1055944"/>
                    <a:gd name="connsiteY2" fmla="*/ 892133 h 970924"/>
                    <a:gd name="connsiteX3" fmla="*/ 478924 w 1055944"/>
                    <a:gd name="connsiteY3" fmla="*/ 932398 h 970924"/>
                    <a:gd name="connsiteX4" fmla="*/ 484637 w 1055944"/>
                    <a:gd name="connsiteY4" fmla="*/ 964161 h 970924"/>
                    <a:gd name="connsiteX5" fmla="*/ 569182 w 1055944"/>
                    <a:gd name="connsiteY5" fmla="*/ 964161 h 970924"/>
                    <a:gd name="connsiteX6" fmla="*/ 632707 w 1055944"/>
                    <a:gd name="connsiteY6" fmla="*/ 934779 h 970924"/>
                    <a:gd name="connsiteX7" fmla="*/ 645902 w 1055944"/>
                    <a:gd name="connsiteY7" fmla="*/ 392692 h 970924"/>
                    <a:gd name="connsiteX8" fmla="*/ 724870 w 1055944"/>
                    <a:gd name="connsiteY8" fmla="*/ 384801 h 970924"/>
                    <a:gd name="connsiteX9" fmla="*/ 732828 w 1055944"/>
                    <a:gd name="connsiteY9" fmla="*/ 99680 h 970924"/>
                    <a:gd name="connsiteX10" fmla="*/ 774384 w 1055944"/>
                    <a:gd name="connsiteY10" fmla="*/ 99680 h 970924"/>
                    <a:gd name="connsiteX11" fmla="*/ 885046 w 1055944"/>
                    <a:gd name="connsiteY11" fmla="*/ 78594 h 970924"/>
                    <a:gd name="connsiteX12" fmla="*/ 944221 w 1055944"/>
                    <a:gd name="connsiteY12" fmla="*/ 80159 h 970924"/>
                    <a:gd name="connsiteX13" fmla="*/ 952517 w 1055944"/>
                    <a:gd name="connsiteY13" fmla="*/ 104034 h 970924"/>
                    <a:gd name="connsiteX14" fmla="*/ 980743 w 1055944"/>
                    <a:gd name="connsiteY14" fmla="*/ 82610 h 970924"/>
                    <a:gd name="connsiteX15" fmla="*/ 1049237 w 1055944"/>
                    <a:gd name="connsiteY15" fmla="*/ 51458 h 970924"/>
                    <a:gd name="connsiteX16" fmla="*/ 1047809 w 1055944"/>
                    <a:gd name="connsiteY16" fmla="*/ 48804 h 970924"/>
                    <a:gd name="connsiteX17" fmla="*/ 993941 w 1055944"/>
                    <a:gd name="connsiteY17" fmla="*/ 40641 h 970924"/>
                    <a:gd name="connsiteX18" fmla="*/ 775404 w 1055944"/>
                    <a:gd name="connsiteY18" fmla="*/ 84104 h 970924"/>
                    <a:gd name="connsiteX19" fmla="*/ 700929 w 1055944"/>
                    <a:gd name="connsiteY19" fmla="*/ 70501 h 970924"/>
                    <a:gd name="connsiteX20" fmla="*/ 577345 w 1055944"/>
                    <a:gd name="connsiteY20" fmla="*/ 74513 h 970924"/>
                    <a:gd name="connsiteX21" fmla="*/ 527353 w 1055944"/>
                    <a:gd name="connsiteY21" fmla="*/ 36357 h 970924"/>
                    <a:gd name="connsiteX22" fmla="*/ 181694 w 1055944"/>
                    <a:gd name="connsiteY22" fmla="*/ 45540 h 970924"/>
                    <a:gd name="connsiteX23" fmla="*/ 102593 w 1055944"/>
                    <a:gd name="connsiteY23" fmla="*/ -6764 h 970924"/>
                    <a:gd name="connsiteX24" fmla="*/ 58246 w 1055944"/>
                    <a:gd name="connsiteY24" fmla="*/ 18536 h 970924"/>
                    <a:gd name="connsiteX25" fmla="*/ 54371 w 1055944"/>
                    <a:gd name="connsiteY25" fmla="*/ 17516 h 970924"/>
                    <a:gd name="connsiteX26" fmla="*/ 33083 w 1055944"/>
                    <a:gd name="connsiteY26" fmla="*/ 12687 h 970924"/>
                    <a:gd name="connsiteX27" fmla="*/ -6707 w 1055944"/>
                    <a:gd name="connsiteY27" fmla="*/ 33092 h 970924"/>
                    <a:gd name="connsiteX28" fmla="*/ -2217 w 1055944"/>
                    <a:gd name="connsiteY28" fmla="*/ 87505 h 970924"/>
                    <a:gd name="connsiteX29" fmla="*/ 14989 w 1055944"/>
                    <a:gd name="connsiteY29" fmla="*/ 121921 h 970924"/>
                    <a:gd name="connsiteX30" fmla="*/ 40834 w 1055944"/>
                    <a:gd name="connsiteY30" fmla="*/ 147088 h 970924"/>
                    <a:gd name="connsiteX31" fmla="*/ 83208 w 1055944"/>
                    <a:gd name="connsiteY31" fmla="*/ 205921 h 970924"/>
                    <a:gd name="connsiteX32" fmla="*/ 95453 w 1055944"/>
                    <a:gd name="connsiteY32" fmla="*/ 241151 h 970924"/>
                    <a:gd name="connsiteX33" fmla="*/ 119869 w 1055944"/>
                    <a:gd name="connsiteY33" fmla="*/ 275159 h 970924"/>
                    <a:gd name="connsiteX34" fmla="*/ 135648 w 1055944"/>
                    <a:gd name="connsiteY34" fmla="*/ 317536 h 970924"/>
                    <a:gd name="connsiteX35" fmla="*/ 173671 w 1055944"/>
                    <a:gd name="connsiteY35" fmla="*/ 377116 h 970924"/>
                    <a:gd name="connsiteX36" fmla="*/ 183056 w 1055944"/>
                    <a:gd name="connsiteY36" fmla="*/ 397930 h 970924"/>
                    <a:gd name="connsiteX37" fmla="*/ 223865 w 1055944"/>
                    <a:gd name="connsiteY37" fmla="*/ 446766 h 970924"/>
                    <a:gd name="connsiteX38" fmla="*/ 229647 w 1055944"/>
                    <a:gd name="connsiteY38" fmla="*/ 477642 h 970924"/>
                    <a:gd name="connsiteX39" fmla="*/ 229647 w 1055944"/>
                    <a:gd name="connsiteY39" fmla="*/ 579666 h 970924"/>
                    <a:gd name="connsiteX40" fmla="*/ 235360 w 1055944"/>
                    <a:gd name="connsiteY40" fmla="*/ 596876 h 970924"/>
                    <a:gd name="connsiteX41" fmla="*/ 258348 w 1055944"/>
                    <a:gd name="connsiteY41" fmla="*/ 647887 h 970924"/>
                    <a:gd name="connsiteX42" fmla="*/ 260527 w 1055944"/>
                    <a:gd name="connsiteY42" fmla="*/ 703864 h 970924"/>
                    <a:gd name="connsiteX43" fmla="*/ 279161 w 1055944"/>
                    <a:gd name="connsiteY43" fmla="*/ 743382 h 970924"/>
                    <a:gd name="connsiteX44" fmla="*/ 275558 w 1055944"/>
                    <a:gd name="connsiteY44" fmla="*/ 755557 h 970924"/>
                    <a:gd name="connsiteX45" fmla="*/ 284196 w 1055944"/>
                    <a:gd name="connsiteY45" fmla="*/ 774942 h 970924"/>
                    <a:gd name="connsiteX46" fmla="*/ 297799 w 1055944"/>
                    <a:gd name="connsiteY46" fmla="*/ 841732 h 970924"/>
                    <a:gd name="connsiteX47" fmla="*/ 304940 w 1055944"/>
                    <a:gd name="connsiteY47" fmla="*/ 853907 h 970924"/>
                    <a:gd name="connsiteX48" fmla="*/ 322897 w 1055944"/>
                    <a:gd name="connsiteY48" fmla="*/ 871184 h 970924"/>
                    <a:gd name="connsiteX49" fmla="*/ 337247 w 1055944"/>
                    <a:gd name="connsiteY49" fmla="*/ 898390 h 9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5944" h="97092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name="connsiteX0" fmla="*/ 459922 w 481959"/>
                    <a:gd name="connsiteY0" fmla="*/ 431628 h 529230"/>
                    <a:gd name="connsiteX1" fmla="*/ 436253 w 481959"/>
                    <a:gd name="connsiteY1" fmla="*/ 420473 h 529230"/>
                    <a:gd name="connsiteX2" fmla="*/ 413060 w 481959"/>
                    <a:gd name="connsiteY2" fmla="*/ 320490 h 529230"/>
                    <a:gd name="connsiteX3" fmla="*/ 443191 w 481959"/>
                    <a:gd name="connsiteY3" fmla="*/ 280837 h 529230"/>
                    <a:gd name="connsiteX4" fmla="*/ 447067 w 481959"/>
                    <a:gd name="connsiteY4" fmla="*/ 242748 h 529230"/>
                    <a:gd name="connsiteX5" fmla="*/ 481960 w 481959"/>
                    <a:gd name="connsiteY5" fmla="*/ 196225 h 529230"/>
                    <a:gd name="connsiteX6" fmla="*/ 473526 w 481959"/>
                    <a:gd name="connsiteY6" fmla="*/ 112430 h 529230"/>
                    <a:gd name="connsiteX7" fmla="*/ 452645 w 481959"/>
                    <a:gd name="connsiteY7" fmla="*/ 111206 h 529230"/>
                    <a:gd name="connsiteX8" fmla="*/ 435301 w 481959"/>
                    <a:gd name="connsiteY8" fmla="*/ 71212 h 529230"/>
                    <a:gd name="connsiteX9" fmla="*/ 415440 w 481959"/>
                    <a:gd name="connsiteY9" fmla="*/ 68424 h 529230"/>
                    <a:gd name="connsiteX10" fmla="*/ 342731 w 481959"/>
                    <a:gd name="connsiteY10" fmla="*/ 93113 h 529230"/>
                    <a:gd name="connsiteX11" fmla="*/ 307295 w 481959"/>
                    <a:gd name="connsiteY11" fmla="*/ 94814 h 529230"/>
                    <a:gd name="connsiteX12" fmla="*/ 275940 w 481959"/>
                    <a:gd name="connsiteY12" fmla="*/ 33328 h 529230"/>
                    <a:gd name="connsiteX13" fmla="*/ 243700 w 481959"/>
                    <a:gd name="connsiteY13" fmla="*/ 21561 h 529230"/>
                    <a:gd name="connsiteX14" fmla="*/ 187791 w 481959"/>
                    <a:gd name="connsiteY14" fmla="*/ 44550 h 529230"/>
                    <a:gd name="connsiteX15" fmla="*/ 190852 w 481959"/>
                    <a:gd name="connsiteY15" fmla="*/ 748 h 529230"/>
                    <a:gd name="connsiteX16" fmla="*/ 166639 w 481959"/>
                    <a:gd name="connsiteY16" fmla="*/ 0 h 529230"/>
                    <a:gd name="connsiteX17" fmla="*/ 156504 w 481959"/>
                    <a:gd name="connsiteY17" fmla="*/ 35436 h 529230"/>
                    <a:gd name="connsiteX18" fmla="*/ 100323 w 481959"/>
                    <a:gd name="connsiteY18" fmla="*/ 45026 h 529230"/>
                    <a:gd name="connsiteX19" fmla="*/ 84611 w 481959"/>
                    <a:gd name="connsiteY19" fmla="*/ 33872 h 529230"/>
                    <a:gd name="connsiteX20" fmla="*/ 40469 w 481959"/>
                    <a:gd name="connsiteY20" fmla="*/ 69444 h 529230"/>
                    <a:gd name="connsiteX21" fmla="*/ 41286 w 481959"/>
                    <a:gd name="connsiteY21" fmla="*/ 85360 h 529230"/>
                    <a:gd name="connsiteX22" fmla="*/ 59922 w 481959"/>
                    <a:gd name="connsiteY22" fmla="*/ 102704 h 529230"/>
                    <a:gd name="connsiteX23" fmla="*/ 59922 w 481959"/>
                    <a:gd name="connsiteY23" fmla="*/ 155076 h 529230"/>
                    <a:gd name="connsiteX24" fmla="*/ 78422 w 481959"/>
                    <a:gd name="connsiteY24" fmla="*/ 201326 h 529230"/>
                    <a:gd name="connsiteX25" fmla="*/ 33600 w 481959"/>
                    <a:gd name="connsiteY25" fmla="*/ 196837 h 529230"/>
                    <a:gd name="connsiteX26" fmla="*/ 33600 w 481959"/>
                    <a:gd name="connsiteY26" fmla="*/ 199422 h 529230"/>
                    <a:gd name="connsiteX27" fmla="*/ 46727 w 481959"/>
                    <a:gd name="connsiteY27" fmla="*/ 225540 h 529230"/>
                    <a:gd name="connsiteX28" fmla="*/ 22581 w 481959"/>
                    <a:gd name="connsiteY28" fmla="*/ 270567 h 529230"/>
                    <a:gd name="connsiteX29" fmla="*/ 4965 w 481959"/>
                    <a:gd name="connsiteY29" fmla="*/ 275736 h 529230"/>
                    <a:gd name="connsiteX30" fmla="*/ 14419 w 481959"/>
                    <a:gd name="connsiteY30" fmla="*/ 323279 h 529230"/>
                    <a:gd name="connsiteX31" fmla="*/ 0 w 481959"/>
                    <a:gd name="connsiteY31" fmla="*/ 347016 h 529230"/>
                    <a:gd name="connsiteX32" fmla="*/ 37817 w 481959"/>
                    <a:gd name="connsiteY32" fmla="*/ 362592 h 529230"/>
                    <a:gd name="connsiteX33" fmla="*/ 48155 w 481959"/>
                    <a:gd name="connsiteY33" fmla="*/ 387077 h 529230"/>
                    <a:gd name="connsiteX34" fmla="*/ 98759 w 481959"/>
                    <a:gd name="connsiteY34" fmla="*/ 402993 h 529230"/>
                    <a:gd name="connsiteX35" fmla="*/ 67948 w 481959"/>
                    <a:gd name="connsiteY35" fmla="*/ 524809 h 529230"/>
                    <a:gd name="connsiteX36" fmla="*/ 83387 w 481959"/>
                    <a:gd name="connsiteY36" fmla="*/ 529230 h 529230"/>
                    <a:gd name="connsiteX37" fmla="*/ 93386 w 481959"/>
                    <a:gd name="connsiteY37" fmla="*/ 525830 h 529230"/>
                    <a:gd name="connsiteX38" fmla="*/ 136644 w 481959"/>
                    <a:gd name="connsiteY38" fmla="*/ 506105 h 529230"/>
                    <a:gd name="connsiteX39" fmla="*/ 183983 w 481959"/>
                    <a:gd name="connsiteY39" fmla="*/ 485564 h 529230"/>
                    <a:gd name="connsiteX40" fmla="*/ 295528 w 481959"/>
                    <a:gd name="connsiteY40" fmla="*/ 462507 h 529230"/>
                    <a:gd name="connsiteX41" fmla="*/ 357627 w 481959"/>
                    <a:gd name="connsiteY41" fmla="*/ 458358 h 529230"/>
                    <a:gd name="connsiteX42" fmla="*/ 371910 w 481959"/>
                    <a:gd name="connsiteY42" fmla="*/ 458358 h 529230"/>
                    <a:gd name="connsiteX43" fmla="*/ 410883 w 481959"/>
                    <a:gd name="connsiteY43" fmla="*/ 468832 h 529230"/>
                    <a:gd name="connsiteX44" fmla="*/ 433124 w 481959"/>
                    <a:gd name="connsiteY44" fmla="*/ 468832 h 529230"/>
                    <a:gd name="connsiteX45" fmla="*/ 459922 w 481959"/>
                    <a:gd name="connsiteY45" fmla="*/ 478015 h 529230"/>
                    <a:gd name="connsiteX46" fmla="*/ 459922 w 481959"/>
                    <a:gd name="connsiteY46" fmla="*/ 431628 h 52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1959" h="529230">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name="connsiteX0" fmla="*/ 1179417 w 1232921"/>
                    <a:gd name="connsiteY0" fmla="*/ 374327 h 1006563"/>
                    <a:gd name="connsiteX1" fmla="*/ 1148541 w 1232921"/>
                    <a:gd name="connsiteY1" fmla="*/ 411871 h 1006563"/>
                    <a:gd name="connsiteX2" fmla="*/ 1076443 w 1232921"/>
                    <a:gd name="connsiteY2" fmla="*/ 400716 h 1006563"/>
                    <a:gd name="connsiteX3" fmla="*/ 1067191 w 1232921"/>
                    <a:gd name="connsiteY3" fmla="*/ 328213 h 1006563"/>
                    <a:gd name="connsiteX4" fmla="*/ 1086782 w 1232921"/>
                    <a:gd name="connsiteY4" fmla="*/ 293591 h 1006563"/>
                    <a:gd name="connsiteX5" fmla="*/ 1120312 w 1232921"/>
                    <a:gd name="connsiteY5" fmla="*/ 264821 h 1006563"/>
                    <a:gd name="connsiteX6" fmla="*/ 1164930 w 1232921"/>
                    <a:gd name="connsiteY6" fmla="*/ 283322 h 1006563"/>
                    <a:gd name="connsiteX7" fmla="*/ 1164930 w 1232921"/>
                    <a:gd name="connsiteY7" fmla="*/ 179598 h 1006563"/>
                    <a:gd name="connsiteX8" fmla="*/ 1146973 w 1232921"/>
                    <a:gd name="connsiteY8" fmla="*/ 52952 h 1006563"/>
                    <a:gd name="connsiteX9" fmla="*/ 1105759 w 1232921"/>
                    <a:gd name="connsiteY9" fmla="*/ 5816 h 1006563"/>
                    <a:gd name="connsiteX10" fmla="*/ 1052568 w 1232921"/>
                    <a:gd name="connsiteY10" fmla="*/ 4594 h 1006563"/>
                    <a:gd name="connsiteX11" fmla="*/ 998156 w 1232921"/>
                    <a:gd name="connsiteY11" fmla="*/ -6764 h 1006563"/>
                    <a:gd name="connsiteX12" fmla="*/ 905248 w 1232921"/>
                    <a:gd name="connsiteY12" fmla="*/ 38466 h 1006563"/>
                    <a:gd name="connsiteX13" fmla="*/ 876408 w 1232921"/>
                    <a:gd name="connsiteY13" fmla="*/ 65672 h 1006563"/>
                    <a:gd name="connsiteX14" fmla="*/ 834918 w 1232921"/>
                    <a:gd name="connsiteY14" fmla="*/ 87707 h 1006563"/>
                    <a:gd name="connsiteX15" fmla="*/ 778738 w 1232921"/>
                    <a:gd name="connsiteY15" fmla="*/ 158310 h 1006563"/>
                    <a:gd name="connsiteX16" fmla="*/ 718883 w 1232921"/>
                    <a:gd name="connsiteY16" fmla="*/ 199867 h 1006563"/>
                    <a:gd name="connsiteX17" fmla="*/ 679571 w 1232921"/>
                    <a:gd name="connsiteY17" fmla="*/ 271828 h 1006563"/>
                    <a:gd name="connsiteX18" fmla="*/ 599516 w 1232921"/>
                    <a:gd name="connsiteY18" fmla="*/ 284887 h 1006563"/>
                    <a:gd name="connsiteX19" fmla="*/ 534699 w 1232921"/>
                    <a:gd name="connsiteY19" fmla="*/ 256388 h 1006563"/>
                    <a:gd name="connsiteX20" fmla="*/ 511707 w 1232921"/>
                    <a:gd name="connsiteY20" fmla="*/ 264754 h 1006563"/>
                    <a:gd name="connsiteX21" fmla="*/ 419341 w 1232921"/>
                    <a:gd name="connsiteY21" fmla="*/ 365008 h 1006563"/>
                    <a:gd name="connsiteX22" fmla="*/ 371730 w 1232921"/>
                    <a:gd name="connsiteY22" fmla="*/ 378611 h 1006563"/>
                    <a:gd name="connsiteX23" fmla="*/ 305278 w 1232921"/>
                    <a:gd name="connsiteY23" fmla="*/ 358206 h 1006563"/>
                    <a:gd name="connsiteX24" fmla="*/ 296846 w 1232921"/>
                    <a:gd name="connsiteY24" fmla="*/ 337121 h 1006563"/>
                    <a:gd name="connsiteX25" fmla="*/ 310449 w 1232921"/>
                    <a:gd name="connsiteY25" fmla="*/ 301210 h 1006563"/>
                    <a:gd name="connsiteX26" fmla="*/ 309360 w 1232921"/>
                    <a:gd name="connsiteY26" fmla="*/ 276793 h 1006563"/>
                    <a:gd name="connsiteX27" fmla="*/ 251889 w 1232921"/>
                    <a:gd name="connsiteY27" fmla="*/ 218299 h 1006563"/>
                    <a:gd name="connsiteX28" fmla="*/ 244543 w 1232921"/>
                    <a:gd name="connsiteY28" fmla="*/ 518385 h 1006563"/>
                    <a:gd name="connsiteX29" fmla="*/ 165982 w 1232921"/>
                    <a:gd name="connsiteY29" fmla="*/ 554771 h 1006563"/>
                    <a:gd name="connsiteX30" fmla="*/ 60830 w 1232921"/>
                    <a:gd name="connsiteY30" fmla="*/ 554771 h 1006563"/>
                    <a:gd name="connsiteX31" fmla="*/ 53351 w 1232921"/>
                    <a:gd name="connsiteY31" fmla="*/ 512875 h 1006563"/>
                    <a:gd name="connsiteX32" fmla="*/ 30429 w 1232921"/>
                    <a:gd name="connsiteY32" fmla="*/ 489953 h 1006563"/>
                    <a:gd name="connsiteX33" fmla="*/ -6707 w 1232921"/>
                    <a:gd name="connsiteY33" fmla="*/ 522058 h 1006563"/>
                    <a:gd name="connsiteX34" fmla="*/ -4123 w 1232921"/>
                    <a:gd name="connsiteY34" fmla="*/ 537226 h 1006563"/>
                    <a:gd name="connsiteX35" fmla="*/ 8118 w 1232921"/>
                    <a:gd name="connsiteY35" fmla="*/ 553004 h 1006563"/>
                    <a:gd name="connsiteX36" fmla="*/ 16756 w 1232921"/>
                    <a:gd name="connsiteY36" fmla="*/ 577421 h 1006563"/>
                    <a:gd name="connsiteX37" fmla="*/ 61989 w 1232921"/>
                    <a:gd name="connsiteY37" fmla="*/ 675771 h 1006563"/>
                    <a:gd name="connsiteX38" fmla="*/ 127282 w 1232921"/>
                    <a:gd name="connsiteY38" fmla="*/ 778476 h 1006563"/>
                    <a:gd name="connsiteX39" fmla="*/ 130138 w 1232921"/>
                    <a:gd name="connsiteY39" fmla="*/ 834452 h 1006563"/>
                    <a:gd name="connsiteX40" fmla="*/ 112931 w 1232921"/>
                    <a:gd name="connsiteY40" fmla="*/ 848803 h 1006563"/>
                    <a:gd name="connsiteX41" fmla="*/ 100009 w 1232921"/>
                    <a:gd name="connsiteY41" fmla="*/ 845199 h 1006563"/>
                    <a:gd name="connsiteX42" fmla="*/ 99328 w 1232921"/>
                    <a:gd name="connsiteY42" fmla="*/ 865604 h 1006563"/>
                    <a:gd name="connsiteX43" fmla="*/ 113679 w 1232921"/>
                    <a:gd name="connsiteY43" fmla="*/ 874923 h 1006563"/>
                    <a:gd name="connsiteX44" fmla="*/ 114359 w 1232921"/>
                    <a:gd name="connsiteY44" fmla="*/ 888526 h 1006563"/>
                    <a:gd name="connsiteX45" fmla="*/ 143811 w 1232921"/>
                    <a:gd name="connsiteY45" fmla="*/ 920834 h 1006563"/>
                    <a:gd name="connsiteX46" fmla="*/ 135920 w 1232921"/>
                    <a:gd name="connsiteY46" fmla="*/ 956745 h 1006563"/>
                    <a:gd name="connsiteX47" fmla="*/ 142383 w 1232921"/>
                    <a:gd name="connsiteY47" fmla="*/ 976811 h 1006563"/>
                    <a:gd name="connsiteX48" fmla="*/ 150274 w 1232921"/>
                    <a:gd name="connsiteY48" fmla="*/ 971776 h 1006563"/>
                    <a:gd name="connsiteX49" fmla="*/ 145986 w 1232921"/>
                    <a:gd name="connsiteY49" fmla="*/ 956745 h 1006563"/>
                    <a:gd name="connsiteX50" fmla="*/ 156733 w 1232921"/>
                    <a:gd name="connsiteY50" fmla="*/ 952394 h 1006563"/>
                    <a:gd name="connsiteX51" fmla="*/ 169655 w 1232921"/>
                    <a:gd name="connsiteY51" fmla="*/ 950963 h 1006563"/>
                    <a:gd name="connsiteX52" fmla="*/ 167480 w 1232921"/>
                    <a:gd name="connsiteY52" fmla="*/ 974632 h 1006563"/>
                    <a:gd name="connsiteX53" fmla="*/ 203391 w 1232921"/>
                    <a:gd name="connsiteY53" fmla="*/ 973954 h 1006563"/>
                    <a:gd name="connsiteX54" fmla="*/ 204822 w 1232921"/>
                    <a:gd name="connsiteY54" fmla="*/ 987558 h 1006563"/>
                    <a:gd name="connsiteX55" fmla="*/ 221348 w 1232921"/>
                    <a:gd name="connsiteY55" fmla="*/ 999052 h 1006563"/>
                    <a:gd name="connsiteX56" fmla="*/ 266578 w 1232921"/>
                    <a:gd name="connsiteY56" fmla="*/ 999799 h 1006563"/>
                    <a:gd name="connsiteX57" fmla="*/ 282360 w 1232921"/>
                    <a:gd name="connsiteY57" fmla="*/ 981842 h 1006563"/>
                    <a:gd name="connsiteX58" fmla="*/ 298885 w 1232921"/>
                    <a:gd name="connsiteY58" fmla="*/ 980414 h 1006563"/>
                    <a:gd name="connsiteX59" fmla="*/ 341259 w 1232921"/>
                    <a:gd name="connsiteY59" fmla="*/ 976811 h 1006563"/>
                    <a:gd name="connsiteX60" fmla="*/ 352757 w 1232921"/>
                    <a:gd name="connsiteY60" fmla="*/ 972526 h 1006563"/>
                    <a:gd name="connsiteX61" fmla="*/ 383633 w 1232921"/>
                    <a:gd name="connsiteY61" fmla="*/ 972526 h 1006563"/>
                    <a:gd name="connsiteX62" fmla="*/ 409481 w 1232921"/>
                    <a:gd name="connsiteY62" fmla="*/ 948787 h 1006563"/>
                    <a:gd name="connsiteX63" fmla="*/ 433897 w 1232921"/>
                    <a:gd name="connsiteY63" fmla="*/ 948106 h 1006563"/>
                    <a:gd name="connsiteX64" fmla="*/ 462601 w 1232921"/>
                    <a:gd name="connsiteY64" fmla="*/ 952394 h 1006563"/>
                    <a:gd name="connsiteX65" fmla="*/ 489808 w 1232921"/>
                    <a:gd name="connsiteY65" fmla="*/ 955250 h 1006563"/>
                    <a:gd name="connsiteX66" fmla="*/ 497018 w 1232921"/>
                    <a:gd name="connsiteY66" fmla="*/ 945250 h 1006563"/>
                    <a:gd name="connsiteX67" fmla="*/ 527897 w 1232921"/>
                    <a:gd name="connsiteY67" fmla="*/ 945250 h 1006563"/>
                    <a:gd name="connsiteX68" fmla="*/ 576664 w 1232921"/>
                    <a:gd name="connsiteY68" fmla="*/ 961029 h 1006563"/>
                    <a:gd name="connsiteX69" fmla="*/ 599652 w 1232921"/>
                    <a:gd name="connsiteY69" fmla="*/ 961029 h 1006563"/>
                    <a:gd name="connsiteX70" fmla="*/ 609719 w 1232921"/>
                    <a:gd name="connsiteY70" fmla="*/ 949535 h 1006563"/>
                    <a:gd name="connsiteX71" fmla="*/ 624069 w 1232921"/>
                    <a:gd name="connsiteY71" fmla="*/ 948106 h 1006563"/>
                    <a:gd name="connsiteX72" fmla="*/ 647808 w 1232921"/>
                    <a:gd name="connsiteY72" fmla="*/ 950215 h 1006563"/>
                    <a:gd name="connsiteX73" fmla="*/ 665695 w 1232921"/>
                    <a:gd name="connsiteY73" fmla="*/ 949535 h 1006563"/>
                    <a:gd name="connsiteX74" fmla="*/ 665695 w 1232921"/>
                    <a:gd name="connsiteY74" fmla="*/ 930830 h 1006563"/>
                    <a:gd name="connsiteX75" fmla="*/ 672158 w 1232921"/>
                    <a:gd name="connsiteY75" fmla="*/ 926546 h 1006563"/>
                    <a:gd name="connsiteX76" fmla="*/ 733372 w 1232921"/>
                    <a:gd name="connsiteY76" fmla="*/ 925865 h 1006563"/>
                    <a:gd name="connsiteX77" fmla="*/ 792205 w 1232921"/>
                    <a:gd name="connsiteY77" fmla="*/ 900701 h 1006563"/>
                    <a:gd name="connsiteX78" fmla="*/ 896338 w 1232921"/>
                    <a:gd name="connsiteY78" fmla="*/ 817448 h 1006563"/>
                    <a:gd name="connsiteX79" fmla="*/ 945171 w 1232921"/>
                    <a:gd name="connsiteY79" fmla="*/ 764261 h 1006563"/>
                    <a:gd name="connsiteX80" fmla="*/ 992171 w 1232921"/>
                    <a:gd name="connsiteY80" fmla="*/ 728008 h 1006563"/>
                    <a:gd name="connsiteX81" fmla="*/ 1035226 w 1232921"/>
                    <a:gd name="connsiteY81" fmla="*/ 671962 h 1006563"/>
                    <a:gd name="connsiteX82" fmla="*/ 1119973 w 1232921"/>
                    <a:gd name="connsiteY82" fmla="*/ 549195 h 1006563"/>
                    <a:gd name="connsiteX83" fmla="*/ 1177448 w 1232921"/>
                    <a:gd name="connsiteY83" fmla="*/ 520494 h 1006563"/>
                    <a:gd name="connsiteX84" fmla="*/ 1209755 w 1232921"/>
                    <a:gd name="connsiteY84" fmla="*/ 451525 h 1006563"/>
                    <a:gd name="connsiteX85" fmla="*/ 1226214 w 1232921"/>
                    <a:gd name="connsiteY85" fmla="*/ 374327 h 1006563"/>
                    <a:gd name="connsiteX86" fmla="*/ 966257 w 1232921"/>
                    <a:gd name="connsiteY86" fmla="*/ 610137 h 1006563"/>
                    <a:gd name="connsiteX87" fmla="*/ 923544 w 1232921"/>
                    <a:gd name="connsiteY87" fmla="*/ 642172 h 1006563"/>
                    <a:gd name="connsiteX88" fmla="*/ 887972 w 1232921"/>
                    <a:gd name="connsiteY88" fmla="*/ 648498 h 1006563"/>
                    <a:gd name="connsiteX89" fmla="*/ 867567 w 1232921"/>
                    <a:gd name="connsiteY89" fmla="*/ 672985 h 1006563"/>
                    <a:gd name="connsiteX90" fmla="*/ 828933 w 1232921"/>
                    <a:gd name="connsiteY90" fmla="*/ 672985 h 1006563"/>
                    <a:gd name="connsiteX91" fmla="*/ 791050 w 1232921"/>
                    <a:gd name="connsiteY91" fmla="*/ 624693 h 1006563"/>
                    <a:gd name="connsiteX92" fmla="*/ 770645 w 1232921"/>
                    <a:gd name="connsiteY92" fmla="*/ 589938 h 1006563"/>
                    <a:gd name="connsiteX93" fmla="*/ 815533 w 1232921"/>
                    <a:gd name="connsiteY93" fmla="*/ 533008 h 1006563"/>
                    <a:gd name="connsiteX94" fmla="*/ 883548 w 1232921"/>
                    <a:gd name="connsiteY94" fmla="*/ 496891 h 1006563"/>
                    <a:gd name="connsiteX95" fmla="*/ 922727 w 1232921"/>
                    <a:gd name="connsiteY95" fmla="*/ 493626 h 1006563"/>
                    <a:gd name="connsiteX96" fmla="*/ 948642 w 1232921"/>
                    <a:gd name="connsiteY96" fmla="*/ 530218 h 1006563"/>
                    <a:gd name="connsiteX97" fmla="*/ 965984 w 1232921"/>
                    <a:gd name="connsiteY97" fmla="*/ 557424 h 100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32921" h="1006563">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name="connsiteX0" fmla="*/ 118823 w 151879"/>
                    <a:gd name="connsiteY0" fmla="*/ 0 h 139024"/>
                    <a:gd name="connsiteX1" fmla="*/ 94882 w 151879"/>
                    <a:gd name="connsiteY1" fmla="*/ 1972 h 139024"/>
                    <a:gd name="connsiteX2" fmla="*/ 34008 w 151879"/>
                    <a:gd name="connsiteY2" fmla="*/ 34280 h 139024"/>
                    <a:gd name="connsiteX3" fmla="*/ 0 w 151879"/>
                    <a:gd name="connsiteY3" fmla="*/ 77334 h 139024"/>
                    <a:gd name="connsiteX4" fmla="*/ 13331 w 151879"/>
                    <a:gd name="connsiteY4" fmla="*/ 99847 h 139024"/>
                    <a:gd name="connsiteX5" fmla="*/ 44210 w 151879"/>
                    <a:gd name="connsiteY5" fmla="*/ 139024 h 139024"/>
                    <a:gd name="connsiteX6" fmla="*/ 63731 w 151879"/>
                    <a:gd name="connsiteY6" fmla="*/ 139024 h 139024"/>
                    <a:gd name="connsiteX7" fmla="*/ 82775 w 151879"/>
                    <a:gd name="connsiteY7" fmla="*/ 116103 h 139024"/>
                    <a:gd name="connsiteX8" fmla="*/ 120864 w 151879"/>
                    <a:gd name="connsiteY8" fmla="*/ 109301 h 139024"/>
                    <a:gd name="connsiteX9" fmla="*/ 151879 w 151879"/>
                    <a:gd name="connsiteY9" fmla="*/ 86040 h 139024"/>
                    <a:gd name="connsiteX10" fmla="*/ 151879 w 151879"/>
                    <a:gd name="connsiteY10" fmla="*/ 49107 h 139024"/>
                    <a:gd name="connsiteX11" fmla="*/ 137800 w 151879"/>
                    <a:gd name="connsiteY11" fmla="*/ 26730 h 139024"/>
                    <a:gd name="connsiteX12" fmla="*/ 118823 w 151879"/>
                    <a:gd name="connsiteY12" fmla="*/ 0 h 13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879" h="139024">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name="connsiteX0" fmla="*/ 787350 w 795239"/>
                    <a:gd name="connsiteY0" fmla="*/ 121340 h 1109608"/>
                    <a:gd name="connsiteX1" fmla="*/ 787350 w 795239"/>
                    <a:gd name="connsiteY1" fmla="*/ 113450 h 1109608"/>
                    <a:gd name="connsiteX2" fmla="*/ 785922 w 795239"/>
                    <a:gd name="connsiteY2" fmla="*/ 68220 h 1109608"/>
                    <a:gd name="connsiteX3" fmla="*/ 774427 w 795239"/>
                    <a:gd name="connsiteY3" fmla="*/ 55297 h 1109608"/>
                    <a:gd name="connsiteX4" fmla="*/ 775107 w 795239"/>
                    <a:gd name="connsiteY4" fmla="*/ 47407 h 1109608"/>
                    <a:gd name="connsiteX5" fmla="*/ 785174 w 795239"/>
                    <a:gd name="connsiteY5" fmla="*/ 31627 h 1109608"/>
                    <a:gd name="connsiteX6" fmla="*/ 787350 w 795239"/>
                    <a:gd name="connsiteY6" fmla="*/ 12923 h 1109608"/>
                    <a:gd name="connsiteX7" fmla="*/ 770822 w 795239"/>
                    <a:gd name="connsiteY7" fmla="*/ 10814 h 1109608"/>
                    <a:gd name="connsiteX8" fmla="*/ 752186 w 795239"/>
                    <a:gd name="connsiteY8" fmla="*/ 0 h 1109608"/>
                    <a:gd name="connsiteX9" fmla="*/ 727768 w 795239"/>
                    <a:gd name="connsiteY9" fmla="*/ 3605 h 1109608"/>
                    <a:gd name="connsiteX10" fmla="*/ 723415 w 795239"/>
                    <a:gd name="connsiteY10" fmla="*/ 17956 h 1109608"/>
                    <a:gd name="connsiteX11" fmla="*/ 688251 w 795239"/>
                    <a:gd name="connsiteY11" fmla="*/ 35912 h 1109608"/>
                    <a:gd name="connsiteX12" fmla="*/ 645877 w 795239"/>
                    <a:gd name="connsiteY12" fmla="*/ 38769 h 1109608"/>
                    <a:gd name="connsiteX13" fmla="*/ 607109 w 795239"/>
                    <a:gd name="connsiteY13" fmla="*/ 53868 h 1109608"/>
                    <a:gd name="connsiteX14" fmla="*/ 574801 w 795239"/>
                    <a:gd name="connsiteY14" fmla="*/ 53120 h 1109608"/>
                    <a:gd name="connsiteX15" fmla="*/ 550383 w 795239"/>
                    <a:gd name="connsiteY15" fmla="*/ 65363 h 1109608"/>
                    <a:gd name="connsiteX16" fmla="*/ 518076 w 795239"/>
                    <a:gd name="connsiteY16" fmla="*/ 70396 h 1109608"/>
                    <a:gd name="connsiteX17" fmla="*/ 472845 w 795239"/>
                    <a:gd name="connsiteY17" fmla="*/ 69648 h 1109608"/>
                    <a:gd name="connsiteX18" fmla="*/ 456317 w 795239"/>
                    <a:gd name="connsiteY18" fmla="*/ 82571 h 1109608"/>
                    <a:gd name="connsiteX19" fmla="*/ 445571 w 795239"/>
                    <a:gd name="connsiteY19" fmla="*/ 85428 h 1109608"/>
                    <a:gd name="connsiteX20" fmla="*/ 426935 w 795239"/>
                    <a:gd name="connsiteY20" fmla="*/ 99847 h 1109608"/>
                    <a:gd name="connsiteX21" fmla="*/ 405374 w 795239"/>
                    <a:gd name="connsiteY21" fmla="*/ 100527 h 1109608"/>
                    <a:gd name="connsiteX22" fmla="*/ 351505 w 795239"/>
                    <a:gd name="connsiteY22" fmla="*/ 91209 h 1109608"/>
                    <a:gd name="connsiteX23" fmla="*/ 337902 w 795239"/>
                    <a:gd name="connsiteY23" fmla="*/ 99099 h 1109608"/>
                    <a:gd name="connsiteX24" fmla="*/ 321374 w 795239"/>
                    <a:gd name="connsiteY24" fmla="*/ 105560 h 1109608"/>
                    <a:gd name="connsiteX25" fmla="*/ 295528 w 795239"/>
                    <a:gd name="connsiteY25" fmla="*/ 124945 h 1109608"/>
                    <a:gd name="connsiteX26" fmla="*/ 245265 w 795239"/>
                    <a:gd name="connsiteY26" fmla="*/ 126373 h 1109608"/>
                    <a:gd name="connsiteX27" fmla="*/ 207176 w 795239"/>
                    <a:gd name="connsiteY27" fmla="*/ 99847 h 1109608"/>
                    <a:gd name="connsiteX28" fmla="*/ 153307 w 795239"/>
                    <a:gd name="connsiteY28" fmla="*/ 50672 h 1109608"/>
                    <a:gd name="connsiteX29" fmla="*/ 129162 w 795239"/>
                    <a:gd name="connsiteY29" fmla="*/ 113178 h 1109608"/>
                    <a:gd name="connsiteX30" fmla="*/ 231730 w 795239"/>
                    <a:gd name="connsiteY30" fmla="*/ 219759 h 1109608"/>
                    <a:gd name="connsiteX31" fmla="*/ 470533 w 795239"/>
                    <a:gd name="connsiteY31" fmla="*/ 322122 h 1109608"/>
                    <a:gd name="connsiteX32" fmla="*/ 567251 w 795239"/>
                    <a:gd name="connsiteY32" fmla="*/ 322122 h 1109608"/>
                    <a:gd name="connsiteX33" fmla="*/ 510050 w 795239"/>
                    <a:gd name="connsiteY33" fmla="*/ 382316 h 1109608"/>
                    <a:gd name="connsiteX34" fmla="*/ 312328 w 795239"/>
                    <a:gd name="connsiteY34" fmla="*/ 577862 h 1109608"/>
                    <a:gd name="connsiteX35" fmla="*/ 231389 w 795239"/>
                    <a:gd name="connsiteY35" fmla="*/ 577862 h 1109608"/>
                    <a:gd name="connsiteX36" fmla="*/ 165618 w 795239"/>
                    <a:gd name="connsiteY36" fmla="*/ 626697 h 1109608"/>
                    <a:gd name="connsiteX37" fmla="*/ 65839 w 795239"/>
                    <a:gd name="connsiteY37" fmla="*/ 659957 h 1109608"/>
                    <a:gd name="connsiteX38" fmla="*/ 46183 w 795239"/>
                    <a:gd name="connsiteY38" fmla="*/ 720831 h 1109608"/>
                    <a:gd name="connsiteX39" fmla="*/ 10542 w 795239"/>
                    <a:gd name="connsiteY39" fmla="*/ 752322 h 1109608"/>
                    <a:gd name="connsiteX40" fmla="*/ 0 w 795239"/>
                    <a:gd name="connsiteY40" fmla="*/ 1057713 h 1109608"/>
                    <a:gd name="connsiteX41" fmla="*/ 51828 w 795239"/>
                    <a:gd name="connsiteY41" fmla="*/ 1109609 h 1109608"/>
                    <a:gd name="connsiteX42" fmla="*/ 120320 w 795239"/>
                    <a:gd name="connsiteY42" fmla="*/ 1033227 h 1109608"/>
                    <a:gd name="connsiteX43" fmla="*/ 124605 w 795239"/>
                    <a:gd name="connsiteY43" fmla="*/ 1008129 h 1109608"/>
                    <a:gd name="connsiteX44" fmla="*/ 144737 w 795239"/>
                    <a:gd name="connsiteY44" fmla="*/ 1004524 h 1109608"/>
                    <a:gd name="connsiteX45" fmla="*/ 213637 w 795239"/>
                    <a:gd name="connsiteY45" fmla="*/ 926238 h 1109608"/>
                    <a:gd name="connsiteX46" fmla="*/ 319946 w 795239"/>
                    <a:gd name="connsiteY46" fmla="*/ 835777 h 1109608"/>
                    <a:gd name="connsiteX47" fmla="*/ 350825 w 795239"/>
                    <a:gd name="connsiteY47" fmla="*/ 832921 h 1109608"/>
                    <a:gd name="connsiteX48" fmla="*/ 397484 w 795239"/>
                    <a:gd name="connsiteY48" fmla="*/ 801293 h 1109608"/>
                    <a:gd name="connsiteX49" fmla="*/ 424010 w 795239"/>
                    <a:gd name="connsiteY49" fmla="*/ 771162 h 1109608"/>
                    <a:gd name="connsiteX50" fmla="*/ 430471 w 795239"/>
                    <a:gd name="connsiteY50" fmla="*/ 750350 h 1109608"/>
                    <a:gd name="connsiteX51" fmla="*/ 462779 w 795239"/>
                    <a:gd name="connsiteY51" fmla="*/ 723755 h 1109608"/>
                    <a:gd name="connsiteX52" fmla="*/ 491549 w 795239"/>
                    <a:gd name="connsiteY52" fmla="*/ 696481 h 1109608"/>
                    <a:gd name="connsiteX53" fmla="*/ 537460 w 795239"/>
                    <a:gd name="connsiteY53" fmla="*/ 650502 h 1109608"/>
                    <a:gd name="connsiteX54" fmla="*/ 560449 w 795239"/>
                    <a:gd name="connsiteY54" fmla="*/ 616767 h 1109608"/>
                    <a:gd name="connsiteX55" fmla="*/ 579154 w 795239"/>
                    <a:gd name="connsiteY55" fmla="*/ 568679 h 1109608"/>
                    <a:gd name="connsiteX56" fmla="*/ 631526 w 795239"/>
                    <a:gd name="connsiteY56" fmla="*/ 521272 h 1109608"/>
                    <a:gd name="connsiteX57" fmla="*/ 637988 w 795239"/>
                    <a:gd name="connsiteY57" fmla="*/ 499031 h 1109608"/>
                    <a:gd name="connsiteX58" fmla="*/ 651659 w 795239"/>
                    <a:gd name="connsiteY58" fmla="*/ 450196 h 1109608"/>
                    <a:gd name="connsiteX59" fmla="*/ 694032 w 795239"/>
                    <a:gd name="connsiteY59" fmla="*/ 364020 h 1109608"/>
                    <a:gd name="connsiteX60" fmla="*/ 701174 w 795239"/>
                    <a:gd name="connsiteY60" fmla="*/ 327428 h 1109608"/>
                    <a:gd name="connsiteX61" fmla="*/ 724844 w 795239"/>
                    <a:gd name="connsiteY61" fmla="*/ 300833 h 1109608"/>
                    <a:gd name="connsiteX62" fmla="*/ 726340 w 795239"/>
                    <a:gd name="connsiteY62" fmla="*/ 284374 h 1109608"/>
                    <a:gd name="connsiteX63" fmla="*/ 736339 w 795239"/>
                    <a:gd name="connsiteY63" fmla="*/ 272879 h 1109608"/>
                    <a:gd name="connsiteX64" fmla="*/ 745724 w 795239"/>
                    <a:gd name="connsiteY64" fmla="*/ 246285 h 1109608"/>
                    <a:gd name="connsiteX65" fmla="*/ 762184 w 795239"/>
                    <a:gd name="connsiteY65" fmla="*/ 230505 h 1109608"/>
                    <a:gd name="connsiteX66" fmla="*/ 771571 w 795239"/>
                    <a:gd name="connsiteY66" fmla="*/ 139296 h 1109608"/>
                    <a:gd name="connsiteX67" fmla="*/ 781569 w 795239"/>
                    <a:gd name="connsiteY67" fmla="*/ 132155 h 1109608"/>
                    <a:gd name="connsiteX68" fmla="*/ 795240 w 795239"/>
                    <a:gd name="connsiteY68" fmla="*/ 131406 h 1109608"/>
                    <a:gd name="connsiteX69" fmla="*/ 795240 w 795239"/>
                    <a:gd name="connsiteY69" fmla="*/ 124945 h 1109608"/>
                    <a:gd name="connsiteX70" fmla="*/ 787350 w 795239"/>
                    <a:gd name="connsiteY70" fmla="*/ 121340 h 110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95239" h="1109608">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name="connsiteX0" fmla="*/ 796260 w 870873"/>
                    <a:gd name="connsiteY0" fmla="*/ 50468 h 1307874"/>
                    <a:gd name="connsiteX1" fmla="*/ 706888 w 870873"/>
                    <a:gd name="connsiteY1" fmla="*/ 72097 h 1307874"/>
                    <a:gd name="connsiteX2" fmla="*/ 674716 w 870873"/>
                    <a:gd name="connsiteY2" fmla="*/ 64819 h 1307874"/>
                    <a:gd name="connsiteX3" fmla="*/ 641048 w 870873"/>
                    <a:gd name="connsiteY3" fmla="*/ 67200 h 1307874"/>
                    <a:gd name="connsiteX4" fmla="*/ 625949 w 870873"/>
                    <a:gd name="connsiteY4" fmla="*/ 88760 h 1307874"/>
                    <a:gd name="connsiteX5" fmla="*/ 564191 w 870873"/>
                    <a:gd name="connsiteY5" fmla="*/ 90257 h 1307874"/>
                    <a:gd name="connsiteX6" fmla="*/ 536916 w 870873"/>
                    <a:gd name="connsiteY6" fmla="*/ 99643 h 1307874"/>
                    <a:gd name="connsiteX7" fmla="*/ 511683 w 870873"/>
                    <a:gd name="connsiteY7" fmla="*/ 98691 h 1307874"/>
                    <a:gd name="connsiteX8" fmla="*/ 491754 w 870873"/>
                    <a:gd name="connsiteY8" fmla="*/ 81483 h 1307874"/>
                    <a:gd name="connsiteX9" fmla="*/ 458154 w 870873"/>
                    <a:gd name="connsiteY9" fmla="*/ 85360 h 1307874"/>
                    <a:gd name="connsiteX10" fmla="*/ 406122 w 870873"/>
                    <a:gd name="connsiteY10" fmla="*/ 86584 h 1307874"/>
                    <a:gd name="connsiteX11" fmla="*/ 388030 w 870873"/>
                    <a:gd name="connsiteY11" fmla="*/ 166842 h 1307874"/>
                    <a:gd name="connsiteX12" fmla="*/ 398301 w 870873"/>
                    <a:gd name="connsiteY12" fmla="*/ 240027 h 1307874"/>
                    <a:gd name="connsiteX13" fmla="*/ 401905 w 870873"/>
                    <a:gd name="connsiteY13" fmla="*/ 262745 h 1307874"/>
                    <a:gd name="connsiteX14" fmla="*/ 428772 w 870873"/>
                    <a:gd name="connsiteY14" fmla="*/ 303010 h 1307874"/>
                    <a:gd name="connsiteX15" fmla="*/ 472437 w 870873"/>
                    <a:gd name="connsiteY15" fmla="*/ 336814 h 1307874"/>
                    <a:gd name="connsiteX16" fmla="*/ 465024 w 870873"/>
                    <a:gd name="connsiteY16" fmla="*/ 447612 h 1307874"/>
                    <a:gd name="connsiteX17" fmla="*/ 415645 w 870873"/>
                    <a:gd name="connsiteY17" fmla="*/ 462303 h 1307874"/>
                    <a:gd name="connsiteX18" fmla="*/ 412244 w 870873"/>
                    <a:gd name="connsiteY18" fmla="*/ 481891 h 1307874"/>
                    <a:gd name="connsiteX19" fmla="*/ 428975 w 870873"/>
                    <a:gd name="connsiteY19" fmla="*/ 501208 h 1307874"/>
                    <a:gd name="connsiteX20" fmla="*/ 425303 w 870873"/>
                    <a:gd name="connsiteY20" fmla="*/ 547322 h 1307874"/>
                    <a:gd name="connsiteX21" fmla="*/ 380004 w 870873"/>
                    <a:gd name="connsiteY21" fmla="*/ 547322 h 1307874"/>
                    <a:gd name="connsiteX22" fmla="*/ 364293 w 870873"/>
                    <a:gd name="connsiteY22" fmla="*/ 517600 h 1307874"/>
                    <a:gd name="connsiteX23" fmla="*/ 316273 w 870873"/>
                    <a:gd name="connsiteY23" fmla="*/ 448360 h 1307874"/>
                    <a:gd name="connsiteX24" fmla="*/ 352730 w 870873"/>
                    <a:gd name="connsiteY24" fmla="*/ 388914 h 1307874"/>
                    <a:gd name="connsiteX25" fmla="*/ 335318 w 870873"/>
                    <a:gd name="connsiteY25" fmla="*/ 339058 h 1307874"/>
                    <a:gd name="connsiteX26" fmla="*/ 271111 w 870873"/>
                    <a:gd name="connsiteY26" fmla="*/ 335249 h 1307874"/>
                    <a:gd name="connsiteX27" fmla="*/ 229962 w 870873"/>
                    <a:gd name="connsiteY27" fmla="*/ 294168 h 1307874"/>
                    <a:gd name="connsiteX28" fmla="*/ 0 w 870873"/>
                    <a:gd name="connsiteY28" fmla="*/ 371706 h 1307874"/>
                    <a:gd name="connsiteX29" fmla="*/ 9999 w 870873"/>
                    <a:gd name="connsiteY29" fmla="*/ 420881 h 1307874"/>
                    <a:gd name="connsiteX30" fmla="*/ 135351 w 870873"/>
                    <a:gd name="connsiteY30" fmla="*/ 439858 h 1307874"/>
                    <a:gd name="connsiteX31" fmla="*/ 223364 w 870873"/>
                    <a:gd name="connsiteY31" fmla="*/ 492366 h 1307874"/>
                    <a:gd name="connsiteX32" fmla="*/ 224724 w 870873"/>
                    <a:gd name="connsiteY32" fmla="*/ 593913 h 1307874"/>
                    <a:gd name="connsiteX33" fmla="*/ 198538 w 870873"/>
                    <a:gd name="connsiteY33" fmla="*/ 694781 h 1307874"/>
                    <a:gd name="connsiteX34" fmla="*/ 206632 w 870873"/>
                    <a:gd name="connsiteY34" fmla="*/ 765721 h 1307874"/>
                    <a:gd name="connsiteX35" fmla="*/ 167659 w 870873"/>
                    <a:gd name="connsiteY35" fmla="*/ 838226 h 1307874"/>
                    <a:gd name="connsiteX36" fmla="*/ 161129 w 870873"/>
                    <a:gd name="connsiteY36" fmla="*/ 871146 h 1307874"/>
                    <a:gd name="connsiteX37" fmla="*/ 129230 w 870873"/>
                    <a:gd name="connsiteY37" fmla="*/ 929367 h 1307874"/>
                    <a:gd name="connsiteX38" fmla="*/ 97671 w 870873"/>
                    <a:gd name="connsiteY38" fmla="*/ 955893 h 1307874"/>
                    <a:gd name="connsiteX39" fmla="*/ 89373 w 870873"/>
                    <a:gd name="connsiteY39" fmla="*/ 1002076 h 1307874"/>
                    <a:gd name="connsiteX40" fmla="*/ 107669 w 870873"/>
                    <a:gd name="connsiteY40" fmla="*/ 1131510 h 1307874"/>
                    <a:gd name="connsiteX41" fmla="*/ 107669 w 870873"/>
                    <a:gd name="connsiteY41" fmla="*/ 1307874 h 1307874"/>
                    <a:gd name="connsiteX42" fmla="*/ 153444 w 870873"/>
                    <a:gd name="connsiteY42" fmla="*/ 1307874 h 1307874"/>
                    <a:gd name="connsiteX43" fmla="*/ 160789 w 870873"/>
                    <a:gd name="connsiteY43" fmla="*/ 1273390 h 1307874"/>
                    <a:gd name="connsiteX44" fmla="*/ 145010 w 870873"/>
                    <a:gd name="connsiteY44" fmla="*/ 1276995 h 1307874"/>
                    <a:gd name="connsiteX45" fmla="*/ 134195 w 870873"/>
                    <a:gd name="connsiteY45" fmla="*/ 1254754 h 1307874"/>
                    <a:gd name="connsiteX46" fmla="*/ 155756 w 870873"/>
                    <a:gd name="connsiteY46" fmla="*/ 1226732 h 1307874"/>
                    <a:gd name="connsiteX47" fmla="*/ 175141 w 870873"/>
                    <a:gd name="connsiteY47" fmla="*/ 1216734 h 1307874"/>
                    <a:gd name="connsiteX48" fmla="*/ 218195 w 870873"/>
                    <a:gd name="connsiteY48" fmla="*/ 1195853 h 1307874"/>
                    <a:gd name="connsiteX49" fmla="*/ 312261 w 870873"/>
                    <a:gd name="connsiteY49" fmla="*/ 1164973 h 1307874"/>
                    <a:gd name="connsiteX50" fmla="*/ 347493 w 870873"/>
                    <a:gd name="connsiteY50" fmla="*/ 1137699 h 1307874"/>
                    <a:gd name="connsiteX51" fmla="*/ 368985 w 870873"/>
                    <a:gd name="connsiteY51" fmla="*/ 1094645 h 1307874"/>
                    <a:gd name="connsiteX52" fmla="*/ 353954 w 870873"/>
                    <a:gd name="connsiteY52" fmla="*/ 1104711 h 1307874"/>
                    <a:gd name="connsiteX53" fmla="*/ 376195 w 870873"/>
                    <a:gd name="connsiteY53" fmla="*/ 1037172 h 1307874"/>
                    <a:gd name="connsiteX54" fmla="*/ 389118 w 870873"/>
                    <a:gd name="connsiteY54" fmla="*/ 952492 h 1307874"/>
                    <a:gd name="connsiteX55" fmla="*/ 374019 w 870873"/>
                    <a:gd name="connsiteY55" fmla="*/ 951064 h 1307874"/>
                    <a:gd name="connsiteX56" fmla="*/ 368305 w 870873"/>
                    <a:gd name="connsiteY56" fmla="*/ 917260 h 1307874"/>
                    <a:gd name="connsiteX57" fmla="*/ 356811 w 870873"/>
                    <a:gd name="connsiteY57" fmla="*/ 843327 h 1307874"/>
                    <a:gd name="connsiteX58" fmla="*/ 331645 w 870873"/>
                    <a:gd name="connsiteY58" fmla="*/ 821766 h 1307874"/>
                    <a:gd name="connsiteX59" fmla="*/ 333821 w 870873"/>
                    <a:gd name="connsiteY59" fmla="*/ 770822 h 1307874"/>
                    <a:gd name="connsiteX60" fmla="*/ 343888 w 870873"/>
                    <a:gd name="connsiteY60" fmla="*/ 765041 h 1307874"/>
                    <a:gd name="connsiteX61" fmla="*/ 356811 w 870873"/>
                    <a:gd name="connsiteY61" fmla="*/ 756471 h 1307874"/>
                    <a:gd name="connsiteX62" fmla="*/ 376195 w 870873"/>
                    <a:gd name="connsiteY62" fmla="*/ 747153 h 1307874"/>
                    <a:gd name="connsiteX63" fmla="*/ 420678 w 870873"/>
                    <a:gd name="connsiteY63" fmla="*/ 702602 h 1307874"/>
                    <a:gd name="connsiteX64" fmla="*/ 438634 w 870873"/>
                    <a:gd name="connsiteY64" fmla="*/ 692536 h 1307874"/>
                    <a:gd name="connsiteX65" fmla="*/ 451557 w 870873"/>
                    <a:gd name="connsiteY65" fmla="*/ 668118 h 1307874"/>
                    <a:gd name="connsiteX66" fmla="*/ 463799 w 870873"/>
                    <a:gd name="connsiteY66" fmla="*/ 683218 h 1307874"/>
                    <a:gd name="connsiteX67" fmla="*/ 497535 w 870873"/>
                    <a:gd name="connsiteY67" fmla="*/ 645878 h 1307874"/>
                    <a:gd name="connsiteX68" fmla="*/ 499712 w 870873"/>
                    <a:gd name="connsiteY68" fmla="*/ 627921 h 1307874"/>
                    <a:gd name="connsiteX69" fmla="*/ 517668 w 870873"/>
                    <a:gd name="connsiteY69" fmla="*/ 623636 h 1307874"/>
                    <a:gd name="connsiteX70" fmla="*/ 521953 w 870873"/>
                    <a:gd name="connsiteY70" fmla="*/ 608537 h 1307874"/>
                    <a:gd name="connsiteX71" fmla="*/ 604524 w 870873"/>
                    <a:gd name="connsiteY71" fmla="*/ 559701 h 1307874"/>
                    <a:gd name="connsiteX72" fmla="*/ 645470 w 870873"/>
                    <a:gd name="connsiteY72" fmla="*/ 541813 h 1307874"/>
                    <a:gd name="connsiteX73" fmla="*/ 674852 w 870873"/>
                    <a:gd name="connsiteY73" fmla="*/ 539637 h 1307874"/>
                    <a:gd name="connsiteX74" fmla="*/ 697161 w 870873"/>
                    <a:gd name="connsiteY74" fmla="*/ 527394 h 1307874"/>
                    <a:gd name="connsiteX75" fmla="*/ 700698 w 870873"/>
                    <a:gd name="connsiteY75" fmla="*/ 514471 h 1307874"/>
                    <a:gd name="connsiteX76" fmla="*/ 745929 w 870873"/>
                    <a:gd name="connsiteY76" fmla="*/ 493658 h 1307874"/>
                    <a:gd name="connsiteX77" fmla="*/ 762457 w 870873"/>
                    <a:gd name="connsiteY77" fmla="*/ 477879 h 1307874"/>
                    <a:gd name="connsiteX78" fmla="*/ 758172 w 870873"/>
                    <a:gd name="connsiteY78" fmla="*/ 465636 h 1307874"/>
                    <a:gd name="connsiteX79" fmla="*/ 770346 w 870873"/>
                    <a:gd name="connsiteY79" fmla="*/ 457746 h 1307874"/>
                    <a:gd name="connsiteX80" fmla="*/ 783270 w 870873"/>
                    <a:gd name="connsiteY80" fmla="*/ 443395 h 1307874"/>
                    <a:gd name="connsiteX81" fmla="*/ 826391 w 870873"/>
                    <a:gd name="connsiteY81" fmla="*/ 408231 h 1307874"/>
                    <a:gd name="connsiteX82" fmla="*/ 827072 w 870873"/>
                    <a:gd name="connsiteY82" fmla="*/ 391022 h 1307874"/>
                    <a:gd name="connsiteX83" fmla="*/ 824215 w 870873"/>
                    <a:gd name="connsiteY83" fmla="*/ 378100 h 1307874"/>
                    <a:gd name="connsiteX84" fmla="*/ 847884 w 870873"/>
                    <a:gd name="connsiteY84" fmla="*/ 342187 h 1307874"/>
                    <a:gd name="connsiteX85" fmla="*/ 847884 w 870873"/>
                    <a:gd name="connsiteY85" fmla="*/ 324979 h 1307874"/>
                    <a:gd name="connsiteX86" fmla="*/ 841423 w 870873"/>
                    <a:gd name="connsiteY86" fmla="*/ 314913 h 1307874"/>
                    <a:gd name="connsiteX87" fmla="*/ 842919 w 870873"/>
                    <a:gd name="connsiteY87" fmla="*/ 306275 h 1307874"/>
                    <a:gd name="connsiteX88" fmla="*/ 840743 w 870873"/>
                    <a:gd name="connsiteY88" fmla="*/ 299813 h 1307874"/>
                    <a:gd name="connsiteX89" fmla="*/ 830676 w 870873"/>
                    <a:gd name="connsiteY89" fmla="*/ 298385 h 1307874"/>
                    <a:gd name="connsiteX90" fmla="*/ 832853 w 870873"/>
                    <a:gd name="connsiteY90" fmla="*/ 281857 h 1307874"/>
                    <a:gd name="connsiteX91" fmla="*/ 829996 w 870873"/>
                    <a:gd name="connsiteY91" fmla="*/ 250298 h 1307874"/>
                    <a:gd name="connsiteX92" fmla="*/ 834961 w 870873"/>
                    <a:gd name="connsiteY92" fmla="*/ 220847 h 1307874"/>
                    <a:gd name="connsiteX93" fmla="*/ 829996 w 870873"/>
                    <a:gd name="connsiteY93" fmla="*/ 189220 h 1307874"/>
                    <a:gd name="connsiteX94" fmla="*/ 837138 w 870873"/>
                    <a:gd name="connsiteY94" fmla="*/ 177045 h 1307874"/>
                    <a:gd name="connsiteX95" fmla="*/ 835710 w 870873"/>
                    <a:gd name="connsiteY95" fmla="*/ 85156 h 1307874"/>
                    <a:gd name="connsiteX96" fmla="*/ 868017 w 870873"/>
                    <a:gd name="connsiteY96" fmla="*/ 38497 h 1307874"/>
                    <a:gd name="connsiteX97" fmla="*/ 870874 w 870873"/>
                    <a:gd name="connsiteY97" fmla="*/ 3265 h 1307874"/>
                    <a:gd name="connsiteX98" fmla="*/ 867133 w 870873"/>
                    <a:gd name="connsiteY98" fmla="*/ 0 h 1307874"/>
                    <a:gd name="connsiteX99" fmla="*/ 796260 w 870873"/>
                    <a:gd name="connsiteY99" fmla="*/ 50468 h 130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70873" h="1307874">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name="connsiteX0" fmla="*/ 280973 w 307023"/>
                    <a:gd name="connsiteY0" fmla="*/ 329740 h 329740"/>
                    <a:gd name="connsiteX1" fmla="*/ 307023 w 307023"/>
                    <a:gd name="connsiteY1" fmla="*/ 226560 h 329740"/>
                    <a:gd name="connsiteX2" fmla="*/ 265533 w 307023"/>
                    <a:gd name="connsiteY2" fmla="*/ 213501 h 329740"/>
                    <a:gd name="connsiteX3" fmla="*/ 254787 w 307023"/>
                    <a:gd name="connsiteY3" fmla="*/ 187996 h 329740"/>
                    <a:gd name="connsiteX4" fmla="*/ 203163 w 307023"/>
                    <a:gd name="connsiteY4" fmla="*/ 166775 h 329740"/>
                    <a:gd name="connsiteX5" fmla="*/ 225608 w 307023"/>
                    <a:gd name="connsiteY5" fmla="*/ 129910 h 329740"/>
                    <a:gd name="connsiteX6" fmla="*/ 216426 w 307023"/>
                    <a:gd name="connsiteY6" fmla="*/ 83999 h 329740"/>
                    <a:gd name="connsiteX7" fmla="*/ 209761 w 307023"/>
                    <a:gd name="connsiteY7" fmla="*/ 77402 h 329740"/>
                    <a:gd name="connsiteX8" fmla="*/ 194525 w 307023"/>
                    <a:gd name="connsiteY8" fmla="*/ 107805 h 329740"/>
                    <a:gd name="connsiteX9" fmla="*/ 139908 w 307023"/>
                    <a:gd name="connsiteY9" fmla="*/ 104268 h 329740"/>
                    <a:gd name="connsiteX10" fmla="*/ 131066 w 307023"/>
                    <a:gd name="connsiteY10" fmla="*/ 66519 h 329740"/>
                    <a:gd name="connsiteX11" fmla="*/ 151811 w 307023"/>
                    <a:gd name="connsiteY11" fmla="*/ 58221 h 329740"/>
                    <a:gd name="connsiteX12" fmla="*/ 146642 w 307023"/>
                    <a:gd name="connsiteY12" fmla="*/ 4625 h 329740"/>
                    <a:gd name="connsiteX13" fmla="*/ 121952 w 307023"/>
                    <a:gd name="connsiteY13" fmla="*/ 0 h 329740"/>
                    <a:gd name="connsiteX14" fmla="*/ 73525 w 307023"/>
                    <a:gd name="connsiteY14" fmla="*/ 27070 h 329740"/>
                    <a:gd name="connsiteX15" fmla="*/ 73525 w 307023"/>
                    <a:gd name="connsiteY15" fmla="*/ 69308 h 329740"/>
                    <a:gd name="connsiteX16" fmla="*/ 23125 w 307023"/>
                    <a:gd name="connsiteY16" fmla="*/ 95902 h 329740"/>
                    <a:gd name="connsiteX17" fmla="*/ 0 w 307023"/>
                    <a:gd name="connsiteY17" fmla="*/ 130726 h 329740"/>
                    <a:gd name="connsiteX18" fmla="*/ 3333 w 307023"/>
                    <a:gd name="connsiteY18" fmla="*/ 140317 h 329740"/>
                    <a:gd name="connsiteX19" fmla="*/ 20541 w 307023"/>
                    <a:gd name="connsiteY19" fmla="*/ 147866 h 329740"/>
                    <a:gd name="connsiteX20" fmla="*/ 38565 w 307023"/>
                    <a:gd name="connsiteY20" fmla="*/ 172624 h 329740"/>
                    <a:gd name="connsiteX21" fmla="*/ 72913 w 307023"/>
                    <a:gd name="connsiteY21" fmla="*/ 189764 h 329740"/>
                    <a:gd name="connsiteX22" fmla="*/ 114879 w 307023"/>
                    <a:gd name="connsiteY22" fmla="*/ 227921 h 329740"/>
                    <a:gd name="connsiteX23" fmla="*/ 155960 w 307023"/>
                    <a:gd name="connsiteY23" fmla="*/ 278729 h 329740"/>
                    <a:gd name="connsiteX24" fmla="*/ 195409 w 307023"/>
                    <a:gd name="connsiteY24" fmla="*/ 292536 h 329740"/>
                    <a:gd name="connsiteX25" fmla="*/ 233566 w 307023"/>
                    <a:gd name="connsiteY25" fmla="*/ 308451 h 329740"/>
                    <a:gd name="connsiteX26" fmla="*/ 266690 w 307023"/>
                    <a:gd name="connsiteY26" fmla="*/ 325659 h 329740"/>
                    <a:gd name="connsiteX27" fmla="*/ 280973 w 307023"/>
                    <a:gd name="connsiteY27" fmla="*/ 329740 h 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7023" h="329740">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name="connsiteX0" fmla="*/ 0 w 77265"/>
                    <a:gd name="connsiteY0" fmla="*/ 44482 h 102907"/>
                    <a:gd name="connsiteX1" fmla="*/ 6529 w 77265"/>
                    <a:gd name="connsiteY1" fmla="*/ 95698 h 102907"/>
                    <a:gd name="connsiteX2" fmla="*/ 52848 w 77265"/>
                    <a:gd name="connsiteY2" fmla="*/ 102908 h 102907"/>
                    <a:gd name="connsiteX3" fmla="*/ 77266 w 77265"/>
                    <a:gd name="connsiteY3" fmla="*/ 73185 h 102907"/>
                    <a:gd name="connsiteX4" fmla="*/ 77266 w 77265"/>
                    <a:gd name="connsiteY4" fmla="*/ 16936 h 102907"/>
                    <a:gd name="connsiteX5" fmla="*/ 36388 w 77265"/>
                    <a:gd name="connsiteY5" fmla="*/ 0 h 102907"/>
                    <a:gd name="connsiteX6" fmla="*/ 14623 w 77265"/>
                    <a:gd name="connsiteY6" fmla="*/ 18568 h 102907"/>
                    <a:gd name="connsiteX7" fmla="*/ 0 w 77265"/>
                    <a:gd name="connsiteY7" fmla="*/ 44482 h 1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65" h="102907">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name="connsiteX0" fmla="*/ 20472 w 858834"/>
                    <a:gd name="connsiteY0" fmla="*/ 11155 h 770278"/>
                    <a:gd name="connsiteX1" fmla="*/ 14623 w 858834"/>
                    <a:gd name="connsiteY1" fmla="*/ 0 h 770278"/>
                    <a:gd name="connsiteX2" fmla="*/ 7005 w 858834"/>
                    <a:gd name="connsiteY2" fmla="*/ 18976 h 770278"/>
                    <a:gd name="connsiteX3" fmla="*/ 24757 w 858834"/>
                    <a:gd name="connsiteY3" fmla="*/ 116579 h 770278"/>
                    <a:gd name="connsiteX4" fmla="*/ 0 w 858834"/>
                    <a:gd name="connsiteY4" fmla="*/ 141337 h 770278"/>
                    <a:gd name="connsiteX5" fmla="*/ 36932 w 858834"/>
                    <a:gd name="connsiteY5" fmla="*/ 221391 h 770278"/>
                    <a:gd name="connsiteX6" fmla="*/ 37001 w 858834"/>
                    <a:gd name="connsiteY6" fmla="*/ 223500 h 770278"/>
                    <a:gd name="connsiteX7" fmla="*/ 46999 w 858834"/>
                    <a:gd name="connsiteY7" fmla="*/ 765993 h 770278"/>
                    <a:gd name="connsiteX8" fmla="*/ 488081 w 858834"/>
                    <a:gd name="connsiteY8" fmla="*/ 768102 h 770278"/>
                    <a:gd name="connsiteX9" fmla="*/ 536576 w 858834"/>
                    <a:gd name="connsiteY9" fmla="*/ 742664 h 770278"/>
                    <a:gd name="connsiteX10" fmla="*/ 577930 w 858834"/>
                    <a:gd name="connsiteY10" fmla="*/ 770278 h 770278"/>
                    <a:gd name="connsiteX11" fmla="*/ 746540 w 858834"/>
                    <a:gd name="connsiteY11" fmla="*/ 770278 h 770278"/>
                    <a:gd name="connsiteX12" fmla="*/ 851557 w 858834"/>
                    <a:gd name="connsiteY12" fmla="*/ 676757 h 770278"/>
                    <a:gd name="connsiteX13" fmla="*/ 842307 w 858834"/>
                    <a:gd name="connsiteY13" fmla="*/ 633635 h 770278"/>
                    <a:gd name="connsiteX14" fmla="*/ 837274 w 858834"/>
                    <a:gd name="connsiteY14" fmla="*/ 624997 h 770278"/>
                    <a:gd name="connsiteX15" fmla="*/ 846592 w 858834"/>
                    <a:gd name="connsiteY15" fmla="*/ 619963 h 770278"/>
                    <a:gd name="connsiteX16" fmla="*/ 858835 w 858834"/>
                    <a:gd name="connsiteY16" fmla="*/ 623568 h 770278"/>
                    <a:gd name="connsiteX17" fmla="*/ 858835 w 858834"/>
                    <a:gd name="connsiteY17" fmla="*/ 613502 h 770278"/>
                    <a:gd name="connsiteX18" fmla="*/ 809999 w 858834"/>
                    <a:gd name="connsiteY18" fmla="*/ 576229 h 770278"/>
                    <a:gd name="connsiteX19" fmla="*/ 756131 w 858834"/>
                    <a:gd name="connsiteY19" fmla="*/ 483592 h 770278"/>
                    <a:gd name="connsiteX20" fmla="*/ 707296 w 858834"/>
                    <a:gd name="connsiteY20" fmla="*/ 408162 h 770278"/>
                    <a:gd name="connsiteX21" fmla="*/ 692944 w 858834"/>
                    <a:gd name="connsiteY21" fmla="*/ 355790 h 770278"/>
                    <a:gd name="connsiteX22" fmla="*/ 662813 w 858834"/>
                    <a:gd name="connsiteY22" fmla="*/ 324163 h 770278"/>
                    <a:gd name="connsiteX23" fmla="*/ 662065 w 858834"/>
                    <a:gd name="connsiteY23" fmla="*/ 293284 h 770278"/>
                    <a:gd name="connsiteX24" fmla="*/ 634791 w 858834"/>
                    <a:gd name="connsiteY24" fmla="*/ 280361 h 770278"/>
                    <a:gd name="connsiteX25" fmla="*/ 590988 w 858834"/>
                    <a:gd name="connsiteY25" fmla="*/ 222956 h 770278"/>
                    <a:gd name="connsiteX26" fmla="*/ 587384 w 858834"/>
                    <a:gd name="connsiteY26" fmla="*/ 188472 h 770278"/>
                    <a:gd name="connsiteX27" fmla="*/ 566571 w 858834"/>
                    <a:gd name="connsiteY27" fmla="*/ 167659 h 770278"/>
                    <a:gd name="connsiteX28" fmla="*/ 573033 w 858834"/>
                    <a:gd name="connsiteY28" fmla="*/ 136031 h 770278"/>
                    <a:gd name="connsiteX29" fmla="*/ 578814 w 858834"/>
                    <a:gd name="connsiteY29" fmla="*/ 136031 h 770278"/>
                    <a:gd name="connsiteX30" fmla="*/ 600307 w 858834"/>
                    <a:gd name="connsiteY30" fmla="*/ 176297 h 770278"/>
                    <a:gd name="connsiteX31" fmla="*/ 635539 w 858834"/>
                    <a:gd name="connsiteY31" fmla="*/ 224384 h 770278"/>
                    <a:gd name="connsiteX32" fmla="*/ 639824 w 858834"/>
                    <a:gd name="connsiteY32" fmla="*/ 240912 h 770278"/>
                    <a:gd name="connsiteX33" fmla="*/ 697297 w 858834"/>
                    <a:gd name="connsiteY33" fmla="*/ 304098 h 770278"/>
                    <a:gd name="connsiteX34" fmla="*/ 713757 w 858834"/>
                    <a:gd name="connsiteY34" fmla="*/ 306207 h 770278"/>
                    <a:gd name="connsiteX35" fmla="*/ 727428 w 858834"/>
                    <a:gd name="connsiteY35" fmla="*/ 294032 h 770278"/>
                    <a:gd name="connsiteX36" fmla="*/ 725252 w 858834"/>
                    <a:gd name="connsiteY36" fmla="*/ 261725 h 770278"/>
                    <a:gd name="connsiteX37" fmla="*/ 752526 w 858834"/>
                    <a:gd name="connsiteY37" fmla="*/ 177725 h 770278"/>
                    <a:gd name="connsiteX38" fmla="*/ 675532 w 858834"/>
                    <a:gd name="connsiteY38" fmla="*/ 25846 h 770278"/>
                    <a:gd name="connsiteX39" fmla="*/ 649958 w 858834"/>
                    <a:gd name="connsiteY39" fmla="*/ 43054 h 770278"/>
                    <a:gd name="connsiteX40" fmla="*/ 618127 w 858834"/>
                    <a:gd name="connsiteY40" fmla="*/ 48903 h 770278"/>
                    <a:gd name="connsiteX41" fmla="*/ 561878 w 858834"/>
                    <a:gd name="connsiteY41" fmla="*/ 46387 h 770278"/>
                    <a:gd name="connsiteX42" fmla="*/ 514947 w 858834"/>
                    <a:gd name="connsiteY42" fmla="*/ 12447 h 770278"/>
                    <a:gd name="connsiteX43" fmla="*/ 493522 w 858834"/>
                    <a:gd name="connsiteY43" fmla="*/ 13671 h 770278"/>
                    <a:gd name="connsiteX44" fmla="*/ 454549 w 858834"/>
                    <a:gd name="connsiteY44" fmla="*/ 10338 h 770278"/>
                    <a:gd name="connsiteX45" fmla="*/ 438157 w 858834"/>
                    <a:gd name="connsiteY45" fmla="*/ 22513 h 770278"/>
                    <a:gd name="connsiteX46" fmla="*/ 417616 w 858834"/>
                    <a:gd name="connsiteY46" fmla="*/ 25030 h 770278"/>
                    <a:gd name="connsiteX47" fmla="*/ 413399 w 858834"/>
                    <a:gd name="connsiteY47" fmla="*/ 16188 h 770278"/>
                    <a:gd name="connsiteX48" fmla="*/ 395851 w 858834"/>
                    <a:gd name="connsiteY48" fmla="*/ 17888 h 770278"/>
                    <a:gd name="connsiteX49" fmla="*/ 327904 w 858834"/>
                    <a:gd name="connsiteY49" fmla="*/ 59378 h 770278"/>
                    <a:gd name="connsiteX50" fmla="*/ 301445 w 858834"/>
                    <a:gd name="connsiteY50" fmla="*/ 66519 h 770278"/>
                    <a:gd name="connsiteX51" fmla="*/ 269138 w 858834"/>
                    <a:gd name="connsiteY51" fmla="*/ 51420 h 770278"/>
                    <a:gd name="connsiteX52" fmla="*/ 237307 w 858834"/>
                    <a:gd name="connsiteY52" fmla="*/ 47679 h 770278"/>
                    <a:gd name="connsiteX53" fmla="*/ 217990 w 858834"/>
                    <a:gd name="connsiteY53" fmla="*/ 38837 h 770278"/>
                    <a:gd name="connsiteX54" fmla="*/ 192824 w 858834"/>
                    <a:gd name="connsiteY54" fmla="*/ 37205 h 770278"/>
                    <a:gd name="connsiteX55" fmla="*/ 159293 w 858834"/>
                    <a:gd name="connsiteY55" fmla="*/ 20405 h 770278"/>
                    <a:gd name="connsiteX56" fmla="*/ 70804 w 858834"/>
                    <a:gd name="connsiteY56" fmla="*/ 6121 h 770278"/>
                    <a:gd name="connsiteX57" fmla="*/ 32171 w 858834"/>
                    <a:gd name="connsiteY57" fmla="*/ 13263 h 770278"/>
                    <a:gd name="connsiteX58" fmla="*/ 20472 w 858834"/>
                    <a:gd name="connsiteY58" fmla="*/ 11155 h 77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58834" h="770278">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name="connsiteX0" fmla="*/ 187111 w 1194016"/>
                    <a:gd name="connsiteY0" fmla="*/ 67608 h 1085259"/>
                    <a:gd name="connsiteX1" fmla="*/ 85972 w 1194016"/>
                    <a:gd name="connsiteY1" fmla="*/ 127802 h 1085259"/>
                    <a:gd name="connsiteX2" fmla="*/ 88012 w 1194016"/>
                    <a:gd name="connsiteY2" fmla="*/ 181058 h 1085259"/>
                    <a:gd name="connsiteX3" fmla="*/ 65499 w 1194016"/>
                    <a:gd name="connsiteY3" fmla="*/ 221187 h 1085259"/>
                    <a:gd name="connsiteX4" fmla="*/ 31151 w 1194016"/>
                    <a:gd name="connsiteY4" fmla="*/ 234926 h 1085259"/>
                    <a:gd name="connsiteX5" fmla="*/ 14283 w 1194016"/>
                    <a:gd name="connsiteY5" fmla="*/ 248325 h 1085259"/>
                    <a:gd name="connsiteX6" fmla="*/ 14283 w 1194016"/>
                    <a:gd name="connsiteY6" fmla="*/ 270363 h 1085259"/>
                    <a:gd name="connsiteX7" fmla="*/ 35572 w 1194016"/>
                    <a:gd name="connsiteY7" fmla="*/ 295868 h 1085259"/>
                    <a:gd name="connsiteX8" fmla="*/ 46863 w 1194016"/>
                    <a:gd name="connsiteY8" fmla="*/ 392791 h 1085259"/>
                    <a:gd name="connsiteX9" fmla="*/ 37749 w 1194016"/>
                    <a:gd name="connsiteY9" fmla="*/ 524877 h 1085259"/>
                    <a:gd name="connsiteX10" fmla="*/ 2381 w 1194016"/>
                    <a:gd name="connsiteY10" fmla="*/ 542562 h 1085259"/>
                    <a:gd name="connsiteX11" fmla="*/ 0 w 1194016"/>
                    <a:gd name="connsiteY11" fmla="*/ 554464 h 1085259"/>
                    <a:gd name="connsiteX12" fmla="*/ 53869 w 1194016"/>
                    <a:gd name="connsiteY12" fmla="*/ 610509 h 1085259"/>
                    <a:gd name="connsiteX13" fmla="*/ 45367 w 1194016"/>
                    <a:gd name="connsiteY13" fmla="*/ 669955 h 1085259"/>
                    <a:gd name="connsiteX14" fmla="*/ 52848 w 1194016"/>
                    <a:gd name="connsiteY14" fmla="*/ 675328 h 1085259"/>
                    <a:gd name="connsiteX15" fmla="*/ 99303 w 1194016"/>
                    <a:gd name="connsiteY15" fmla="*/ 673220 h 1085259"/>
                    <a:gd name="connsiteX16" fmla="*/ 162490 w 1194016"/>
                    <a:gd name="connsiteY16" fmla="*/ 699950 h 1085259"/>
                    <a:gd name="connsiteX17" fmla="*/ 172896 w 1194016"/>
                    <a:gd name="connsiteY17" fmla="*/ 751846 h 1085259"/>
                    <a:gd name="connsiteX18" fmla="*/ 364088 w 1194016"/>
                    <a:gd name="connsiteY18" fmla="*/ 766741 h 1085259"/>
                    <a:gd name="connsiteX19" fmla="*/ 401497 w 1194016"/>
                    <a:gd name="connsiteY19" fmla="*/ 806190 h 1085259"/>
                    <a:gd name="connsiteX20" fmla="*/ 512023 w 1194016"/>
                    <a:gd name="connsiteY20" fmla="*/ 772115 h 1085259"/>
                    <a:gd name="connsiteX21" fmla="*/ 515627 w 1194016"/>
                    <a:gd name="connsiteY21" fmla="*/ 773951 h 1085259"/>
                    <a:gd name="connsiteX22" fmla="*/ 1121240 w 1194016"/>
                    <a:gd name="connsiteY22" fmla="*/ 1085259 h 1085259"/>
                    <a:gd name="connsiteX23" fmla="*/ 1123076 w 1194016"/>
                    <a:gd name="connsiteY23" fmla="*/ 1047306 h 1085259"/>
                    <a:gd name="connsiteX24" fmla="*/ 1194017 w 1194016"/>
                    <a:gd name="connsiteY24" fmla="*/ 1034383 h 1085259"/>
                    <a:gd name="connsiteX25" fmla="*/ 1181161 w 1194016"/>
                    <a:gd name="connsiteY25" fmla="*/ 341167 h 1085259"/>
                    <a:gd name="connsiteX26" fmla="*/ 1140216 w 1194016"/>
                    <a:gd name="connsiteY26" fmla="*/ 252338 h 1085259"/>
                    <a:gd name="connsiteX27" fmla="*/ 1167354 w 1194016"/>
                    <a:gd name="connsiteY27" fmla="*/ 225132 h 1085259"/>
                    <a:gd name="connsiteX28" fmla="*/ 1150486 w 1194016"/>
                    <a:gd name="connsiteY28" fmla="*/ 132155 h 1085259"/>
                    <a:gd name="connsiteX29" fmla="*/ 1164361 w 1194016"/>
                    <a:gd name="connsiteY29" fmla="*/ 97467 h 1085259"/>
                    <a:gd name="connsiteX30" fmla="*/ 1114710 w 1194016"/>
                    <a:gd name="connsiteY30" fmla="*/ 89917 h 1085259"/>
                    <a:gd name="connsiteX31" fmla="*/ 1074037 w 1194016"/>
                    <a:gd name="connsiteY31" fmla="*/ 76926 h 1085259"/>
                    <a:gd name="connsiteX32" fmla="*/ 1034588 w 1194016"/>
                    <a:gd name="connsiteY32" fmla="*/ 75225 h 1085259"/>
                    <a:gd name="connsiteX33" fmla="*/ 1021188 w 1194016"/>
                    <a:gd name="connsiteY33" fmla="*/ 64343 h 1085259"/>
                    <a:gd name="connsiteX34" fmla="*/ 1019964 w 1194016"/>
                    <a:gd name="connsiteY34" fmla="*/ 42510 h 1085259"/>
                    <a:gd name="connsiteX35" fmla="*/ 959974 w 1194016"/>
                    <a:gd name="connsiteY35" fmla="*/ 19453 h 1085259"/>
                    <a:gd name="connsiteX36" fmla="*/ 918893 w 1194016"/>
                    <a:gd name="connsiteY36" fmla="*/ 16936 h 1085259"/>
                    <a:gd name="connsiteX37" fmla="*/ 849653 w 1194016"/>
                    <a:gd name="connsiteY37" fmla="*/ 34960 h 1085259"/>
                    <a:gd name="connsiteX38" fmla="*/ 795988 w 1194016"/>
                    <a:gd name="connsiteY38" fmla="*/ 86516 h 1085259"/>
                    <a:gd name="connsiteX39" fmla="*/ 794288 w 1194016"/>
                    <a:gd name="connsiteY39" fmla="*/ 120932 h 1085259"/>
                    <a:gd name="connsiteX40" fmla="*/ 800205 w 1194016"/>
                    <a:gd name="connsiteY40" fmla="*/ 127257 h 1085259"/>
                    <a:gd name="connsiteX41" fmla="*/ 803538 w 1194016"/>
                    <a:gd name="connsiteY41" fmla="*/ 147798 h 1085259"/>
                    <a:gd name="connsiteX42" fmla="*/ 811904 w 1194016"/>
                    <a:gd name="connsiteY42" fmla="*/ 159089 h 1085259"/>
                    <a:gd name="connsiteX43" fmla="*/ 794288 w 1194016"/>
                    <a:gd name="connsiteY43" fmla="*/ 195613 h 1085259"/>
                    <a:gd name="connsiteX44" fmla="*/ 758240 w 1194016"/>
                    <a:gd name="connsiteY44" fmla="*/ 221187 h 1085259"/>
                    <a:gd name="connsiteX45" fmla="*/ 729741 w 1194016"/>
                    <a:gd name="connsiteY45" fmla="*/ 228329 h 1085259"/>
                    <a:gd name="connsiteX46" fmla="*/ 695733 w 1194016"/>
                    <a:gd name="connsiteY46" fmla="*/ 218262 h 1085259"/>
                    <a:gd name="connsiteX47" fmla="*/ 677301 w 1194016"/>
                    <a:gd name="connsiteY47" fmla="*/ 193913 h 1085259"/>
                    <a:gd name="connsiteX48" fmla="*/ 656760 w 1194016"/>
                    <a:gd name="connsiteY48" fmla="*/ 187655 h 1085259"/>
                    <a:gd name="connsiteX49" fmla="*/ 632002 w 1194016"/>
                    <a:gd name="connsiteY49" fmla="*/ 173780 h 1085259"/>
                    <a:gd name="connsiteX50" fmla="*/ 579154 w 1194016"/>
                    <a:gd name="connsiteY50" fmla="*/ 156572 h 1085259"/>
                    <a:gd name="connsiteX51" fmla="*/ 510798 w 1194016"/>
                    <a:gd name="connsiteY51" fmla="*/ 148206 h 1085259"/>
                    <a:gd name="connsiteX52" fmla="*/ 477675 w 1194016"/>
                    <a:gd name="connsiteY52" fmla="*/ 123857 h 1085259"/>
                    <a:gd name="connsiteX53" fmla="*/ 460875 w 1194016"/>
                    <a:gd name="connsiteY53" fmla="*/ 99575 h 1085259"/>
                    <a:gd name="connsiteX54" fmla="*/ 455025 w 1194016"/>
                    <a:gd name="connsiteY54" fmla="*/ 66859 h 1085259"/>
                    <a:gd name="connsiteX55" fmla="*/ 344296 w 1194016"/>
                    <a:gd name="connsiteY55" fmla="*/ 24894 h 1085259"/>
                    <a:gd name="connsiteX56" fmla="*/ 311988 w 1194016"/>
                    <a:gd name="connsiteY56" fmla="*/ 18160 h 1085259"/>
                    <a:gd name="connsiteX57" fmla="*/ 278048 w 1194016"/>
                    <a:gd name="connsiteY57" fmla="*/ 24078 h 1085259"/>
                    <a:gd name="connsiteX58" fmla="*/ 241932 w 1194016"/>
                    <a:gd name="connsiteY58" fmla="*/ 24486 h 1085259"/>
                    <a:gd name="connsiteX59" fmla="*/ 192689 w 1194016"/>
                    <a:gd name="connsiteY59" fmla="*/ 0 h 1085259"/>
                    <a:gd name="connsiteX60" fmla="*/ 187111 w 1194016"/>
                    <a:gd name="connsiteY60" fmla="*/ 67608 h 108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4016" h="1085259">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name="connsiteX0" fmla="*/ 85453 w 276280"/>
                    <a:gd name="connsiteY0" fmla="*/ 68120 h 546982"/>
                    <a:gd name="connsiteX1" fmla="*/ 70149 w 276280"/>
                    <a:gd name="connsiteY1" fmla="*/ 201365 h 546982"/>
                    <a:gd name="connsiteX2" fmla="*/ -6707 w 276280"/>
                    <a:gd name="connsiteY2" fmla="*/ 276182 h 546982"/>
                    <a:gd name="connsiteX3" fmla="*/ -3987 w 276280"/>
                    <a:gd name="connsiteY3" fmla="*/ 293591 h 546982"/>
                    <a:gd name="connsiteX4" fmla="*/ 37367 w 276280"/>
                    <a:gd name="connsiteY4" fmla="*/ 308828 h 546982"/>
                    <a:gd name="connsiteX5" fmla="*/ 44168 w 276280"/>
                    <a:gd name="connsiteY5" fmla="*/ 368342 h 546982"/>
                    <a:gd name="connsiteX6" fmla="*/ 98581 w 276280"/>
                    <a:gd name="connsiteY6" fmla="*/ 398610 h 546982"/>
                    <a:gd name="connsiteX7" fmla="*/ 114974 w 276280"/>
                    <a:gd name="connsiteY7" fmla="*/ 540218 h 546982"/>
                    <a:gd name="connsiteX8" fmla="*/ 132250 w 276280"/>
                    <a:gd name="connsiteY8" fmla="*/ 533416 h 546982"/>
                    <a:gd name="connsiteX9" fmla="*/ 148709 w 276280"/>
                    <a:gd name="connsiteY9" fmla="*/ 504237 h 546982"/>
                    <a:gd name="connsiteX10" fmla="*/ 146395 w 276280"/>
                    <a:gd name="connsiteY10" fmla="*/ 444860 h 546982"/>
                    <a:gd name="connsiteX11" fmla="*/ 248827 w 276280"/>
                    <a:gd name="connsiteY11" fmla="*/ 383646 h 546982"/>
                    <a:gd name="connsiteX12" fmla="*/ 253998 w 276280"/>
                    <a:gd name="connsiteY12" fmla="*/ 321751 h 546982"/>
                    <a:gd name="connsiteX13" fmla="*/ 241211 w 276280"/>
                    <a:gd name="connsiteY13" fmla="*/ 321276 h 546982"/>
                    <a:gd name="connsiteX14" fmla="*/ 233184 w 276280"/>
                    <a:gd name="connsiteY14" fmla="*/ 295700 h 546982"/>
                    <a:gd name="connsiteX15" fmla="*/ 214752 w 276280"/>
                    <a:gd name="connsiteY15" fmla="*/ 297334 h 546982"/>
                    <a:gd name="connsiteX16" fmla="*/ 203461 w 276280"/>
                    <a:gd name="connsiteY16" fmla="*/ 284750 h 546982"/>
                    <a:gd name="connsiteX17" fmla="*/ 189177 w 276280"/>
                    <a:gd name="connsiteY17" fmla="*/ 286451 h 546982"/>
                    <a:gd name="connsiteX18" fmla="*/ 173671 w 276280"/>
                    <a:gd name="connsiteY18" fmla="*/ 277610 h 546982"/>
                    <a:gd name="connsiteX19" fmla="*/ 165713 w 276280"/>
                    <a:gd name="connsiteY19" fmla="*/ 260879 h 546982"/>
                    <a:gd name="connsiteX20" fmla="*/ 164830 w 276280"/>
                    <a:gd name="connsiteY20" fmla="*/ 242852 h 546982"/>
                    <a:gd name="connsiteX21" fmla="*/ 173671 w 276280"/>
                    <a:gd name="connsiteY21" fmla="*/ 247412 h 546982"/>
                    <a:gd name="connsiteX22" fmla="*/ 183737 w 276280"/>
                    <a:gd name="connsiteY22" fmla="*/ 247412 h 546982"/>
                    <a:gd name="connsiteX23" fmla="*/ 184554 w 276280"/>
                    <a:gd name="connsiteY23" fmla="*/ 234419 h 546982"/>
                    <a:gd name="connsiteX24" fmla="*/ 211010 w 276280"/>
                    <a:gd name="connsiteY24" fmla="*/ 215579 h 546982"/>
                    <a:gd name="connsiteX25" fmla="*/ 251819 w 276280"/>
                    <a:gd name="connsiteY25" fmla="*/ 171980 h 546982"/>
                    <a:gd name="connsiteX26" fmla="*/ 255970 w 276280"/>
                    <a:gd name="connsiteY26" fmla="*/ 136272 h 546982"/>
                    <a:gd name="connsiteX27" fmla="*/ 245087 w 276280"/>
                    <a:gd name="connsiteY27" fmla="*/ 105664 h 546982"/>
                    <a:gd name="connsiteX28" fmla="*/ 224682 w 276280"/>
                    <a:gd name="connsiteY28" fmla="*/ 71657 h 546982"/>
                    <a:gd name="connsiteX29" fmla="*/ 263247 w 276280"/>
                    <a:gd name="connsiteY29" fmla="*/ 45201 h 546982"/>
                    <a:gd name="connsiteX30" fmla="*/ 269574 w 276280"/>
                    <a:gd name="connsiteY30" fmla="*/ 28466 h 546982"/>
                    <a:gd name="connsiteX31" fmla="*/ 267056 w 276280"/>
                    <a:gd name="connsiteY31" fmla="*/ 17995 h 546982"/>
                    <a:gd name="connsiteX32" fmla="*/ 257807 w 276280"/>
                    <a:gd name="connsiteY32" fmla="*/ 16294 h 546982"/>
                    <a:gd name="connsiteX33" fmla="*/ 231823 w 276280"/>
                    <a:gd name="connsiteY33" fmla="*/ 35610 h 546982"/>
                    <a:gd name="connsiteX34" fmla="*/ 215025 w 276280"/>
                    <a:gd name="connsiteY34" fmla="*/ 34318 h 546982"/>
                    <a:gd name="connsiteX35" fmla="*/ 213799 w 276280"/>
                    <a:gd name="connsiteY35" fmla="*/ 24251 h 546982"/>
                    <a:gd name="connsiteX36" fmla="*/ 207473 w 276280"/>
                    <a:gd name="connsiteY36" fmla="*/ 785 h 546982"/>
                    <a:gd name="connsiteX37" fmla="*/ 176866 w 276280"/>
                    <a:gd name="connsiteY37" fmla="*/ -6764 h 546982"/>
                    <a:gd name="connsiteX38" fmla="*/ 149659 w 276280"/>
                    <a:gd name="connsiteY38" fmla="*/ -3025 h 546982"/>
                    <a:gd name="connsiteX39" fmla="*/ 123678 w 276280"/>
                    <a:gd name="connsiteY39" fmla="*/ 9968 h 54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6280" h="546982">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name="connsiteX0" fmla="*/ 244925 w 1181433"/>
                    <a:gd name="connsiteY0" fmla="*/ 804626 h 887945"/>
                    <a:gd name="connsiteX1" fmla="*/ 395171 w 1181433"/>
                    <a:gd name="connsiteY1" fmla="*/ 865160 h 887945"/>
                    <a:gd name="connsiteX2" fmla="*/ 530047 w 1181433"/>
                    <a:gd name="connsiteY2" fmla="*/ 887945 h 887945"/>
                    <a:gd name="connsiteX3" fmla="*/ 587996 w 1181433"/>
                    <a:gd name="connsiteY3" fmla="*/ 834349 h 887945"/>
                    <a:gd name="connsiteX4" fmla="*/ 641525 w 1181433"/>
                    <a:gd name="connsiteY4" fmla="*/ 836798 h 887945"/>
                    <a:gd name="connsiteX5" fmla="*/ 685191 w 1181433"/>
                    <a:gd name="connsiteY5" fmla="*/ 855502 h 887945"/>
                    <a:gd name="connsiteX6" fmla="*/ 816597 w 1181433"/>
                    <a:gd name="connsiteY6" fmla="*/ 811700 h 887945"/>
                    <a:gd name="connsiteX7" fmla="*/ 885021 w 1181433"/>
                    <a:gd name="connsiteY7" fmla="*/ 760892 h 887945"/>
                    <a:gd name="connsiteX8" fmla="*/ 964395 w 1181433"/>
                    <a:gd name="connsiteY8" fmla="*/ 760892 h 887945"/>
                    <a:gd name="connsiteX9" fmla="*/ 1156268 w 1181433"/>
                    <a:gd name="connsiteY9" fmla="*/ 571128 h 887945"/>
                    <a:gd name="connsiteX10" fmla="*/ 1181433 w 1181433"/>
                    <a:gd name="connsiteY10" fmla="*/ 544602 h 887945"/>
                    <a:gd name="connsiteX11" fmla="*/ 1126612 w 1181433"/>
                    <a:gd name="connsiteY11" fmla="*/ 544602 h 887945"/>
                    <a:gd name="connsiteX12" fmla="*/ 880396 w 1181433"/>
                    <a:gd name="connsiteY12" fmla="*/ 439110 h 887945"/>
                    <a:gd name="connsiteX13" fmla="*/ 766401 w 1181433"/>
                    <a:gd name="connsiteY13" fmla="*/ 320558 h 887945"/>
                    <a:gd name="connsiteX14" fmla="*/ 766878 w 1181433"/>
                    <a:gd name="connsiteY14" fmla="*/ 319334 h 887945"/>
                    <a:gd name="connsiteX15" fmla="*/ 749397 w 1181433"/>
                    <a:gd name="connsiteY15" fmla="*/ 292332 h 887945"/>
                    <a:gd name="connsiteX16" fmla="*/ 704031 w 1181433"/>
                    <a:gd name="connsiteY16" fmla="*/ 300970 h 887945"/>
                    <a:gd name="connsiteX17" fmla="*/ 684782 w 1181433"/>
                    <a:gd name="connsiteY17" fmla="*/ 272131 h 887945"/>
                    <a:gd name="connsiteX18" fmla="*/ 717022 w 1181433"/>
                    <a:gd name="connsiteY18" fmla="*/ 170991 h 887945"/>
                    <a:gd name="connsiteX19" fmla="*/ 657168 w 1181433"/>
                    <a:gd name="connsiteY19" fmla="*/ 99167 h 887945"/>
                    <a:gd name="connsiteX20" fmla="*/ 628669 w 1181433"/>
                    <a:gd name="connsiteY20" fmla="*/ 88216 h 887945"/>
                    <a:gd name="connsiteX21" fmla="*/ 606428 w 1181433"/>
                    <a:gd name="connsiteY21" fmla="*/ 57065 h 887945"/>
                    <a:gd name="connsiteX22" fmla="*/ 544194 w 1181433"/>
                    <a:gd name="connsiteY22" fmla="*/ 18976 h 887945"/>
                    <a:gd name="connsiteX23" fmla="*/ 495223 w 1181433"/>
                    <a:gd name="connsiteY23" fmla="*/ 27478 h 887945"/>
                    <a:gd name="connsiteX24" fmla="*/ 451692 w 1181433"/>
                    <a:gd name="connsiteY24" fmla="*/ 8842 h 887945"/>
                    <a:gd name="connsiteX25" fmla="*/ 406598 w 1181433"/>
                    <a:gd name="connsiteY25" fmla="*/ 35844 h 887945"/>
                    <a:gd name="connsiteX26" fmla="*/ 364700 w 1181433"/>
                    <a:gd name="connsiteY26" fmla="*/ 0 h 887945"/>
                    <a:gd name="connsiteX27" fmla="*/ 328040 w 1181433"/>
                    <a:gd name="connsiteY27" fmla="*/ 63119 h 887945"/>
                    <a:gd name="connsiteX28" fmla="*/ 295732 w 1181433"/>
                    <a:gd name="connsiteY28" fmla="*/ 55705 h 887945"/>
                    <a:gd name="connsiteX29" fmla="*/ 263289 w 1181433"/>
                    <a:gd name="connsiteY29" fmla="*/ 68356 h 887945"/>
                    <a:gd name="connsiteX30" fmla="*/ 235742 w 1181433"/>
                    <a:gd name="connsiteY30" fmla="*/ 125557 h 887945"/>
                    <a:gd name="connsiteX31" fmla="*/ 179834 w 1181433"/>
                    <a:gd name="connsiteY31" fmla="*/ 166366 h 887945"/>
                    <a:gd name="connsiteX32" fmla="*/ 155076 w 1181433"/>
                    <a:gd name="connsiteY32" fmla="*/ 232274 h 887945"/>
                    <a:gd name="connsiteX33" fmla="*/ 143377 w 1181433"/>
                    <a:gd name="connsiteY33" fmla="*/ 283966 h 887945"/>
                    <a:gd name="connsiteX34" fmla="*/ 109777 w 1181433"/>
                    <a:gd name="connsiteY34" fmla="*/ 299677 h 887945"/>
                    <a:gd name="connsiteX35" fmla="*/ 88284 w 1181433"/>
                    <a:gd name="connsiteY35" fmla="*/ 346608 h 887945"/>
                    <a:gd name="connsiteX36" fmla="*/ 81415 w 1181433"/>
                    <a:gd name="connsiteY36" fmla="*/ 490461 h 887945"/>
                    <a:gd name="connsiteX37" fmla="*/ 1564 w 1181433"/>
                    <a:gd name="connsiteY37" fmla="*/ 490461 h 887945"/>
                    <a:gd name="connsiteX38" fmla="*/ 8842 w 1181433"/>
                    <a:gd name="connsiteY38" fmla="*/ 510798 h 887945"/>
                    <a:gd name="connsiteX39" fmla="*/ 0 w 1181433"/>
                    <a:gd name="connsiteY39" fmla="*/ 537392 h 887945"/>
                    <a:gd name="connsiteX40" fmla="*/ 88012 w 1181433"/>
                    <a:gd name="connsiteY40" fmla="*/ 568816 h 887945"/>
                    <a:gd name="connsiteX41" fmla="*/ 90189 w 1181433"/>
                    <a:gd name="connsiteY41" fmla="*/ 610033 h 887945"/>
                    <a:gd name="connsiteX42" fmla="*/ 147934 w 1181433"/>
                    <a:gd name="connsiteY42" fmla="*/ 631458 h 887945"/>
                    <a:gd name="connsiteX43" fmla="*/ 158953 w 1181433"/>
                    <a:gd name="connsiteY43" fmla="*/ 699882 h 887945"/>
                    <a:gd name="connsiteX44" fmla="*/ 230029 w 1181433"/>
                    <a:gd name="connsiteY44" fmla="*/ 745044 h 887945"/>
                    <a:gd name="connsiteX45" fmla="*/ 244925 w 1181433"/>
                    <a:gd name="connsiteY45" fmla="*/ 804626 h 88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81433" h="887945">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name="connsiteX0" fmla="*/ 1047511 w 1302161"/>
                    <a:gd name="connsiteY0" fmla="*/ 0 h 1145928"/>
                    <a:gd name="connsiteX1" fmla="*/ 942698 w 1302161"/>
                    <a:gd name="connsiteY1" fmla="*/ 93317 h 1145928"/>
                    <a:gd name="connsiteX2" fmla="*/ 760552 w 1302161"/>
                    <a:gd name="connsiteY2" fmla="*/ 93317 h 1145928"/>
                    <a:gd name="connsiteX3" fmla="*/ 723960 w 1302161"/>
                    <a:gd name="connsiteY3" fmla="*/ 68900 h 1145928"/>
                    <a:gd name="connsiteX4" fmla="*/ 681518 w 1302161"/>
                    <a:gd name="connsiteY4" fmla="*/ 91141 h 1145928"/>
                    <a:gd name="connsiteX5" fmla="*/ 236015 w 1302161"/>
                    <a:gd name="connsiteY5" fmla="*/ 89033 h 1145928"/>
                    <a:gd name="connsiteX6" fmla="*/ 238736 w 1302161"/>
                    <a:gd name="connsiteY6" fmla="*/ 238871 h 1145928"/>
                    <a:gd name="connsiteX7" fmla="*/ 166775 w 1302161"/>
                    <a:gd name="connsiteY7" fmla="*/ 251998 h 1145928"/>
                    <a:gd name="connsiteX8" fmla="*/ 164938 w 1302161"/>
                    <a:gd name="connsiteY8" fmla="*/ 289407 h 1145928"/>
                    <a:gd name="connsiteX9" fmla="*/ 164938 w 1302161"/>
                    <a:gd name="connsiteY9" fmla="*/ 599219 h 1145928"/>
                    <a:gd name="connsiteX10" fmla="*/ 79034 w 1302161"/>
                    <a:gd name="connsiteY10" fmla="*/ 606020 h 1145928"/>
                    <a:gd name="connsiteX11" fmla="*/ 26254 w 1302161"/>
                    <a:gd name="connsiteY11" fmla="*/ 707636 h 1145928"/>
                    <a:gd name="connsiteX12" fmla="*/ 24010 w 1302161"/>
                    <a:gd name="connsiteY12" fmla="*/ 738787 h 1145928"/>
                    <a:gd name="connsiteX13" fmla="*/ 10747 w 1302161"/>
                    <a:gd name="connsiteY13" fmla="*/ 756471 h 1145928"/>
                    <a:gd name="connsiteX14" fmla="*/ 0 w 1302161"/>
                    <a:gd name="connsiteY14" fmla="*/ 828228 h 1145928"/>
                    <a:gd name="connsiteX15" fmla="*/ 22445 w 1302161"/>
                    <a:gd name="connsiteY15" fmla="*/ 826391 h 1145928"/>
                    <a:gd name="connsiteX16" fmla="*/ 34416 w 1302161"/>
                    <a:gd name="connsiteY16" fmla="*/ 890938 h 1145928"/>
                    <a:gd name="connsiteX17" fmla="*/ 86652 w 1302161"/>
                    <a:gd name="connsiteY17" fmla="*/ 949976 h 1145928"/>
                    <a:gd name="connsiteX18" fmla="*/ 73321 w 1302161"/>
                    <a:gd name="connsiteY18" fmla="*/ 978882 h 1145928"/>
                    <a:gd name="connsiteX19" fmla="*/ 139840 w 1302161"/>
                    <a:gd name="connsiteY19" fmla="*/ 1075465 h 1145928"/>
                    <a:gd name="connsiteX20" fmla="*/ 121408 w 1302161"/>
                    <a:gd name="connsiteY20" fmla="*/ 1143072 h 1145928"/>
                    <a:gd name="connsiteX21" fmla="*/ 127938 w 1302161"/>
                    <a:gd name="connsiteY21" fmla="*/ 1145929 h 1145928"/>
                    <a:gd name="connsiteX22" fmla="*/ 190852 w 1302161"/>
                    <a:gd name="connsiteY22" fmla="*/ 1117498 h 1145928"/>
                    <a:gd name="connsiteX23" fmla="*/ 232818 w 1302161"/>
                    <a:gd name="connsiteY23" fmla="*/ 1020440 h 1145928"/>
                    <a:gd name="connsiteX24" fmla="*/ 333481 w 1302161"/>
                    <a:gd name="connsiteY24" fmla="*/ 1010374 h 1145928"/>
                    <a:gd name="connsiteX25" fmla="*/ 353070 w 1302161"/>
                    <a:gd name="connsiteY25" fmla="*/ 1082198 h 1145928"/>
                    <a:gd name="connsiteX26" fmla="*/ 475770 w 1302161"/>
                    <a:gd name="connsiteY26" fmla="*/ 1075873 h 1145928"/>
                    <a:gd name="connsiteX27" fmla="*/ 493318 w 1302161"/>
                    <a:gd name="connsiteY27" fmla="*/ 1097774 h 1145928"/>
                    <a:gd name="connsiteX28" fmla="*/ 557117 w 1302161"/>
                    <a:gd name="connsiteY28" fmla="*/ 1097774 h 1145928"/>
                    <a:gd name="connsiteX29" fmla="*/ 585275 w 1302161"/>
                    <a:gd name="connsiteY29" fmla="*/ 1058801 h 1145928"/>
                    <a:gd name="connsiteX30" fmla="*/ 617039 w 1302161"/>
                    <a:gd name="connsiteY30" fmla="*/ 1058801 h 1145928"/>
                    <a:gd name="connsiteX31" fmla="*/ 628466 w 1302161"/>
                    <a:gd name="connsiteY31" fmla="*/ 1006225 h 1145928"/>
                    <a:gd name="connsiteX32" fmla="*/ 675396 w 1302161"/>
                    <a:gd name="connsiteY32" fmla="*/ 1020848 h 1145928"/>
                    <a:gd name="connsiteX33" fmla="*/ 728041 w 1302161"/>
                    <a:gd name="connsiteY33" fmla="*/ 1067167 h 1145928"/>
                    <a:gd name="connsiteX34" fmla="*/ 752866 w 1302161"/>
                    <a:gd name="connsiteY34" fmla="*/ 1065535 h 1145928"/>
                    <a:gd name="connsiteX35" fmla="*/ 861011 w 1302161"/>
                    <a:gd name="connsiteY35" fmla="*/ 963511 h 1145928"/>
                    <a:gd name="connsiteX36" fmla="*/ 844892 w 1302161"/>
                    <a:gd name="connsiteY36" fmla="*/ 885225 h 1145928"/>
                    <a:gd name="connsiteX37" fmla="*/ 930523 w 1302161"/>
                    <a:gd name="connsiteY37" fmla="*/ 870941 h 1145928"/>
                    <a:gd name="connsiteX38" fmla="*/ 941814 w 1302161"/>
                    <a:gd name="connsiteY38" fmla="*/ 1001804 h 1145928"/>
                    <a:gd name="connsiteX39" fmla="*/ 992758 w 1302161"/>
                    <a:gd name="connsiteY39" fmla="*/ 1029010 h 1145928"/>
                    <a:gd name="connsiteX40" fmla="*/ 1013775 w 1302161"/>
                    <a:gd name="connsiteY40" fmla="*/ 983304 h 1145928"/>
                    <a:gd name="connsiteX41" fmla="*/ 1045130 w 1302161"/>
                    <a:gd name="connsiteY41" fmla="*/ 968612 h 1145928"/>
                    <a:gd name="connsiteX42" fmla="*/ 1055060 w 1302161"/>
                    <a:gd name="connsiteY42" fmla="*/ 925082 h 1145928"/>
                    <a:gd name="connsiteX43" fmla="*/ 1082266 w 1302161"/>
                    <a:gd name="connsiteY43" fmla="*/ 852373 h 1145928"/>
                    <a:gd name="connsiteX44" fmla="*/ 1138992 w 1302161"/>
                    <a:gd name="connsiteY44" fmla="*/ 810951 h 1145928"/>
                    <a:gd name="connsiteX45" fmla="*/ 1164634 w 1302161"/>
                    <a:gd name="connsiteY45" fmla="*/ 757627 h 1145928"/>
                    <a:gd name="connsiteX46" fmla="*/ 1145385 w 1302161"/>
                    <a:gd name="connsiteY46" fmla="*/ 650570 h 1145928"/>
                    <a:gd name="connsiteX47" fmla="*/ 1183610 w 1302161"/>
                    <a:gd name="connsiteY47" fmla="*/ 473049 h 1145928"/>
                    <a:gd name="connsiteX48" fmla="*/ 1282573 w 1302161"/>
                    <a:gd name="connsiteY48" fmla="*/ 422446 h 1145928"/>
                    <a:gd name="connsiteX49" fmla="*/ 1302161 w 1302161"/>
                    <a:gd name="connsiteY49" fmla="*/ 387826 h 1145928"/>
                    <a:gd name="connsiteX50" fmla="*/ 1298761 w 1302161"/>
                    <a:gd name="connsiteY50" fmla="*/ 382861 h 1145928"/>
                    <a:gd name="connsiteX51" fmla="*/ 1275771 w 1302161"/>
                    <a:gd name="connsiteY51" fmla="*/ 377827 h 1145928"/>
                    <a:gd name="connsiteX52" fmla="*/ 1266453 w 1302161"/>
                    <a:gd name="connsiteY52" fmla="*/ 359123 h 1145928"/>
                    <a:gd name="connsiteX53" fmla="*/ 1211156 w 1302161"/>
                    <a:gd name="connsiteY53" fmla="*/ 336134 h 1145928"/>
                    <a:gd name="connsiteX54" fmla="*/ 1188167 w 1302161"/>
                    <a:gd name="connsiteY54" fmla="*/ 232750 h 1145928"/>
                    <a:gd name="connsiteX55" fmla="*/ 1181705 w 1302161"/>
                    <a:gd name="connsiteY55" fmla="*/ 160993 h 1145928"/>
                    <a:gd name="connsiteX56" fmla="*/ 1183134 w 1302161"/>
                    <a:gd name="connsiteY56" fmla="*/ 142289 h 1145928"/>
                    <a:gd name="connsiteX57" fmla="*/ 1160893 w 1302161"/>
                    <a:gd name="connsiteY57" fmla="*/ 122904 h 1145928"/>
                    <a:gd name="connsiteX58" fmla="*/ 1149398 w 1302161"/>
                    <a:gd name="connsiteY58" fmla="*/ 69784 h 1145928"/>
                    <a:gd name="connsiteX59" fmla="*/ 1114234 w 1302161"/>
                    <a:gd name="connsiteY59" fmla="*/ 46115 h 1145928"/>
                    <a:gd name="connsiteX60" fmla="*/ 1107024 w 1302161"/>
                    <a:gd name="connsiteY60" fmla="*/ 33192 h 1145928"/>
                    <a:gd name="connsiteX61" fmla="*/ 1071860 w 1302161"/>
                    <a:gd name="connsiteY61" fmla="*/ 18092 h 1145928"/>
                    <a:gd name="connsiteX62" fmla="*/ 1047511 w 1302161"/>
                    <a:gd name="connsiteY62" fmla="*/ 0 h 114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02161" h="1145928">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name="connsiteX0" fmla="*/ 163374 w 523040"/>
                    <a:gd name="connsiteY0" fmla="*/ 21221 h 447679"/>
                    <a:gd name="connsiteX1" fmla="*/ 148954 w 523040"/>
                    <a:gd name="connsiteY1" fmla="*/ 0 h 447679"/>
                    <a:gd name="connsiteX2" fmla="*/ 131338 w 523040"/>
                    <a:gd name="connsiteY2" fmla="*/ 31219 h 447679"/>
                    <a:gd name="connsiteX3" fmla="*/ 35436 w 523040"/>
                    <a:gd name="connsiteY3" fmla="*/ 80191 h 447679"/>
                    <a:gd name="connsiteX4" fmla="*/ 0 w 523040"/>
                    <a:gd name="connsiteY4" fmla="*/ 244789 h 447679"/>
                    <a:gd name="connsiteX5" fmla="*/ 17004 w 523040"/>
                    <a:gd name="connsiteY5" fmla="*/ 339331 h 447679"/>
                    <a:gd name="connsiteX6" fmla="*/ 47679 w 523040"/>
                    <a:gd name="connsiteY6" fmla="*/ 327428 h 447679"/>
                    <a:gd name="connsiteX7" fmla="*/ 71688 w 523040"/>
                    <a:gd name="connsiteY7" fmla="*/ 333005 h 447679"/>
                    <a:gd name="connsiteX8" fmla="*/ 112906 w 523040"/>
                    <a:gd name="connsiteY8" fmla="*/ 261929 h 447679"/>
                    <a:gd name="connsiteX9" fmla="*/ 162013 w 523040"/>
                    <a:gd name="connsiteY9" fmla="*/ 303962 h 447679"/>
                    <a:gd name="connsiteX10" fmla="*/ 203571 w 523040"/>
                    <a:gd name="connsiteY10" fmla="*/ 279069 h 447679"/>
                    <a:gd name="connsiteX11" fmla="*/ 250978 w 523040"/>
                    <a:gd name="connsiteY11" fmla="*/ 299337 h 447679"/>
                    <a:gd name="connsiteX12" fmla="*/ 301582 w 523040"/>
                    <a:gd name="connsiteY12" fmla="*/ 290563 h 447679"/>
                    <a:gd name="connsiteX13" fmla="*/ 373542 w 523040"/>
                    <a:gd name="connsiteY13" fmla="*/ 334705 h 447679"/>
                    <a:gd name="connsiteX14" fmla="*/ 394627 w 523040"/>
                    <a:gd name="connsiteY14" fmla="*/ 364224 h 447679"/>
                    <a:gd name="connsiteX15" fmla="*/ 422446 w 523040"/>
                    <a:gd name="connsiteY15" fmla="*/ 374903 h 447679"/>
                    <a:gd name="connsiteX16" fmla="*/ 483116 w 523040"/>
                    <a:gd name="connsiteY16" fmla="*/ 447680 h 447679"/>
                    <a:gd name="connsiteX17" fmla="*/ 523041 w 523040"/>
                    <a:gd name="connsiteY17" fmla="*/ 418365 h 447679"/>
                    <a:gd name="connsiteX18" fmla="*/ 515899 w 523040"/>
                    <a:gd name="connsiteY18" fmla="*/ 418977 h 447679"/>
                    <a:gd name="connsiteX19" fmla="*/ 500120 w 523040"/>
                    <a:gd name="connsiteY19" fmla="*/ 398164 h 447679"/>
                    <a:gd name="connsiteX20" fmla="*/ 487196 w 523040"/>
                    <a:gd name="connsiteY20" fmla="*/ 394559 h 447679"/>
                    <a:gd name="connsiteX21" fmla="*/ 472097 w 523040"/>
                    <a:gd name="connsiteY21" fmla="*/ 363680 h 447679"/>
                    <a:gd name="connsiteX22" fmla="*/ 455569 w 523040"/>
                    <a:gd name="connsiteY22" fmla="*/ 358715 h 447679"/>
                    <a:gd name="connsiteX23" fmla="*/ 436933 w 523040"/>
                    <a:gd name="connsiteY23" fmla="*/ 338582 h 447679"/>
                    <a:gd name="connsiteX24" fmla="*/ 428295 w 523040"/>
                    <a:gd name="connsiteY24" fmla="*/ 335726 h 447679"/>
                    <a:gd name="connsiteX25" fmla="*/ 392382 w 523040"/>
                    <a:gd name="connsiteY25" fmla="*/ 288319 h 447679"/>
                    <a:gd name="connsiteX26" fmla="*/ 352933 w 523040"/>
                    <a:gd name="connsiteY26" fmla="*/ 266758 h 447679"/>
                    <a:gd name="connsiteX27" fmla="*/ 312736 w 523040"/>
                    <a:gd name="connsiteY27" fmla="*/ 249550 h 447679"/>
                    <a:gd name="connsiteX28" fmla="*/ 287570 w 523040"/>
                    <a:gd name="connsiteY28" fmla="*/ 225132 h 447679"/>
                    <a:gd name="connsiteX29" fmla="*/ 272539 w 523040"/>
                    <a:gd name="connsiteY29" fmla="*/ 215814 h 447679"/>
                    <a:gd name="connsiteX30" fmla="*/ 261044 w 523040"/>
                    <a:gd name="connsiteY30" fmla="*/ 227309 h 447679"/>
                    <a:gd name="connsiteX31" fmla="*/ 254583 w 523040"/>
                    <a:gd name="connsiteY31" fmla="*/ 225132 h 447679"/>
                    <a:gd name="connsiteX32" fmla="*/ 245945 w 523040"/>
                    <a:gd name="connsiteY32" fmla="*/ 202143 h 447679"/>
                    <a:gd name="connsiteX33" fmla="*/ 227240 w 523040"/>
                    <a:gd name="connsiteY33" fmla="*/ 190648 h 447679"/>
                    <a:gd name="connsiteX34" fmla="*/ 222275 w 523040"/>
                    <a:gd name="connsiteY34" fmla="*/ 179902 h 447679"/>
                    <a:gd name="connsiteX35" fmla="*/ 210032 w 523040"/>
                    <a:gd name="connsiteY35" fmla="*/ 166230 h 447679"/>
                    <a:gd name="connsiteX36" fmla="*/ 182010 w 523040"/>
                    <a:gd name="connsiteY36" fmla="*/ 78694 h 447679"/>
                    <a:gd name="connsiteX37" fmla="*/ 163374 w 523040"/>
                    <a:gd name="connsiteY37" fmla="*/ 21221 h 44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23040" h="447679">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name="connsiteX0" fmla="*/ 607245 w 1489340"/>
                    <a:gd name="connsiteY0" fmla="*/ 176569 h 1448599"/>
                    <a:gd name="connsiteX1" fmla="*/ 607245 w 1489340"/>
                    <a:gd name="connsiteY1" fmla="*/ 310220 h 1448599"/>
                    <a:gd name="connsiteX2" fmla="*/ 628193 w 1489340"/>
                    <a:gd name="connsiteY2" fmla="*/ 356743 h 1448599"/>
                    <a:gd name="connsiteX3" fmla="*/ 606700 w 1489340"/>
                    <a:gd name="connsiteY3" fmla="*/ 387418 h 1448599"/>
                    <a:gd name="connsiteX4" fmla="*/ 485768 w 1489340"/>
                    <a:gd name="connsiteY4" fmla="*/ 383065 h 1448599"/>
                    <a:gd name="connsiteX5" fmla="*/ 460466 w 1489340"/>
                    <a:gd name="connsiteY5" fmla="*/ 423126 h 1448599"/>
                    <a:gd name="connsiteX6" fmla="*/ 414284 w 1489340"/>
                    <a:gd name="connsiteY6" fmla="*/ 430880 h 1448599"/>
                    <a:gd name="connsiteX7" fmla="*/ 424826 w 1489340"/>
                    <a:gd name="connsiteY7" fmla="*/ 481415 h 1448599"/>
                    <a:gd name="connsiteX8" fmla="*/ 325795 w 1489340"/>
                    <a:gd name="connsiteY8" fmla="*/ 513655 h 1448599"/>
                    <a:gd name="connsiteX9" fmla="*/ 286618 w 1489340"/>
                    <a:gd name="connsiteY9" fmla="*/ 557185 h 1448599"/>
                    <a:gd name="connsiteX10" fmla="*/ 137120 w 1489340"/>
                    <a:gd name="connsiteY10" fmla="*/ 596770 h 1448599"/>
                    <a:gd name="connsiteX11" fmla="*/ 33736 w 1489340"/>
                    <a:gd name="connsiteY11" fmla="*/ 638124 h 1448599"/>
                    <a:gd name="connsiteX12" fmla="*/ 5101 w 1489340"/>
                    <a:gd name="connsiteY12" fmla="*/ 728176 h 1448599"/>
                    <a:gd name="connsiteX13" fmla="*/ 0 w 1489340"/>
                    <a:gd name="connsiteY13" fmla="*/ 760892 h 1448599"/>
                    <a:gd name="connsiteX14" fmla="*/ 664718 w 1489340"/>
                    <a:gd name="connsiteY14" fmla="*/ 1254550 h 1448599"/>
                    <a:gd name="connsiteX15" fmla="*/ 668663 w 1489340"/>
                    <a:gd name="connsiteY15" fmla="*/ 1286314 h 1448599"/>
                    <a:gd name="connsiteX16" fmla="*/ 708044 w 1489340"/>
                    <a:gd name="connsiteY16" fmla="*/ 1317329 h 1448599"/>
                    <a:gd name="connsiteX17" fmla="*/ 735726 w 1489340"/>
                    <a:gd name="connsiteY17" fmla="*/ 1330456 h 1448599"/>
                    <a:gd name="connsiteX18" fmla="*/ 760008 w 1489340"/>
                    <a:gd name="connsiteY18" fmla="*/ 1349908 h 1448599"/>
                    <a:gd name="connsiteX19" fmla="*/ 789731 w 1489340"/>
                    <a:gd name="connsiteY19" fmla="*/ 1348616 h 1448599"/>
                    <a:gd name="connsiteX20" fmla="*/ 831969 w 1489340"/>
                    <a:gd name="connsiteY20" fmla="*/ 1375686 h 1448599"/>
                    <a:gd name="connsiteX21" fmla="*/ 810680 w 1489340"/>
                    <a:gd name="connsiteY21" fmla="*/ 1431731 h 1448599"/>
                    <a:gd name="connsiteX22" fmla="*/ 831969 w 1489340"/>
                    <a:gd name="connsiteY22" fmla="*/ 1448599 h 1448599"/>
                    <a:gd name="connsiteX23" fmla="*/ 870806 w 1489340"/>
                    <a:gd name="connsiteY23" fmla="*/ 1432275 h 1448599"/>
                    <a:gd name="connsiteX24" fmla="*/ 870806 w 1489340"/>
                    <a:gd name="connsiteY24" fmla="*/ 1430847 h 1448599"/>
                    <a:gd name="connsiteX25" fmla="*/ 1017243 w 1489340"/>
                    <a:gd name="connsiteY25" fmla="*/ 1399424 h 1448599"/>
                    <a:gd name="connsiteX26" fmla="*/ 1489341 w 1489340"/>
                    <a:gd name="connsiteY26" fmla="*/ 1074445 h 1448599"/>
                    <a:gd name="connsiteX27" fmla="*/ 1480839 w 1489340"/>
                    <a:gd name="connsiteY27" fmla="*/ 1031799 h 1448599"/>
                    <a:gd name="connsiteX28" fmla="*/ 1431391 w 1489340"/>
                    <a:gd name="connsiteY28" fmla="*/ 1010850 h 1448599"/>
                    <a:gd name="connsiteX29" fmla="*/ 1382556 w 1489340"/>
                    <a:gd name="connsiteY29" fmla="*/ 1013094 h 1448599"/>
                    <a:gd name="connsiteX30" fmla="*/ 1359771 w 1489340"/>
                    <a:gd name="connsiteY30" fmla="*/ 996771 h 1448599"/>
                    <a:gd name="connsiteX31" fmla="*/ 1368613 w 1489340"/>
                    <a:gd name="connsiteY31" fmla="*/ 935012 h 1448599"/>
                    <a:gd name="connsiteX32" fmla="*/ 1314200 w 1489340"/>
                    <a:gd name="connsiteY32" fmla="*/ 878491 h 1448599"/>
                    <a:gd name="connsiteX33" fmla="*/ 1320526 w 1489340"/>
                    <a:gd name="connsiteY33" fmla="*/ 847000 h 1448599"/>
                    <a:gd name="connsiteX34" fmla="*/ 1354465 w 1489340"/>
                    <a:gd name="connsiteY34" fmla="*/ 830064 h 1448599"/>
                    <a:gd name="connsiteX35" fmla="*/ 1362627 w 1489340"/>
                    <a:gd name="connsiteY35" fmla="*/ 711036 h 1448599"/>
                    <a:gd name="connsiteX36" fmla="*/ 1352289 w 1489340"/>
                    <a:gd name="connsiteY36" fmla="*/ 621732 h 1448599"/>
                    <a:gd name="connsiteX37" fmla="*/ 1330184 w 1489340"/>
                    <a:gd name="connsiteY37" fmla="*/ 595274 h 1448599"/>
                    <a:gd name="connsiteX38" fmla="*/ 1330184 w 1489340"/>
                    <a:gd name="connsiteY38" fmla="*/ 556641 h 1448599"/>
                    <a:gd name="connsiteX39" fmla="*/ 1351269 w 1489340"/>
                    <a:gd name="connsiteY39" fmla="*/ 539773 h 1448599"/>
                    <a:gd name="connsiteX40" fmla="*/ 1335149 w 1489340"/>
                    <a:gd name="connsiteY40" fmla="*/ 400817 h 1448599"/>
                    <a:gd name="connsiteX41" fmla="*/ 1281008 w 1489340"/>
                    <a:gd name="connsiteY41" fmla="*/ 370482 h 1448599"/>
                    <a:gd name="connsiteX42" fmla="*/ 1274615 w 1489340"/>
                    <a:gd name="connsiteY42" fmla="*/ 313008 h 1448599"/>
                    <a:gd name="connsiteX43" fmla="*/ 1233737 w 1489340"/>
                    <a:gd name="connsiteY43" fmla="*/ 297977 h 1448599"/>
                    <a:gd name="connsiteX44" fmla="*/ 1227752 w 1489340"/>
                    <a:gd name="connsiteY44" fmla="*/ 259004 h 1448599"/>
                    <a:gd name="connsiteX45" fmla="*/ 1306854 w 1489340"/>
                    <a:gd name="connsiteY45" fmla="*/ 182146 h 1448599"/>
                    <a:gd name="connsiteX46" fmla="*/ 1321886 w 1489340"/>
                    <a:gd name="connsiteY46" fmla="*/ 51284 h 1448599"/>
                    <a:gd name="connsiteX47" fmla="*/ 1348276 w 1489340"/>
                    <a:gd name="connsiteY47" fmla="*/ 10746 h 1448599"/>
                    <a:gd name="connsiteX48" fmla="*/ 1331816 w 1489340"/>
                    <a:gd name="connsiteY48" fmla="*/ 11767 h 1448599"/>
                    <a:gd name="connsiteX49" fmla="*/ 1298285 w 1489340"/>
                    <a:gd name="connsiteY49" fmla="*/ 16392 h 1448599"/>
                    <a:gd name="connsiteX50" fmla="*/ 1291551 w 1489340"/>
                    <a:gd name="connsiteY50" fmla="*/ 8842 h 1448599"/>
                    <a:gd name="connsiteX51" fmla="*/ 1268086 w 1489340"/>
                    <a:gd name="connsiteY51" fmla="*/ 408 h 1448599"/>
                    <a:gd name="connsiteX52" fmla="*/ 1256727 w 1489340"/>
                    <a:gd name="connsiteY52" fmla="*/ 11359 h 1448599"/>
                    <a:gd name="connsiteX53" fmla="*/ 1230745 w 1489340"/>
                    <a:gd name="connsiteY53" fmla="*/ 12991 h 1448599"/>
                    <a:gd name="connsiteX54" fmla="*/ 1201362 w 1489340"/>
                    <a:gd name="connsiteY54" fmla="*/ 0 h 1448599"/>
                    <a:gd name="connsiteX55" fmla="*/ 1185446 w 1489340"/>
                    <a:gd name="connsiteY55" fmla="*/ 12175 h 1448599"/>
                    <a:gd name="connsiteX56" fmla="*/ 1125457 w 1489340"/>
                    <a:gd name="connsiteY56" fmla="*/ 27274 h 1448599"/>
                    <a:gd name="connsiteX57" fmla="*/ 1115390 w 1489340"/>
                    <a:gd name="connsiteY57" fmla="*/ 26866 h 1448599"/>
                    <a:gd name="connsiteX58" fmla="*/ 1103283 w 1489340"/>
                    <a:gd name="connsiteY58" fmla="*/ 17208 h 1448599"/>
                    <a:gd name="connsiteX59" fmla="*/ 1022277 w 1489340"/>
                    <a:gd name="connsiteY59" fmla="*/ 12991 h 1448599"/>
                    <a:gd name="connsiteX60" fmla="*/ 1000512 w 1489340"/>
                    <a:gd name="connsiteY60" fmla="*/ 21425 h 1448599"/>
                    <a:gd name="connsiteX61" fmla="*/ 960246 w 1489340"/>
                    <a:gd name="connsiteY61" fmla="*/ 21833 h 1448599"/>
                    <a:gd name="connsiteX62" fmla="*/ 938821 w 1489340"/>
                    <a:gd name="connsiteY62" fmla="*/ 34416 h 1448599"/>
                    <a:gd name="connsiteX63" fmla="*/ 874682 w 1489340"/>
                    <a:gd name="connsiteY63" fmla="*/ 38225 h 1448599"/>
                    <a:gd name="connsiteX64" fmla="*/ 822242 w 1489340"/>
                    <a:gd name="connsiteY64" fmla="*/ 44482 h 1448599"/>
                    <a:gd name="connsiteX65" fmla="*/ 789119 w 1489340"/>
                    <a:gd name="connsiteY65" fmla="*/ 62506 h 1448599"/>
                    <a:gd name="connsiteX66" fmla="*/ 769394 w 1489340"/>
                    <a:gd name="connsiteY66" fmla="*/ 67540 h 1448599"/>
                    <a:gd name="connsiteX67" fmla="*/ 742120 w 1489340"/>
                    <a:gd name="connsiteY67" fmla="*/ 92297 h 1448599"/>
                    <a:gd name="connsiteX68" fmla="*/ 730421 w 1489340"/>
                    <a:gd name="connsiteY68" fmla="*/ 93522 h 1448599"/>
                    <a:gd name="connsiteX69" fmla="*/ 716954 w 1489340"/>
                    <a:gd name="connsiteY69" fmla="*/ 90189 h 1448599"/>
                    <a:gd name="connsiteX70" fmla="*/ 703963 w 1489340"/>
                    <a:gd name="connsiteY70" fmla="*/ 99439 h 1448599"/>
                    <a:gd name="connsiteX71" fmla="*/ 685531 w 1489340"/>
                    <a:gd name="connsiteY71" fmla="*/ 100255 h 1448599"/>
                    <a:gd name="connsiteX72" fmla="*/ 669207 w 1489340"/>
                    <a:gd name="connsiteY72" fmla="*/ 106513 h 1448599"/>
                    <a:gd name="connsiteX73" fmla="*/ 631458 w 1489340"/>
                    <a:gd name="connsiteY73" fmla="*/ 142221 h 1448599"/>
                    <a:gd name="connsiteX74" fmla="*/ 598266 w 1489340"/>
                    <a:gd name="connsiteY74" fmla="*/ 149022 h 1448599"/>
                    <a:gd name="connsiteX75" fmla="*/ 607245 w 1489340"/>
                    <a:gd name="connsiteY75" fmla="*/ 176569 h 144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89340" h="1448599">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name="connsiteX0" fmla="*/ 310084 w 927394"/>
                    <a:gd name="connsiteY0" fmla="*/ 630914 h 630913"/>
                    <a:gd name="connsiteX1" fmla="*/ 339603 w 927394"/>
                    <a:gd name="connsiteY1" fmla="*/ 538073 h 630913"/>
                    <a:gd name="connsiteX2" fmla="*/ 453325 w 927394"/>
                    <a:gd name="connsiteY2" fmla="*/ 492638 h 630913"/>
                    <a:gd name="connsiteX3" fmla="*/ 597722 w 927394"/>
                    <a:gd name="connsiteY3" fmla="*/ 454413 h 630913"/>
                    <a:gd name="connsiteX4" fmla="*/ 636491 w 927394"/>
                    <a:gd name="connsiteY4" fmla="*/ 411359 h 630913"/>
                    <a:gd name="connsiteX5" fmla="*/ 723756 w 927394"/>
                    <a:gd name="connsiteY5" fmla="*/ 382997 h 630913"/>
                    <a:gd name="connsiteX6" fmla="*/ 712601 w 927394"/>
                    <a:gd name="connsiteY6" fmla="*/ 329604 h 630913"/>
                    <a:gd name="connsiteX7" fmla="*/ 770346 w 927394"/>
                    <a:gd name="connsiteY7" fmla="*/ 319946 h 630913"/>
                    <a:gd name="connsiteX8" fmla="*/ 797008 w 927394"/>
                    <a:gd name="connsiteY8" fmla="*/ 277776 h 630913"/>
                    <a:gd name="connsiteX9" fmla="*/ 918553 w 927394"/>
                    <a:gd name="connsiteY9" fmla="*/ 282129 h 630913"/>
                    <a:gd name="connsiteX10" fmla="*/ 927395 w 927394"/>
                    <a:gd name="connsiteY10" fmla="*/ 269478 h 630913"/>
                    <a:gd name="connsiteX11" fmla="*/ 909371 w 927394"/>
                    <a:gd name="connsiteY11" fmla="*/ 229349 h 630913"/>
                    <a:gd name="connsiteX12" fmla="*/ 909371 w 927394"/>
                    <a:gd name="connsiteY12" fmla="*/ 94542 h 630913"/>
                    <a:gd name="connsiteX13" fmla="*/ 899576 w 927394"/>
                    <a:gd name="connsiteY13" fmla="*/ 64343 h 630913"/>
                    <a:gd name="connsiteX14" fmla="*/ 866861 w 927394"/>
                    <a:gd name="connsiteY14" fmla="*/ 59990 h 630913"/>
                    <a:gd name="connsiteX15" fmla="*/ 848020 w 927394"/>
                    <a:gd name="connsiteY15" fmla="*/ 48223 h 630913"/>
                    <a:gd name="connsiteX16" fmla="*/ 784698 w 927394"/>
                    <a:gd name="connsiteY16" fmla="*/ 49515 h 630913"/>
                    <a:gd name="connsiteX17" fmla="*/ 755723 w 927394"/>
                    <a:gd name="connsiteY17" fmla="*/ 57065 h 630913"/>
                    <a:gd name="connsiteX18" fmla="*/ 733074 w 927394"/>
                    <a:gd name="connsiteY18" fmla="*/ 51148 h 630913"/>
                    <a:gd name="connsiteX19" fmla="*/ 705867 w 927394"/>
                    <a:gd name="connsiteY19" fmla="*/ 29791 h 630913"/>
                    <a:gd name="connsiteX20" fmla="*/ 693284 w 927394"/>
                    <a:gd name="connsiteY20" fmla="*/ 0 h 630913"/>
                    <a:gd name="connsiteX21" fmla="*/ 654243 w 927394"/>
                    <a:gd name="connsiteY21" fmla="*/ 8842 h 630913"/>
                    <a:gd name="connsiteX22" fmla="*/ 602211 w 927394"/>
                    <a:gd name="connsiteY22" fmla="*/ 95222 h 630913"/>
                    <a:gd name="connsiteX23" fmla="*/ 582147 w 927394"/>
                    <a:gd name="connsiteY23" fmla="*/ 116171 h 630913"/>
                    <a:gd name="connsiteX24" fmla="*/ 555281 w 927394"/>
                    <a:gd name="connsiteY24" fmla="*/ 147662 h 630913"/>
                    <a:gd name="connsiteX25" fmla="*/ 510798 w 927394"/>
                    <a:gd name="connsiteY25" fmla="*/ 171536 h 630913"/>
                    <a:gd name="connsiteX26" fmla="*/ 426935 w 927394"/>
                    <a:gd name="connsiteY26" fmla="*/ 205952 h 630913"/>
                    <a:gd name="connsiteX27" fmla="*/ 377895 w 927394"/>
                    <a:gd name="connsiteY27" fmla="*/ 247849 h 630913"/>
                    <a:gd name="connsiteX28" fmla="*/ 329672 w 927394"/>
                    <a:gd name="connsiteY28" fmla="*/ 304915 h 630913"/>
                    <a:gd name="connsiteX29" fmla="*/ 291448 w 927394"/>
                    <a:gd name="connsiteY29" fmla="*/ 349329 h 630913"/>
                    <a:gd name="connsiteX30" fmla="*/ 277232 w 927394"/>
                    <a:gd name="connsiteY30" fmla="*/ 403469 h 630913"/>
                    <a:gd name="connsiteX31" fmla="*/ 277232 w 927394"/>
                    <a:gd name="connsiteY31" fmla="*/ 412243 h 630913"/>
                    <a:gd name="connsiteX32" fmla="*/ 282673 w 927394"/>
                    <a:gd name="connsiteY32" fmla="*/ 430336 h 630913"/>
                    <a:gd name="connsiteX33" fmla="*/ 283490 w 927394"/>
                    <a:gd name="connsiteY33" fmla="*/ 455501 h 630913"/>
                    <a:gd name="connsiteX34" fmla="*/ 224792 w 927394"/>
                    <a:gd name="connsiteY34" fmla="*/ 526782 h 630913"/>
                    <a:gd name="connsiteX35" fmla="*/ 198334 w 927394"/>
                    <a:gd name="connsiteY35" fmla="*/ 546915 h 630913"/>
                    <a:gd name="connsiteX36" fmla="*/ 159769 w 927394"/>
                    <a:gd name="connsiteY36" fmla="*/ 562422 h 630913"/>
                    <a:gd name="connsiteX37" fmla="*/ 111954 w 927394"/>
                    <a:gd name="connsiteY37" fmla="*/ 597654 h 630913"/>
                    <a:gd name="connsiteX38" fmla="*/ 70464 w 927394"/>
                    <a:gd name="connsiteY38" fmla="*/ 616495 h 630913"/>
                    <a:gd name="connsiteX39" fmla="*/ 2925 w 927394"/>
                    <a:gd name="connsiteY39" fmla="*/ 625337 h 630913"/>
                    <a:gd name="connsiteX40" fmla="*/ 0 w 927394"/>
                    <a:gd name="connsiteY40" fmla="*/ 630914 h 630913"/>
                    <a:gd name="connsiteX41" fmla="*/ 310084 w 927394"/>
                    <a:gd name="connsiteY41" fmla="*/ 630914 h 6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27394" h="630913">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name="connsiteX0" fmla="*/ 102976 w 571672"/>
                    <a:gd name="connsiteY0" fmla="*/ 242068 h 442782"/>
                    <a:gd name="connsiteX1" fmla="*/ 118075 w 571672"/>
                    <a:gd name="connsiteY1" fmla="*/ 270159 h 442782"/>
                    <a:gd name="connsiteX2" fmla="*/ 133175 w 571672"/>
                    <a:gd name="connsiteY2" fmla="*/ 292400 h 442782"/>
                    <a:gd name="connsiteX3" fmla="*/ 133311 w 571672"/>
                    <a:gd name="connsiteY3" fmla="*/ 293692 h 442782"/>
                    <a:gd name="connsiteX4" fmla="*/ 197518 w 571672"/>
                    <a:gd name="connsiteY4" fmla="*/ 253155 h 442782"/>
                    <a:gd name="connsiteX5" fmla="*/ 211733 w 571672"/>
                    <a:gd name="connsiteY5" fmla="*/ 213365 h 442782"/>
                    <a:gd name="connsiteX6" fmla="*/ 307431 w 571672"/>
                    <a:gd name="connsiteY6" fmla="*/ 207380 h 442782"/>
                    <a:gd name="connsiteX7" fmla="*/ 364700 w 571672"/>
                    <a:gd name="connsiteY7" fmla="*/ 276144 h 442782"/>
                    <a:gd name="connsiteX8" fmla="*/ 373406 w 571672"/>
                    <a:gd name="connsiteY8" fmla="*/ 310764 h 442782"/>
                    <a:gd name="connsiteX9" fmla="*/ 337222 w 571672"/>
                    <a:gd name="connsiteY9" fmla="*/ 339671 h 442782"/>
                    <a:gd name="connsiteX10" fmla="*/ 335998 w 571672"/>
                    <a:gd name="connsiteY10" fmla="*/ 342051 h 442782"/>
                    <a:gd name="connsiteX11" fmla="*/ 336474 w 571672"/>
                    <a:gd name="connsiteY11" fmla="*/ 342323 h 442782"/>
                    <a:gd name="connsiteX12" fmla="*/ 369598 w 571672"/>
                    <a:gd name="connsiteY12" fmla="*/ 329468 h 442782"/>
                    <a:gd name="connsiteX13" fmla="*/ 388778 w 571672"/>
                    <a:gd name="connsiteY13" fmla="*/ 343275 h 442782"/>
                    <a:gd name="connsiteX14" fmla="*/ 404014 w 571672"/>
                    <a:gd name="connsiteY14" fmla="*/ 334841 h 442782"/>
                    <a:gd name="connsiteX15" fmla="*/ 450332 w 571672"/>
                    <a:gd name="connsiteY15" fmla="*/ 343411 h 442782"/>
                    <a:gd name="connsiteX16" fmla="*/ 458290 w 571672"/>
                    <a:gd name="connsiteY16" fmla="*/ 426595 h 442782"/>
                    <a:gd name="connsiteX17" fmla="*/ 439586 w 571672"/>
                    <a:gd name="connsiteY17" fmla="*/ 434076 h 442782"/>
                    <a:gd name="connsiteX18" fmla="*/ 441218 w 571672"/>
                    <a:gd name="connsiteY18" fmla="*/ 441082 h 442782"/>
                    <a:gd name="connsiteX19" fmla="*/ 468220 w 571672"/>
                    <a:gd name="connsiteY19" fmla="*/ 442782 h 442782"/>
                    <a:gd name="connsiteX20" fmla="*/ 489849 w 571672"/>
                    <a:gd name="connsiteY20" fmla="*/ 399592 h 442782"/>
                    <a:gd name="connsiteX21" fmla="*/ 513791 w 571672"/>
                    <a:gd name="connsiteY21" fmla="*/ 423534 h 442782"/>
                    <a:gd name="connsiteX22" fmla="*/ 526578 w 571672"/>
                    <a:gd name="connsiteY22" fmla="*/ 419793 h 442782"/>
                    <a:gd name="connsiteX23" fmla="*/ 541949 w 571672"/>
                    <a:gd name="connsiteY23" fmla="*/ 391090 h 442782"/>
                    <a:gd name="connsiteX24" fmla="*/ 531339 w 571672"/>
                    <a:gd name="connsiteY24" fmla="*/ 369870 h 442782"/>
                    <a:gd name="connsiteX25" fmla="*/ 531339 w 571672"/>
                    <a:gd name="connsiteY25" fmla="*/ 340827 h 442782"/>
                    <a:gd name="connsiteX26" fmla="*/ 565483 w 571672"/>
                    <a:gd name="connsiteY26" fmla="*/ 344296 h 442782"/>
                    <a:gd name="connsiteX27" fmla="*/ 557661 w 571672"/>
                    <a:gd name="connsiteY27" fmla="*/ 324707 h 442782"/>
                    <a:gd name="connsiteX28" fmla="*/ 557661 w 571672"/>
                    <a:gd name="connsiteY28" fmla="*/ 277096 h 442782"/>
                    <a:gd name="connsiteX29" fmla="*/ 539433 w 571672"/>
                    <a:gd name="connsiteY29" fmla="*/ 260228 h 442782"/>
                    <a:gd name="connsiteX30" fmla="*/ 537664 w 571672"/>
                    <a:gd name="connsiteY30" fmla="*/ 226220 h 442782"/>
                    <a:gd name="connsiteX31" fmla="*/ 571672 w 571672"/>
                    <a:gd name="connsiteY31" fmla="*/ 198810 h 442782"/>
                    <a:gd name="connsiteX32" fmla="*/ 543854 w 571672"/>
                    <a:gd name="connsiteY32" fmla="*/ 200306 h 442782"/>
                    <a:gd name="connsiteX33" fmla="*/ 540861 w 571672"/>
                    <a:gd name="connsiteY33" fmla="*/ 155620 h 442782"/>
                    <a:gd name="connsiteX34" fmla="*/ 503317 w 571672"/>
                    <a:gd name="connsiteY34" fmla="*/ 127461 h 442782"/>
                    <a:gd name="connsiteX35" fmla="*/ 528958 w 571672"/>
                    <a:gd name="connsiteY35" fmla="*/ 104472 h 442782"/>
                    <a:gd name="connsiteX36" fmla="*/ 512091 w 571672"/>
                    <a:gd name="connsiteY36" fmla="*/ 89577 h 442782"/>
                    <a:gd name="connsiteX37" fmla="*/ 503385 w 571672"/>
                    <a:gd name="connsiteY37" fmla="*/ 15848 h 442782"/>
                    <a:gd name="connsiteX38" fmla="*/ 485836 w 571672"/>
                    <a:gd name="connsiteY38" fmla="*/ 13535 h 442782"/>
                    <a:gd name="connsiteX39" fmla="*/ 446523 w 571672"/>
                    <a:gd name="connsiteY39" fmla="*/ 56929 h 442782"/>
                    <a:gd name="connsiteX40" fmla="*/ 407006 w 571672"/>
                    <a:gd name="connsiteY40" fmla="*/ 41081 h 442782"/>
                    <a:gd name="connsiteX41" fmla="*/ 375107 w 571672"/>
                    <a:gd name="connsiteY41" fmla="*/ 75769 h 442782"/>
                    <a:gd name="connsiteX42" fmla="*/ 347288 w 571672"/>
                    <a:gd name="connsiteY42" fmla="*/ 53460 h 442782"/>
                    <a:gd name="connsiteX43" fmla="*/ 324911 w 571672"/>
                    <a:gd name="connsiteY43" fmla="*/ 68356 h 442782"/>
                    <a:gd name="connsiteX44" fmla="*/ 287163 w 571672"/>
                    <a:gd name="connsiteY44" fmla="*/ 50400 h 442782"/>
                    <a:gd name="connsiteX45" fmla="*/ 294984 w 571672"/>
                    <a:gd name="connsiteY45" fmla="*/ 25302 h 442782"/>
                    <a:gd name="connsiteX46" fmla="*/ 224316 w 571672"/>
                    <a:gd name="connsiteY46" fmla="*/ 32103 h 442782"/>
                    <a:gd name="connsiteX47" fmla="*/ 179153 w 571672"/>
                    <a:gd name="connsiteY47" fmla="*/ 26594 h 442782"/>
                    <a:gd name="connsiteX48" fmla="*/ 157320 w 571672"/>
                    <a:gd name="connsiteY48" fmla="*/ 2721 h 442782"/>
                    <a:gd name="connsiteX49" fmla="*/ 140929 w 571672"/>
                    <a:gd name="connsiteY49" fmla="*/ 0 h 442782"/>
                    <a:gd name="connsiteX50" fmla="*/ 136984 w 571672"/>
                    <a:gd name="connsiteY50" fmla="*/ 26186 h 442782"/>
                    <a:gd name="connsiteX51" fmla="*/ 122088 w 571672"/>
                    <a:gd name="connsiteY51" fmla="*/ 39313 h 442782"/>
                    <a:gd name="connsiteX52" fmla="*/ 127121 w 571672"/>
                    <a:gd name="connsiteY52" fmla="*/ 57813 h 442782"/>
                    <a:gd name="connsiteX53" fmla="*/ 117667 w 571672"/>
                    <a:gd name="connsiteY53" fmla="*/ 90257 h 442782"/>
                    <a:gd name="connsiteX54" fmla="*/ 56181 w 571672"/>
                    <a:gd name="connsiteY54" fmla="*/ 98623 h 442782"/>
                    <a:gd name="connsiteX55" fmla="*/ 27818 w 571672"/>
                    <a:gd name="connsiteY55" fmla="*/ 125081 h 442782"/>
                    <a:gd name="connsiteX56" fmla="*/ 0 w 571672"/>
                    <a:gd name="connsiteY56" fmla="*/ 139024 h 442782"/>
                    <a:gd name="connsiteX57" fmla="*/ 272 w 571672"/>
                    <a:gd name="connsiteY57" fmla="*/ 153171 h 442782"/>
                    <a:gd name="connsiteX58" fmla="*/ 14895 w 571672"/>
                    <a:gd name="connsiteY58" fmla="*/ 152763 h 442782"/>
                    <a:gd name="connsiteX59" fmla="*/ 25370 w 571672"/>
                    <a:gd name="connsiteY59" fmla="*/ 141405 h 442782"/>
                    <a:gd name="connsiteX60" fmla="*/ 35028 w 571672"/>
                    <a:gd name="connsiteY60" fmla="*/ 161537 h 442782"/>
                    <a:gd name="connsiteX61" fmla="*/ 44686 w 571672"/>
                    <a:gd name="connsiteY61" fmla="*/ 165754 h 442782"/>
                    <a:gd name="connsiteX62" fmla="*/ 48019 w 571672"/>
                    <a:gd name="connsiteY62" fmla="*/ 198062 h 442782"/>
                    <a:gd name="connsiteX63" fmla="*/ 56861 w 571672"/>
                    <a:gd name="connsiteY63" fmla="*/ 208536 h 442782"/>
                    <a:gd name="connsiteX64" fmla="*/ 77810 w 571672"/>
                    <a:gd name="connsiteY64" fmla="*/ 220711 h 442782"/>
                    <a:gd name="connsiteX65" fmla="*/ 102976 w 571672"/>
                    <a:gd name="connsiteY65" fmla="*/ 242068 h 4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71672" h="44278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name="connsiteX0" fmla="*/ 90079 w 235946"/>
                    <a:gd name="connsiteY0" fmla="*/ 122602 h 129366"/>
                    <a:gd name="connsiteX1" fmla="*/ 124426 w 235946"/>
                    <a:gd name="connsiteY1" fmla="*/ 105395 h 129366"/>
                    <a:gd name="connsiteX2" fmla="*/ 155305 w 235946"/>
                    <a:gd name="connsiteY2" fmla="*/ 76625 h 129366"/>
                    <a:gd name="connsiteX3" fmla="*/ 210262 w 235946"/>
                    <a:gd name="connsiteY3" fmla="*/ 69143 h 129366"/>
                    <a:gd name="connsiteX4" fmla="*/ 214616 w 235946"/>
                    <a:gd name="connsiteY4" fmla="*/ 54314 h 129366"/>
                    <a:gd name="connsiteX5" fmla="*/ 207815 w 235946"/>
                    <a:gd name="connsiteY5" fmla="*/ 29353 h 129366"/>
                    <a:gd name="connsiteX6" fmla="*/ 226519 w 235946"/>
                    <a:gd name="connsiteY6" fmla="*/ 12893 h 129366"/>
                    <a:gd name="connsiteX7" fmla="*/ 229239 w 235946"/>
                    <a:gd name="connsiteY7" fmla="*/ -4994 h 129366"/>
                    <a:gd name="connsiteX8" fmla="*/ 125176 w 235946"/>
                    <a:gd name="connsiteY8" fmla="*/ -6764 h 129366"/>
                    <a:gd name="connsiteX9" fmla="*/ 89332 w 235946"/>
                    <a:gd name="connsiteY9" fmla="*/ 8745 h 129366"/>
                    <a:gd name="connsiteX10" fmla="*/ 41721 w 235946"/>
                    <a:gd name="connsiteY10" fmla="*/ 14730 h 129366"/>
                    <a:gd name="connsiteX11" fmla="*/ -6707 w 235946"/>
                    <a:gd name="connsiteY11" fmla="*/ 29559 h 129366"/>
                    <a:gd name="connsiteX12" fmla="*/ 20499 w 235946"/>
                    <a:gd name="connsiteY12" fmla="*/ 36360 h 129366"/>
                    <a:gd name="connsiteX13" fmla="*/ 23830 w 235946"/>
                    <a:gd name="connsiteY13" fmla="*/ 56765 h 129366"/>
                    <a:gd name="connsiteX14" fmla="*/ 69538 w 235946"/>
                    <a:gd name="connsiteY14" fmla="*/ 63566 h 129366"/>
                    <a:gd name="connsiteX15" fmla="*/ 128713 w 235946"/>
                    <a:gd name="connsiteY15" fmla="*/ 56765 h 129366"/>
                    <a:gd name="connsiteX16" fmla="*/ 128713 w 235946"/>
                    <a:gd name="connsiteY16" fmla="*/ 60571 h 129366"/>
                    <a:gd name="connsiteX17" fmla="*/ 85931 w 235946"/>
                    <a:gd name="connsiteY17" fmla="*/ 68123 h 129366"/>
                    <a:gd name="connsiteX18" fmla="*/ 89671 w 235946"/>
                    <a:gd name="connsiteY18" fmla="*/ 87777 h 129366"/>
                    <a:gd name="connsiteX19" fmla="*/ 85522 w 235946"/>
                    <a:gd name="connsiteY19" fmla="*/ 108182 h 12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946" h="12936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name="connsiteX0" fmla="*/ 26553 w 451829"/>
                    <a:gd name="connsiteY0" fmla="*/ 189870 h 342323"/>
                    <a:gd name="connsiteX1" fmla="*/ 27367 w 451829"/>
                    <a:gd name="connsiteY1" fmla="*/ 216260 h 342323"/>
                    <a:gd name="connsiteX2" fmla="*/ 34169 w 451829"/>
                    <a:gd name="connsiteY2" fmla="*/ 227007 h 342323"/>
                    <a:gd name="connsiteX3" fmla="*/ 102526 w 451829"/>
                    <a:gd name="connsiteY3" fmla="*/ 225987 h 342323"/>
                    <a:gd name="connsiteX4" fmla="*/ 128099 w 451829"/>
                    <a:gd name="connsiteY4" fmla="*/ 212384 h 342323"/>
                    <a:gd name="connsiteX5" fmla="*/ 178772 w 451829"/>
                    <a:gd name="connsiteY5" fmla="*/ 210275 h 342323"/>
                    <a:gd name="connsiteX6" fmla="*/ 223118 w 451829"/>
                    <a:gd name="connsiteY6" fmla="*/ 227007 h 342323"/>
                    <a:gd name="connsiteX7" fmla="*/ 272838 w 451829"/>
                    <a:gd name="connsiteY7" fmla="*/ 224626 h 342323"/>
                    <a:gd name="connsiteX8" fmla="*/ 272838 w 451829"/>
                    <a:gd name="connsiteY8" fmla="*/ 268361 h 342323"/>
                    <a:gd name="connsiteX9" fmla="*/ 226247 w 451829"/>
                    <a:gd name="connsiteY9" fmla="*/ 280944 h 342323"/>
                    <a:gd name="connsiteX10" fmla="*/ 161698 w 451829"/>
                    <a:gd name="connsiteY10" fmla="*/ 260131 h 342323"/>
                    <a:gd name="connsiteX11" fmla="*/ 139052 w 451829"/>
                    <a:gd name="connsiteY11" fmla="*/ 264485 h 342323"/>
                    <a:gd name="connsiteX12" fmla="*/ 99192 w 451829"/>
                    <a:gd name="connsiteY12" fmla="*/ 276454 h 342323"/>
                    <a:gd name="connsiteX13" fmla="*/ 63826 w 451829"/>
                    <a:gd name="connsiteY13" fmla="*/ 280330 h 342323"/>
                    <a:gd name="connsiteX14" fmla="*/ 15670 w 451829"/>
                    <a:gd name="connsiteY14" fmla="*/ 296723 h 342323"/>
                    <a:gd name="connsiteX15" fmla="*/ 14989 w 451829"/>
                    <a:gd name="connsiteY15" fmla="*/ 311415 h 342323"/>
                    <a:gd name="connsiteX16" fmla="*/ 12744 w 451829"/>
                    <a:gd name="connsiteY16" fmla="*/ 335560 h 342323"/>
                    <a:gd name="connsiteX17" fmla="*/ 65662 w 451829"/>
                    <a:gd name="connsiteY17" fmla="*/ 319439 h 342323"/>
                    <a:gd name="connsiteX18" fmla="*/ 66546 w 451829"/>
                    <a:gd name="connsiteY18" fmla="*/ 319439 h 342323"/>
                    <a:gd name="connsiteX19" fmla="*/ 113340 w 451829"/>
                    <a:gd name="connsiteY19" fmla="*/ 313591 h 342323"/>
                    <a:gd name="connsiteX20" fmla="*/ 150546 w 451829"/>
                    <a:gd name="connsiteY20" fmla="*/ 297540 h 342323"/>
                    <a:gd name="connsiteX21" fmla="*/ 261410 w 451829"/>
                    <a:gd name="connsiteY21" fmla="*/ 299376 h 342323"/>
                    <a:gd name="connsiteX22" fmla="*/ 261410 w 451829"/>
                    <a:gd name="connsiteY22" fmla="*/ 298015 h 342323"/>
                    <a:gd name="connsiteX23" fmla="*/ 304192 w 451829"/>
                    <a:gd name="connsiteY23" fmla="*/ 304816 h 342323"/>
                    <a:gd name="connsiteX24" fmla="*/ 325753 w 451829"/>
                    <a:gd name="connsiteY24" fmla="*/ 328350 h 342323"/>
                    <a:gd name="connsiteX25" fmla="*/ 361531 w 451829"/>
                    <a:gd name="connsiteY25" fmla="*/ 332704 h 342323"/>
                    <a:gd name="connsiteX26" fmla="*/ 438321 w 451829"/>
                    <a:gd name="connsiteY26" fmla="*/ 325291 h 342323"/>
                    <a:gd name="connsiteX27" fmla="*/ 445123 w 451829"/>
                    <a:gd name="connsiteY27" fmla="*/ 303525 h 342323"/>
                    <a:gd name="connsiteX28" fmla="*/ 428932 w 451829"/>
                    <a:gd name="connsiteY28" fmla="*/ 273598 h 342323"/>
                    <a:gd name="connsiteX29" fmla="*/ 401726 w 451829"/>
                    <a:gd name="connsiteY29" fmla="*/ 236598 h 342323"/>
                    <a:gd name="connsiteX30" fmla="*/ 407099 w 451829"/>
                    <a:gd name="connsiteY30" fmla="*/ 202929 h 342323"/>
                    <a:gd name="connsiteX31" fmla="*/ 397169 w 451829"/>
                    <a:gd name="connsiteY31" fmla="*/ 184294 h 342323"/>
                    <a:gd name="connsiteX32" fmla="*/ 394722 w 451829"/>
                    <a:gd name="connsiteY32" fmla="*/ 153481 h 342323"/>
                    <a:gd name="connsiteX33" fmla="*/ 347722 w 451829"/>
                    <a:gd name="connsiteY33" fmla="*/ 114306 h 342323"/>
                    <a:gd name="connsiteX34" fmla="*/ 342827 w 451829"/>
                    <a:gd name="connsiteY34" fmla="*/ 85127 h 342323"/>
                    <a:gd name="connsiteX35" fmla="*/ 319087 w 451829"/>
                    <a:gd name="connsiteY35" fmla="*/ 77578 h 342323"/>
                    <a:gd name="connsiteX36" fmla="*/ 301745 w 451829"/>
                    <a:gd name="connsiteY36" fmla="*/ 32959 h 342323"/>
                    <a:gd name="connsiteX37" fmla="*/ 269846 w 451829"/>
                    <a:gd name="connsiteY37" fmla="*/ 36769 h 342323"/>
                    <a:gd name="connsiteX38" fmla="*/ 246040 w 451829"/>
                    <a:gd name="connsiteY38" fmla="*/ -6764 h 342323"/>
                    <a:gd name="connsiteX39" fmla="*/ 117624 w 451829"/>
                    <a:gd name="connsiteY39" fmla="*/ 5547 h 342323"/>
                    <a:gd name="connsiteX40" fmla="*/ 67021 w 451829"/>
                    <a:gd name="connsiteY40" fmla="*/ 32073 h 342323"/>
                    <a:gd name="connsiteX41" fmla="*/ 62262 w 451829"/>
                    <a:gd name="connsiteY41" fmla="*/ 50913 h 342323"/>
                    <a:gd name="connsiteX42" fmla="*/ 58110 w 451829"/>
                    <a:gd name="connsiteY42" fmla="*/ 66831 h 342323"/>
                    <a:gd name="connsiteX43" fmla="*/ 27301 w 451829"/>
                    <a:gd name="connsiteY43" fmla="*/ 105123 h 342323"/>
                    <a:gd name="connsiteX44" fmla="*/ -6707 w 451829"/>
                    <a:gd name="connsiteY44" fmla="*/ 132804 h 342323"/>
                    <a:gd name="connsiteX45" fmla="*/ -5890 w 451829"/>
                    <a:gd name="connsiteY45" fmla="*/ 142871 h 34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1829" h="342323">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name="connsiteX0" fmla="*/ 32443 w 727292"/>
                    <a:gd name="connsiteY0" fmla="*/ 493386 h 527666"/>
                    <a:gd name="connsiteX1" fmla="*/ 314641 w 727292"/>
                    <a:gd name="connsiteY1" fmla="*/ 483048 h 527666"/>
                    <a:gd name="connsiteX2" fmla="*/ 322123 w 727292"/>
                    <a:gd name="connsiteY2" fmla="*/ 380412 h 527666"/>
                    <a:gd name="connsiteX3" fmla="*/ 352526 w 727292"/>
                    <a:gd name="connsiteY3" fmla="*/ 348513 h 527666"/>
                    <a:gd name="connsiteX4" fmla="*/ 425779 w 727292"/>
                    <a:gd name="connsiteY4" fmla="*/ 323279 h 527666"/>
                    <a:gd name="connsiteX5" fmla="*/ 467064 w 727292"/>
                    <a:gd name="connsiteY5" fmla="*/ 118211 h 527666"/>
                    <a:gd name="connsiteX6" fmla="*/ 708792 w 727292"/>
                    <a:gd name="connsiteY6" fmla="*/ 119504 h 527666"/>
                    <a:gd name="connsiteX7" fmla="*/ 727292 w 727292"/>
                    <a:gd name="connsiteY7" fmla="*/ 0 h 527666"/>
                    <a:gd name="connsiteX8" fmla="*/ 408775 w 727292"/>
                    <a:gd name="connsiteY8" fmla="*/ 0 h 527666"/>
                    <a:gd name="connsiteX9" fmla="*/ 387962 w 727292"/>
                    <a:gd name="connsiteY9" fmla="*/ 19112 h 527666"/>
                    <a:gd name="connsiteX10" fmla="*/ 373678 w 727292"/>
                    <a:gd name="connsiteY10" fmla="*/ 44754 h 527666"/>
                    <a:gd name="connsiteX11" fmla="*/ 348513 w 727292"/>
                    <a:gd name="connsiteY11" fmla="*/ 74477 h 527666"/>
                    <a:gd name="connsiteX12" fmla="*/ 309540 w 727292"/>
                    <a:gd name="connsiteY12" fmla="*/ 90461 h 527666"/>
                    <a:gd name="connsiteX13" fmla="*/ 274716 w 727292"/>
                    <a:gd name="connsiteY13" fmla="*/ 120660 h 527666"/>
                    <a:gd name="connsiteX14" fmla="*/ 250774 w 727292"/>
                    <a:gd name="connsiteY14" fmla="*/ 166775 h 527666"/>
                    <a:gd name="connsiteX15" fmla="*/ 236083 w 727292"/>
                    <a:gd name="connsiteY15" fmla="*/ 194457 h 527666"/>
                    <a:gd name="connsiteX16" fmla="*/ 198810 w 727292"/>
                    <a:gd name="connsiteY16" fmla="*/ 246489 h 527666"/>
                    <a:gd name="connsiteX17" fmla="*/ 146370 w 727292"/>
                    <a:gd name="connsiteY17" fmla="*/ 294236 h 527666"/>
                    <a:gd name="connsiteX18" fmla="*/ 134603 w 727292"/>
                    <a:gd name="connsiteY18" fmla="*/ 316477 h 527666"/>
                    <a:gd name="connsiteX19" fmla="*/ 102772 w 727292"/>
                    <a:gd name="connsiteY19" fmla="*/ 353002 h 527666"/>
                    <a:gd name="connsiteX20" fmla="*/ 101888 w 727292"/>
                    <a:gd name="connsiteY20" fmla="*/ 367693 h 527666"/>
                    <a:gd name="connsiteX21" fmla="*/ 71280 w 727292"/>
                    <a:gd name="connsiteY21" fmla="*/ 408775 h 527666"/>
                    <a:gd name="connsiteX22" fmla="*/ 59582 w 727292"/>
                    <a:gd name="connsiteY22" fmla="*/ 424282 h 527666"/>
                    <a:gd name="connsiteX23" fmla="*/ 41898 w 727292"/>
                    <a:gd name="connsiteY23" fmla="*/ 430131 h 527666"/>
                    <a:gd name="connsiteX24" fmla="*/ 22649 w 727292"/>
                    <a:gd name="connsiteY24" fmla="*/ 459514 h 527666"/>
                    <a:gd name="connsiteX25" fmla="*/ 9182 w 727292"/>
                    <a:gd name="connsiteY25" fmla="*/ 503520 h 527666"/>
                    <a:gd name="connsiteX26" fmla="*/ 0 w 727292"/>
                    <a:gd name="connsiteY26" fmla="*/ 524945 h 527666"/>
                    <a:gd name="connsiteX27" fmla="*/ 1632 w 727292"/>
                    <a:gd name="connsiteY27" fmla="*/ 527666 h 527666"/>
                    <a:gd name="connsiteX28" fmla="*/ 32443 w 727292"/>
                    <a:gd name="connsiteY28" fmla="*/ 493386 h 52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292" h="527666">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name="connsiteX0" fmla="*/ 13603 w 57813"/>
                    <a:gd name="connsiteY0" fmla="*/ 74273 h 77945"/>
                    <a:gd name="connsiteX1" fmla="*/ 24690 w 57813"/>
                    <a:gd name="connsiteY1" fmla="*/ 50808 h 77945"/>
                    <a:gd name="connsiteX2" fmla="*/ 55841 w 57813"/>
                    <a:gd name="connsiteY2" fmla="*/ 20541 h 77945"/>
                    <a:gd name="connsiteX3" fmla="*/ 57813 w 57813"/>
                    <a:gd name="connsiteY3" fmla="*/ 0 h 77945"/>
                    <a:gd name="connsiteX4" fmla="*/ 45978 w 57813"/>
                    <a:gd name="connsiteY4" fmla="*/ 408 h 77945"/>
                    <a:gd name="connsiteX5" fmla="*/ 0 w 57813"/>
                    <a:gd name="connsiteY5" fmla="*/ 69376 h 77945"/>
                    <a:gd name="connsiteX6" fmla="*/ 7073 w 57813"/>
                    <a:gd name="connsiteY6" fmla="*/ 77946 h 77945"/>
                    <a:gd name="connsiteX7" fmla="*/ 13603 w 57813"/>
                    <a:gd name="connsiteY7" fmla="*/ 74273 h 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13" h="77945">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name="connsiteX0" fmla="*/ 23466 w 147186"/>
                    <a:gd name="connsiteY0" fmla="*/ 56793 h 122292"/>
                    <a:gd name="connsiteX1" fmla="*/ 50060 w 147186"/>
                    <a:gd name="connsiteY1" fmla="*/ 74953 h 122292"/>
                    <a:gd name="connsiteX2" fmla="*/ 58221 w 147186"/>
                    <a:gd name="connsiteY2" fmla="*/ 106173 h 122292"/>
                    <a:gd name="connsiteX3" fmla="*/ 74341 w 147186"/>
                    <a:gd name="connsiteY3" fmla="*/ 122292 h 122292"/>
                    <a:gd name="connsiteX4" fmla="*/ 89305 w 147186"/>
                    <a:gd name="connsiteY4" fmla="*/ 107329 h 122292"/>
                    <a:gd name="connsiteX5" fmla="*/ 120524 w 147186"/>
                    <a:gd name="connsiteY5" fmla="*/ 101888 h 122292"/>
                    <a:gd name="connsiteX6" fmla="*/ 147186 w 147186"/>
                    <a:gd name="connsiteY6" fmla="*/ 83455 h 122292"/>
                    <a:gd name="connsiteX7" fmla="*/ 142901 w 147186"/>
                    <a:gd name="connsiteY7" fmla="*/ 67812 h 122292"/>
                    <a:gd name="connsiteX8" fmla="*/ 73185 w 147186"/>
                    <a:gd name="connsiteY8" fmla="*/ 61282 h 122292"/>
                    <a:gd name="connsiteX9" fmla="*/ 62098 w 147186"/>
                    <a:gd name="connsiteY9" fmla="*/ 21017 h 122292"/>
                    <a:gd name="connsiteX10" fmla="*/ 20337 w 147186"/>
                    <a:gd name="connsiteY10" fmla="*/ 2449 h 122292"/>
                    <a:gd name="connsiteX11" fmla="*/ 0 w 147186"/>
                    <a:gd name="connsiteY11" fmla="*/ 0 h 122292"/>
                    <a:gd name="connsiteX12" fmla="*/ 0 w 147186"/>
                    <a:gd name="connsiteY12" fmla="*/ 14555 h 122292"/>
                    <a:gd name="connsiteX13" fmla="*/ 9318 w 147186"/>
                    <a:gd name="connsiteY13" fmla="*/ 36728 h 122292"/>
                    <a:gd name="connsiteX14" fmla="*/ 23466 w 147186"/>
                    <a:gd name="connsiteY14" fmla="*/ 56793 h 1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186" h="122292">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name="connsiteX0" fmla="*/ 238667 w 238667"/>
                    <a:gd name="connsiteY0" fmla="*/ 46115 h 226084"/>
                    <a:gd name="connsiteX1" fmla="*/ 187928 w 238667"/>
                    <a:gd name="connsiteY1" fmla="*/ 42034 h 226084"/>
                    <a:gd name="connsiteX2" fmla="*/ 177045 w 238667"/>
                    <a:gd name="connsiteY2" fmla="*/ 5033 h 226084"/>
                    <a:gd name="connsiteX3" fmla="*/ 131542 w 238667"/>
                    <a:gd name="connsiteY3" fmla="*/ 0 h 226084"/>
                    <a:gd name="connsiteX4" fmla="*/ 122700 w 238667"/>
                    <a:gd name="connsiteY4" fmla="*/ 15371 h 226084"/>
                    <a:gd name="connsiteX5" fmla="*/ 75361 w 238667"/>
                    <a:gd name="connsiteY5" fmla="*/ 8298 h 226084"/>
                    <a:gd name="connsiteX6" fmla="*/ 22853 w 238667"/>
                    <a:gd name="connsiteY6" fmla="*/ 28907 h 226084"/>
                    <a:gd name="connsiteX7" fmla="*/ 16120 w 238667"/>
                    <a:gd name="connsiteY7" fmla="*/ 102908 h 226084"/>
                    <a:gd name="connsiteX8" fmla="*/ 15099 w 238667"/>
                    <a:gd name="connsiteY8" fmla="*/ 102908 h 226084"/>
                    <a:gd name="connsiteX9" fmla="*/ 0 w 238667"/>
                    <a:gd name="connsiteY9" fmla="*/ 172964 h 226084"/>
                    <a:gd name="connsiteX10" fmla="*/ 15439 w 238667"/>
                    <a:gd name="connsiteY10" fmla="*/ 219215 h 226084"/>
                    <a:gd name="connsiteX11" fmla="*/ 26118 w 238667"/>
                    <a:gd name="connsiteY11" fmla="*/ 215338 h 226084"/>
                    <a:gd name="connsiteX12" fmla="*/ 47067 w 238667"/>
                    <a:gd name="connsiteY12" fmla="*/ 176025 h 226084"/>
                    <a:gd name="connsiteX13" fmla="*/ 94134 w 238667"/>
                    <a:gd name="connsiteY13" fmla="*/ 211257 h 226084"/>
                    <a:gd name="connsiteX14" fmla="*/ 96582 w 238667"/>
                    <a:gd name="connsiteY14" fmla="*/ 226084 h 226084"/>
                    <a:gd name="connsiteX15" fmla="*/ 124537 w 238667"/>
                    <a:gd name="connsiteY15" fmla="*/ 207448 h 226084"/>
                    <a:gd name="connsiteX16" fmla="*/ 148206 w 238667"/>
                    <a:gd name="connsiteY16" fmla="*/ 203163 h 226084"/>
                    <a:gd name="connsiteX17" fmla="*/ 158204 w 238667"/>
                    <a:gd name="connsiteY17" fmla="*/ 195885 h 226084"/>
                    <a:gd name="connsiteX18" fmla="*/ 120864 w 238667"/>
                    <a:gd name="connsiteY18" fmla="*/ 173032 h 226084"/>
                    <a:gd name="connsiteX19" fmla="*/ 169087 w 238667"/>
                    <a:gd name="connsiteY19" fmla="*/ 127461 h 226084"/>
                    <a:gd name="connsiteX20" fmla="*/ 186227 w 238667"/>
                    <a:gd name="connsiteY20" fmla="*/ 110321 h 226084"/>
                    <a:gd name="connsiteX21" fmla="*/ 189832 w 238667"/>
                    <a:gd name="connsiteY21" fmla="*/ 88760 h 226084"/>
                    <a:gd name="connsiteX22" fmla="*/ 186907 w 238667"/>
                    <a:gd name="connsiteY22" fmla="*/ 62166 h 226084"/>
                    <a:gd name="connsiteX23" fmla="*/ 238395 w 238667"/>
                    <a:gd name="connsiteY23" fmla="*/ 48767 h 226084"/>
                    <a:gd name="connsiteX24" fmla="*/ 238667 w 238667"/>
                    <a:gd name="connsiteY24" fmla="*/ 46115 h 22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667" h="226084">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name="connsiteX0" fmla="*/ 42102 w 136371"/>
                    <a:gd name="connsiteY0" fmla="*/ 94950 h 377351"/>
                    <a:gd name="connsiteX1" fmla="*/ 21561 w 136371"/>
                    <a:gd name="connsiteY1" fmla="*/ 83931 h 377351"/>
                    <a:gd name="connsiteX2" fmla="*/ 26390 w 136371"/>
                    <a:gd name="connsiteY2" fmla="*/ 24214 h 377351"/>
                    <a:gd name="connsiteX3" fmla="*/ 9250 w 136371"/>
                    <a:gd name="connsiteY3" fmla="*/ 0 h 377351"/>
                    <a:gd name="connsiteX4" fmla="*/ 6190 w 136371"/>
                    <a:gd name="connsiteY4" fmla="*/ 30879 h 377351"/>
                    <a:gd name="connsiteX5" fmla="*/ 0 w 136371"/>
                    <a:gd name="connsiteY5" fmla="*/ 100799 h 377351"/>
                    <a:gd name="connsiteX6" fmla="*/ 16392 w 136371"/>
                    <a:gd name="connsiteY6" fmla="*/ 137936 h 377351"/>
                    <a:gd name="connsiteX7" fmla="*/ 10815 w 136371"/>
                    <a:gd name="connsiteY7" fmla="*/ 185819 h 377351"/>
                    <a:gd name="connsiteX8" fmla="*/ 48971 w 136371"/>
                    <a:gd name="connsiteY8" fmla="*/ 255739 h 377351"/>
                    <a:gd name="connsiteX9" fmla="*/ 76042 w 136371"/>
                    <a:gd name="connsiteY9" fmla="*/ 260568 h 377351"/>
                    <a:gd name="connsiteX10" fmla="*/ 97943 w 136371"/>
                    <a:gd name="connsiteY10" fmla="*/ 291651 h 377351"/>
                    <a:gd name="connsiteX11" fmla="*/ 118008 w 136371"/>
                    <a:gd name="connsiteY11" fmla="*/ 370142 h 377351"/>
                    <a:gd name="connsiteX12" fmla="*/ 128958 w 136371"/>
                    <a:gd name="connsiteY12" fmla="*/ 377351 h 377351"/>
                    <a:gd name="connsiteX13" fmla="*/ 136372 w 136371"/>
                    <a:gd name="connsiteY13" fmla="*/ 368713 h 377351"/>
                    <a:gd name="connsiteX14" fmla="*/ 98827 w 136371"/>
                    <a:gd name="connsiteY14" fmla="*/ 276484 h 377351"/>
                    <a:gd name="connsiteX15" fmla="*/ 98827 w 136371"/>
                    <a:gd name="connsiteY15" fmla="*/ 241252 h 377351"/>
                    <a:gd name="connsiteX16" fmla="*/ 46795 w 136371"/>
                    <a:gd name="connsiteY16" fmla="*/ 204251 h 377351"/>
                    <a:gd name="connsiteX17" fmla="*/ 32036 w 136371"/>
                    <a:gd name="connsiteY17" fmla="*/ 172012 h 377351"/>
                    <a:gd name="connsiteX18" fmla="*/ 44006 w 136371"/>
                    <a:gd name="connsiteY18" fmla="*/ 153716 h 377351"/>
                    <a:gd name="connsiteX19" fmla="*/ 42102 w 136371"/>
                    <a:gd name="connsiteY19" fmla="*/ 94950 h 37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371" h="37735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name="connsiteX0" fmla="*/ 46727 w 83115"/>
                    <a:gd name="connsiteY0" fmla="*/ 121884 h 371841"/>
                    <a:gd name="connsiteX1" fmla="*/ 34892 w 83115"/>
                    <a:gd name="connsiteY1" fmla="*/ 17548 h 371841"/>
                    <a:gd name="connsiteX2" fmla="*/ 15644 w 83115"/>
                    <a:gd name="connsiteY2" fmla="*/ 6190 h 371841"/>
                    <a:gd name="connsiteX3" fmla="*/ 0 w 83115"/>
                    <a:gd name="connsiteY3" fmla="*/ 0 h 371841"/>
                    <a:gd name="connsiteX4" fmla="*/ 4149 w 83115"/>
                    <a:gd name="connsiteY4" fmla="*/ 17140 h 371841"/>
                    <a:gd name="connsiteX5" fmla="*/ 26934 w 83115"/>
                    <a:gd name="connsiteY5" fmla="*/ 50672 h 371841"/>
                    <a:gd name="connsiteX6" fmla="*/ 36661 w 83115"/>
                    <a:gd name="connsiteY6" fmla="*/ 158885 h 371841"/>
                    <a:gd name="connsiteX7" fmla="*/ 8162 w 83115"/>
                    <a:gd name="connsiteY7" fmla="*/ 210645 h 371841"/>
                    <a:gd name="connsiteX8" fmla="*/ 38769 w 83115"/>
                    <a:gd name="connsiteY8" fmla="*/ 323891 h 371841"/>
                    <a:gd name="connsiteX9" fmla="*/ 48155 w 83115"/>
                    <a:gd name="connsiteY9" fmla="*/ 358035 h 371841"/>
                    <a:gd name="connsiteX10" fmla="*/ 72573 w 83115"/>
                    <a:gd name="connsiteY10" fmla="*/ 371842 h 371841"/>
                    <a:gd name="connsiteX11" fmla="*/ 83115 w 83115"/>
                    <a:gd name="connsiteY11" fmla="*/ 371842 h 371841"/>
                    <a:gd name="connsiteX12" fmla="*/ 63186 w 83115"/>
                    <a:gd name="connsiteY12" fmla="*/ 341983 h 371841"/>
                    <a:gd name="connsiteX13" fmla="*/ 58901 w 83115"/>
                    <a:gd name="connsiteY13" fmla="*/ 314845 h 371841"/>
                    <a:gd name="connsiteX14" fmla="*/ 48155 w 83115"/>
                    <a:gd name="connsiteY14" fmla="*/ 237919 h 371841"/>
                    <a:gd name="connsiteX15" fmla="*/ 67744 w 83115"/>
                    <a:gd name="connsiteY15" fmla="*/ 150927 h 371841"/>
                    <a:gd name="connsiteX16" fmla="*/ 46727 w 83115"/>
                    <a:gd name="connsiteY16" fmla="*/ 121884 h 37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115" h="371841">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name="connsiteX0" fmla="*/ 92841 w 92841"/>
                    <a:gd name="connsiteY0" fmla="*/ 0 h 68763"/>
                    <a:gd name="connsiteX1" fmla="*/ 78082 w 92841"/>
                    <a:gd name="connsiteY1" fmla="*/ 3809 h 68763"/>
                    <a:gd name="connsiteX2" fmla="*/ 12311 w 92841"/>
                    <a:gd name="connsiteY2" fmla="*/ 41082 h 68763"/>
                    <a:gd name="connsiteX3" fmla="*/ 0 w 92841"/>
                    <a:gd name="connsiteY3" fmla="*/ 68764 h 68763"/>
                    <a:gd name="connsiteX4" fmla="*/ 12651 w 92841"/>
                    <a:gd name="connsiteY4" fmla="*/ 62438 h 68763"/>
                    <a:gd name="connsiteX5" fmla="*/ 90053 w 92841"/>
                    <a:gd name="connsiteY5" fmla="*/ 6666 h 68763"/>
                    <a:gd name="connsiteX6" fmla="*/ 92841 w 92841"/>
                    <a:gd name="connsiteY6" fmla="*/ 0 h 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41" h="68763">
                      <a:moveTo>
                        <a:pt x="92841" y="0"/>
                      </a:moveTo>
                      <a:lnTo>
                        <a:pt x="78082" y="3809"/>
                      </a:lnTo>
                      <a:lnTo>
                        <a:pt x="12311" y="41082"/>
                      </a:lnTo>
                      <a:lnTo>
                        <a:pt x="0" y="68764"/>
                      </a:lnTo>
                      <a:lnTo>
                        <a:pt x="12651" y="62438"/>
                      </a:lnTo>
                      <a:lnTo>
                        <a:pt x="90053" y="6666"/>
                      </a:lnTo>
                      <a:lnTo>
                        <a:pt x="92841"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name="connsiteX0" fmla="*/ 1381536 w 1540352"/>
                    <a:gd name="connsiteY0" fmla="*/ 1104440 h 1508045"/>
                    <a:gd name="connsiteX1" fmla="*/ 1490973 w 1540352"/>
                    <a:gd name="connsiteY1" fmla="*/ 1094033 h 1508045"/>
                    <a:gd name="connsiteX2" fmla="*/ 1482471 w 1540352"/>
                    <a:gd name="connsiteY2" fmla="*/ 1060842 h 1508045"/>
                    <a:gd name="connsiteX3" fmla="*/ 1467304 w 1540352"/>
                    <a:gd name="connsiteY3" fmla="*/ 1039348 h 1508045"/>
                    <a:gd name="connsiteX4" fmla="*/ 1438941 w 1540352"/>
                    <a:gd name="connsiteY4" fmla="*/ 1034247 h 1508045"/>
                    <a:gd name="connsiteX5" fmla="*/ 1393235 w 1540352"/>
                    <a:gd name="connsiteY5" fmla="*/ 950520 h 1508045"/>
                    <a:gd name="connsiteX6" fmla="*/ 1398948 w 1540352"/>
                    <a:gd name="connsiteY6" fmla="*/ 901685 h 1508045"/>
                    <a:gd name="connsiteX7" fmla="*/ 1382692 w 1540352"/>
                    <a:gd name="connsiteY7" fmla="*/ 864888 h 1508045"/>
                    <a:gd name="connsiteX8" fmla="*/ 1389290 w 1540352"/>
                    <a:gd name="connsiteY8" fmla="*/ 789799 h 1508045"/>
                    <a:gd name="connsiteX9" fmla="*/ 1396431 w 1540352"/>
                    <a:gd name="connsiteY9" fmla="*/ 718586 h 1508045"/>
                    <a:gd name="connsiteX10" fmla="*/ 1399764 w 1540352"/>
                    <a:gd name="connsiteY10" fmla="*/ 718926 h 1508045"/>
                    <a:gd name="connsiteX11" fmla="*/ 1399220 w 1540352"/>
                    <a:gd name="connsiteY11" fmla="*/ 714505 h 1508045"/>
                    <a:gd name="connsiteX12" fmla="*/ 1392895 w 1540352"/>
                    <a:gd name="connsiteY12" fmla="*/ 680769 h 1508045"/>
                    <a:gd name="connsiteX13" fmla="*/ 1374938 w 1540352"/>
                    <a:gd name="connsiteY13" fmla="*/ 626901 h 1508045"/>
                    <a:gd name="connsiteX14" fmla="*/ 1395207 w 1540352"/>
                    <a:gd name="connsiteY14" fmla="*/ 619283 h 1508045"/>
                    <a:gd name="connsiteX15" fmla="*/ 1411463 w 1540352"/>
                    <a:gd name="connsiteY15" fmla="*/ 551268 h 1508045"/>
                    <a:gd name="connsiteX16" fmla="*/ 1411055 w 1540352"/>
                    <a:gd name="connsiteY16" fmla="*/ 551268 h 1508045"/>
                    <a:gd name="connsiteX17" fmla="*/ 1411735 w 1540352"/>
                    <a:gd name="connsiteY17" fmla="*/ 549975 h 1508045"/>
                    <a:gd name="connsiteX18" fmla="*/ 1411939 w 1540352"/>
                    <a:gd name="connsiteY18" fmla="*/ 549363 h 1508045"/>
                    <a:gd name="connsiteX19" fmla="*/ 1412075 w 1540352"/>
                    <a:gd name="connsiteY19" fmla="*/ 549431 h 1508045"/>
                    <a:gd name="connsiteX20" fmla="*/ 1436153 w 1540352"/>
                    <a:gd name="connsiteY20" fmla="*/ 504201 h 1508045"/>
                    <a:gd name="connsiteX21" fmla="*/ 1451388 w 1540352"/>
                    <a:gd name="connsiteY21" fmla="*/ 378099 h 1508045"/>
                    <a:gd name="connsiteX22" fmla="*/ 1540353 w 1540352"/>
                    <a:gd name="connsiteY22" fmla="*/ 244857 h 1508045"/>
                    <a:gd name="connsiteX23" fmla="*/ 1525865 w 1540352"/>
                    <a:gd name="connsiteY23" fmla="*/ 173440 h 1508045"/>
                    <a:gd name="connsiteX24" fmla="*/ 1528518 w 1540352"/>
                    <a:gd name="connsiteY24" fmla="*/ 126849 h 1508045"/>
                    <a:gd name="connsiteX25" fmla="*/ 1433568 w 1540352"/>
                    <a:gd name="connsiteY25" fmla="*/ 51080 h 1508045"/>
                    <a:gd name="connsiteX26" fmla="*/ 1400308 w 1540352"/>
                    <a:gd name="connsiteY26" fmla="*/ 66723 h 1508045"/>
                    <a:gd name="connsiteX27" fmla="*/ 1351473 w 1540352"/>
                    <a:gd name="connsiteY27" fmla="*/ 66723 h 1508045"/>
                    <a:gd name="connsiteX28" fmla="*/ 1314540 w 1540352"/>
                    <a:gd name="connsiteY28" fmla="*/ 74137 h 1508045"/>
                    <a:gd name="connsiteX29" fmla="*/ 1246525 w 1540352"/>
                    <a:gd name="connsiteY29" fmla="*/ 1700 h 1508045"/>
                    <a:gd name="connsiteX30" fmla="*/ 1226120 w 1540352"/>
                    <a:gd name="connsiteY30" fmla="*/ 1360 h 1508045"/>
                    <a:gd name="connsiteX31" fmla="*/ 1208028 w 1540352"/>
                    <a:gd name="connsiteY31" fmla="*/ 19453 h 1508045"/>
                    <a:gd name="connsiteX32" fmla="*/ 1189799 w 1540352"/>
                    <a:gd name="connsiteY32" fmla="*/ 14895 h 1508045"/>
                    <a:gd name="connsiteX33" fmla="*/ 1176400 w 1540352"/>
                    <a:gd name="connsiteY33" fmla="*/ 19929 h 1508045"/>
                    <a:gd name="connsiteX34" fmla="*/ 1155180 w 1540352"/>
                    <a:gd name="connsiteY34" fmla="*/ 0 h 1508045"/>
                    <a:gd name="connsiteX35" fmla="*/ 1135319 w 1540352"/>
                    <a:gd name="connsiteY35" fmla="*/ 6598 h 1508045"/>
                    <a:gd name="connsiteX36" fmla="*/ 1075805 w 1540352"/>
                    <a:gd name="connsiteY36" fmla="*/ 4149 h 1508045"/>
                    <a:gd name="connsiteX37" fmla="*/ 1060978 w 1540352"/>
                    <a:gd name="connsiteY37" fmla="*/ 25778 h 1508045"/>
                    <a:gd name="connsiteX38" fmla="*/ 1013435 w 1540352"/>
                    <a:gd name="connsiteY38" fmla="*/ 18568 h 1508045"/>
                    <a:gd name="connsiteX39" fmla="*/ 912363 w 1540352"/>
                    <a:gd name="connsiteY39" fmla="*/ 44822 h 1508045"/>
                    <a:gd name="connsiteX40" fmla="*/ 864276 w 1540352"/>
                    <a:gd name="connsiteY40" fmla="*/ 40129 h 1508045"/>
                    <a:gd name="connsiteX41" fmla="*/ 851421 w 1540352"/>
                    <a:gd name="connsiteY41" fmla="*/ 74817 h 1508045"/>
                    <a:gd name="connsiteX42" fmla="*/ 768986 w 1540352"/>
                    <a:gd name="connsiteY42" fmla="*/ 76314 h 1508045"/>
                    <a:gd name="connsiteX43" fmla="*/ 709404 w 1540352"/>
                    <a:gd name="connsiteY43" fmla="*/ 52236 h 1508045"/>
                    <a:gd name="connsiteX44" fmla="*/ 691312 w 1540352"/>
                    <a:gd name="connsiteY44" fmla="*/ 61282 h 1508045"/>
                    <a:gd name="connsiteX45" fmla="*/ 668935 w 1540352"/>
                    <a:gd name="connsiteY45" fmla="*/ 53800 h 1508045"/>
                    <a:gd name="connsiteX46" fmla="*/ 629282 w 1540352"/>
                    <a:gd name="connsiteY46" fmla="*/ 5237 h 1508045"/>
                    <a:gd name="connsiteX47" fmla="*/ 593574 w 1540352"/>
                    <a:gd name="connsiteY47" fmla="*/ 5237 h 1508045"/>
                    <a:gd name="connsiteX48" fmla="*/ 550996 w 1540352"/>
                    <a:gd name="connsiteY48" fmla="*/ 51284 h 1508045"/>
                    <a:gd name="connsiteX49" fmla="*/ 528959 w 1540352"/>
                    <a:gd name="connsiteY49" fmla="*/ 165346 h 1508045"/>
                    <a:gd name="connsiteX50" fmla="*/ 484408 w 1540352"/>
                    <a:gd name="connsiteY50" fmla="*/ 271587 h 1508045"/>
                    <a:gd name="connsiteX51" fmla="*/ 466112 w 1540352"/>
                    <a:gd name="connsiteY51" fmla="*/ 425439 h 1508045"/>
                    <a:gd name="connsiteX52" fmla="*/ 459038 w 1540352"/>
                    <a:gd name="connsiteY52" fmla="*/ 492230 h 1508045"/>
                    <a:gd name="connsiteX53" fmla="*/ 377964 w 1540352"/>
                    <a:gd name="connsiteY53" fmla="*/ 538140 h 1508045"/>
                    <a:gd name="connsiteX54" fmla="*/ 327904 w 1540352"/>
                    <a:gd name="connsiteY54" fmla="*/ 623228 h 1508045"/>
                    <a:gd name="connsiteX55" fmla="*/ 324027 w 1540352"/>
                    <a:gd name="connsiteY55" fmla="*/ 709472 h 1508045"/>
                    <a:gd name="connsiteX56" fmla="*/ 301106 w 1540352"/>
                    <a:gd name="connsiteY56" fmla="*/ 760960 h 1508045"/>
                    <a:gd name="connsiteX57" fmla="*/ 202755 w 1540352"/>
                    <a:gd name="connsiteY57" fmla="*/ 832989 h 1508045"/>
                    <a:gd name="connsiteX58" fmla="*/ 162898 w 1540352"/>
                    <a:gd name="connsiteY58" fmla="*/ 831084 h 1508045"/>
                    <a:gd name="connsiteX59" fmla="*/ 160313 w 1540352"/>
                    <a:gd name="connsiteY59" fmla="*/ 793880 h 1508045"/>
                    <a:gd name="connsiteX60" fmla="*/ 126169 w 1540352"/>
                    <a:gd name="connsiteY60" fmla="*/ 795716 h 1508045"/>
                    <a:gd name="connsiteX61" fmla="*/ 101820 w 1540352"/>
                    <a:gd name="connsiteY61" fmla="*/ 830880 h 1508045"/>
                    <a:gd name="connsiteX62" fmla="*/ 60058 w 1540352"/>
                    <a:gd name="connsiteY62" fmla="*/ 825303 h 1508045"/>
                    <a:gd name="connsiteX63" fmla="*/ 34620 w 1540352"/>
                    <a:gd name="connsiteY63" fmla="*/ 842239 h 1508045"/>
                    <a:gd name="connsiteX64" fmla="*/ 18909 w 1540352"/>
                    <a:gd name="connsiteY64" fmla="*/ 901345 h 1508045"/>
                    <a:gd name="connsiteX65" fmla="*/ 0 w 1540352"/>
                    <a:gd name="connsiteY65" fmla="*/ 914608 h 1508045"/>
                    <a:gd name="connsiteX66" fmla="*/ 408 w 1540352"/>
                    <a:gd name="connsiteY66" fmla="*/ 927531 h 1508045"/>
                    <a:gd name="connsiteX67" fmla="*/ 67676 w 1540352"/>
                    <a:gd name="connsiteY67" fmla="*/ 901209 h 1508045"/>
                    <a:gd name="connsiteX68" fmla="*/ 351369 w 1540352"/>
                    <a:gd name="connsiteY68" fmla="*/ 902569 h 1508045"/>
                    <a:gd name="connsiteX69" fmla="*/ 389186 w 1540352"/>
                    <a:gd name="connsiteY69" fmla="*/ 1003504 h 1508045"/>
                    <a:gd name="connsiteX70" fmla="*/ 414760 w 1540352"/>
                    <a:gd name="connsiteY70" fmla="*/ 1063562 h 1508045"/>
                    <a:gd name="connsiteX71" fmla="*/ 437613 w 1540352"/>
                    <a:gd name="connsiteY71" fmla="*/ 1088660 h 1508045"/>
                    <a:gd name="connsiteX72" fmla="*/ 526986 w 1540352"/>
                    <a:gd name="connsiteY72" fmla="*/ 1073561 h 1508045"/>
                    <a:gd name="connsiteX73" fmla="*/ 564395 w 1540352"/>
                    <a:gd name="connsiteY73" fmla="*/ 1076825 h 1508045"/>
                    <a:gd name="connsiteX74" fmla="*/ 585344 w 1540352"/>
                    <a:gd name="connsiteY74" fmla="*/ 985276 h 1508045"/>
                    <a:gd name="connsiteX75" fmla="*/ 652203 w 1540352"/>
                    <a:gd name="connsiteY75" fmla="*/ 986704 h 1508045"/>
                    <a:gd name="connsiteX76" fmla="*/ 667099 w 1540352"/>
                    <a:gd name="connsiteY76" fmla="*/ 977250 h 1508045"/>
                    <a:gd name="connsiteX77" fmla="*/ 702194 w 1540352"/>
                    <a:gd name="connsiteY77" fmla="*/ 980923 h 1508045"/>
                    <a:gd name="connsiteX78" fmla="*/ 711309 w 1540352"/>
                    <a:gd name="connsiteY78" fmla="*/ 1013639 h 1508045"/>
                    <a:gd name="connsiteX79" fmla="*/ 783473 w 1540352"/>
                    <a:gd name="connsiteY79" fmla="*/ 1018944 h 1508045"/>
                    <a:gd name="connsiteX80" fmla="*/ 801702 w 1540352"/>
                    <a:gd name="connsiteY80" fmla="*/ 1157016 h 1508045"/>
                    <a:gd name="connsiteX81" fmla="*/ 802994 w 1540352"/>
                    <a:gd name="connsiteY81" fmla="*/ 1231153 h 1508045"/>
                    <a:gd name="connsiteX82" fmla="*/ 836254 w 1540352"/>
                    <a:gd name="connsiteY82" fmla="*/ 1300393 h 1508045"/>
                    <a:gd name="connsiteX83" fmla="*/ 810612 w 1540352"/>
                    <a:gd name="connsiteY83" fmla="*/ 1334537 h 1508045"/>
                    <a:gd name="connsiteX84" fmla="*/ 820134 w 1540352"/>
                    <a:gd name="connsiteY84" fmla="*/ 1342563 h 1508045"/>
                    <a:gd name="connsiteX85" fmla="*/ 836458 w 1540352"/>
                    <a:gd name="connsiteY85" fmla="*/ 1318553 h 1508045"/>
                    <a:gd name="connsiteX86" fmla="*/ 949704 w 1540352"/>
                    <a:gd name="connsiteY86" fmla="*/ 1313180 h 1508045"/>
                    <a:gd name="connsiteX87" fmla="*/ 977522 w 1540352"/>
                    <a:gd name="connsiteY87" fmla="*/ 1298556 h 1508045"/>
                    <a:gd name="connsiteX88" fmla="*/ 1006905 w 1540352"/>
                    <a:gd name="connsiteY88" fmla="*/ 1315085 h 1508045"/>
                    <a:gd name="connsiteX89" fmla="*/ 1013231 w 1540352"/>
                    <a:gd name="connsiteY89" fmla="*/ 1339298 h 1508045"/>
                    <a:gd name="connsiteX90" fmla="*/ 1051319 w 1540352"/>
                    <a:gd name="connsiteY90" fmla="*/ 1326919 h 1508045"/>
                    <a:gd name="connsiteX91" fmla="*/ 1075669 w 1540352"/>
                    <a:gd name="connsiteY91" fmla="*/ 1336305 h 1508045"/>
                    <a:gd name="connsiteX92" fmla="*/ 1091449 w 1540352"/>
                    <a:gd name="connsiteY92" fmla="*/ 1374394 h 1508045"/>
                    <a:gd name="connsiteX93" fmla="*/ 1154091 w 1540352"/>
                    <a:gd name="connsiteY93" fmla="*/ 1398063 h 1508045"/>
                    <a:gd name="connsiteX94" fmla="*/ 1215170 w 1540352"/>
                    <a:gd name="connsiteY94" fmla="*/ 1380448 h 1508045"/>
                    <a:gd name="connsiteX95" fmla="*/ 1270670 w 1540352"/>
                    <a:gd name="connsiteY95" fmla="*/ 1426426 h 1508045"/>
                    <a:gd name="connsiteX96" fmla="*/ 1312772 w 1540352"/>
                    <a:gd name="connsiteY96" fmla="*/ 1429283 h 1508045"/>
                    <a:gd name="connsiteX97" fmla="*/ 1339638 w 1540352"/>
                    <a:gd name="connsiteY97" fmla="*/ 1485804 h 1508045"/>
                    <a:gd name="connsiteX98" fmla="*/ 1412823 w 1540352"/>
                    <a:gd name="connsiteY98" fmla="*/ 1508045 h 1508045"/>
                    <a:gd name="connsiteX99" fmla="*/ 1408810 w 1540352"/>
                    <a:gd name="connsiteY99" fmla="*/ 1433704 h 1508045"/>
                    <a:gd name="connsiteX100" fmla="*/ 1355418 w 1540352"/>
                    <a:gd name="connsiteY100" fmla="*/ 1431255 h 1508045"/>
                    <a:gd name="connsiteX101" fmla="*/ 1317805 w 1540352"/>
                    <a:gd name="connsiteY101" fmla="*/ 1385821 h 1508045"/>
                    <a:gd name="connsiteX102" fmla="*/ 1347732 w 1540352"/>
                    <a:gd name="connsiteY102" fmla="*/ 1276995 h 1508045"/>
                    <a:gd name="connsiteX103" fmla="*/ 1346508 w 1540352"/>
                    <a:gd name="connsiteY103" fmla="*/ 1223127 h 1508045"/>
                    <a:gd name="connsiteX104" fmla="*/ 1332021 w 1540352"/>
                    <a:gd name="connsiteY104" fmla="*/ 1172523 h 1508045"/>
                    <a:gd name="connsiteX105" fmla="*/ 1361403 w 1540352"/>
                    <a:gd name="connsiteY105" fmla="*/ 1144637 h 1508045"/>
                    <a:gd name="connsiteX106" fmla="*/ 1381536 w 1540352"/>
                    <a:gd name="connsiteY106" fmla="*/ 1104440 h 15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540352" h="1508045">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w="13602" cap="flat">
                  <a:solidFill>
                    <a:srgbClr val="FFFFFF"/>
                  </a:solidFill>
                  <a:prstDash val="solid"/>
                  <a:miter/>
                </a:ln>
              </p:spPr>
              <p:txBody>
                <a:bodyPr rtlCol="0" anchor="ctr"/>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name="connsiteX0" fmla="*/ 562150 w 624792"/>
                  <a:gd name="connsiteY0" fmla="*/ 450808 h 745724"/>
                  <a:gd name="connsiteX1" fmla="*/ 573305 w 624792"/>
                  <a:gd name="connsiteY1" fmla="*/ 128278 h 745724"/>
                  <a:gd name="connsiteX2" fmla="*/ 611258 w 624792"/>
                  <a:gd name="connsiteY2" fmla="*/ 94814 h 745724"/>
                  <a:gd name="connsiteX3" fmla="*/ 624793 w 624792"/>
                  <a:gd name="connsiteY3" fmla="*/ 52848 h 745724"/>
                  <a:gd name="connsiteX4" fmla="*/ 606361 w 624792"/>
                  <a:gd name="connsiteY4" fmla="*/ 58970 h 745724"/>
                  <a:gd name="connsiteX5" fmla="*/ 559090 w 624792"/>
                  <a:gd name="connsiteY5" fmla="*/ 38769 h 745724"/>
                  <a:gd name="connsiteX6" fmla="*/ 517396 w 624792"/>
                  <a:gd name="connsiteY6" fmla="*/ 36865 h 745724"/>
                  <a:gd name="connsiteX7" fmla="*/ 458426 w 624792"/>
                  <a:gd name="connsiteY7" fmla="*/ 91481 h 745724"/>
                  <a:gd name="connsiteX8" fmla="*/ 311852 w 624792"/>
                  <a:gd name="connsiteY8" fmla="*/ 66656 h 745724"/>
                  <a:gd name="connsiteX9" fmla="*/ 310832 w 624792"/>
                  <a:gd name="connsiteY9" fmla="*/ 66247 h 745724"/>
                  <a:gd name="connsiteX10" fmla="*/ 156572 w 624792"/>
                  <a:gd name="connsiteY10" fmla="*/ 4149 h 745724"/>
                  <a:gd name="connsiteX11" fmla="*/ 29315 w 624792"/>
                  <a:gd name="connsiteY11" fmla="*/ 0 h 745724"/>
                  <a:gd name="connsiteX12" fmla="*/ 0 w 624792"/>
                  <a:gd name="connsiteY12" fmla="*/ 40742 h 745724"/>
                  <a:gd name="connsiteX13" fmla="*/ 21697 w 624792"/>
                  <a:gd name="connsiteY13" fmla="*/ 52508 h 745724"/>
                  <a:gd name="connsiteX14" fmla="*/ 43258 w 624792"/>
                  <a:gd name="connsiteY14" fmla="*/ 119164 h 745724"/>
                  <a:gd name="connsiteX15" fmla="*/ 78967 w 624792"/>
                  <a:gd name="connsiteY15" fmla="*/ 134807 h 745724"/>
                  <a:gd name="connsiteX16" fmla="*/ 93114 w 624792"/>
                  <a:gd name="connsiteY16" fmla="*/ 255127 h 745724"/>
                  <a:gd name="connsiteX17" fmla="*/ 5034 w 624792"/>
                  <a:gd name="connsiteY17" fmla="*/ 358239 h 745724"/>
                  <a:gd name="connsiteX18" fmla="*/ 12447 w 624792"/>
                  <a:gd name="connsiteY18" fmla="*/ 383405 h 745724"/>
                  <a:gd name="connsiteX19" fmla="*/ 69920 w 624792"/>
                  <a:gd name="connsiteY19" fmla="*/ 388030 h 745724"/>
                  <a:gd name="connsiteX20" fmla="*/ 65907 w 624792"/>
                  <a:gd name="connsiteY20" fmla="*/ 424418 h 745724"/>
                  <a:gd name="connsiteX21" fmla="*/ 17821 w 624792"/>
                  <a:gd name="connsiteY21" fmla="*/ 436933 h 745724"/>
                  <a:gd name="connsiteX22" fmla="*/ 18432 w 624792"/>
                  <a:gd name="connsiteY22" fmla="*/ 442918 h 745724"/>
                  <a:gd name="connsiteX23" fmla="*/ 314913 w 624792"/>
                  <a:gd name="connsiteY23" fmla="*/ 611734 h 745724"/>
                  <a:gd name="connsiteX24" fmla="*/ 323551 w 624792"/>
                  <a:gd name="connsiteY24" fmla="*/ 670227 h 745724"/>
                  <a:gd name="connsiteX25" fmla="*/ 455434 w 624792"/>
                  <a:gd name="connsiteY25" fmla="*/ 745725 h 745724"/>
                  <a:gd name="connsiteX26" fmla="*/ 515152 w 624792"/>
                  <a:gd name="connsiteY26" fmla="*/ 614386 h 745724"/>
                  <a:gd name="connsiteX27" fmla="*/ 529503 w 624792"/>
                  <a:gd name="connsiteY27" fmla="*/ 589288 h 745724"/>
                  <a:gd name="connsiteX28" fmla="*/ 561810 w 624792"/>
                  <a:gd name="connsiteY28" fmla="*/ 577045 h 745724"/>
                  <a:gd name="connsiteX29" fmla="*/ 576910 w 624792"/>
                  <a:gd name="connsiteY29" fmla="*/ 541201 h 745724"/>
                  <a:gd name="connsiteX30" fmla="*/ 596294 w 624792"/>
                  <a:gd name="connsiteY30" fmla="*/ 536848 h 745724"/>
                  <a:gd name="connsiteX31" fmla="*/ 620848 w 624792"/>
                  <a:gd name="connsiteY31" fmla="*/ 509506 h 745724"/>
                  <a:gd name="connsiteX32" fmla="*/ 562150 w 624792"/>
                  <a:gd name="connsiteY32" fmla="*/ 450808 h 7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24792" h="745724">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w="20402" cap="flat">
                <a:solidFill>
                  <a:srgbClr val="FFFFFF"/>
                </a:solidFill>
                <a:prstDash val="solid"/>
                <a:miter/>
              </a:ln>
            </p:spPr>
            <p:txBody>
              <a:bodyPr rtlCol="0" anchor="ctr"/>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name="connsiteX0" fmla="*/ 303282 w 346472"/>
                  <a:gd name="connsiteY0" fmla="*/ 342187 h 517599"/>
                  <a:gd name="connsiteX1" fmla="*/ 290019 w 346472"/>
                  <a:gd name="connsiteY1" fmla="*/ 144397 h 517599"/>
                  <a:gd name="connsiteX2" fmla="*/ 283422 w 346472"/>
                  <a:gd name="connsiteY2" fmla="*/ 108689 h 517599"/>
                  <a:gd name="connsiteX3" fmla="*/ 282129 w 346472"/>
                  <a:gd name="connsiteY3" fmla="*/ 67336 h 517599"/>
                  <a:gd name="connsiteX4" fmla="*/ 238055 w 346472"/>
                  <a:gd name="connsiteY4" fmla="*/ 0 h 517599"/>
                  <a:gd name="connsiteX5" fmla="*/ 213365 w 346472"/>
                  <a:gd name="connsiteY5" fmla="*/ 9658 h 517599"/>
                  <a:gd name="connsiteX6" fmla="*/ 53800 w 346472"/>
                  <a:gd name="connsiteY6" fmla="*/ 4489 h 517599"/>
                  <a:gd name="connsiteX7" fmla="*/ 46999 w 346472"/>
                  <a:gd name="connsiteY7" fmla="*/ 11291 h 517599"/>
                  <a:gd name="connsiteX8" fmla="*/ 67948 w 346472"/>
                  <a:gd name="connsiteY8" fmla="*/ 219691 h 517599"/>
                  <a:gd name="connsiteX9" fmla="*/ 31763 w 346472"/>
                  <a:gd name="connsiteY9" fmla="*/ 267982 h 517599"/>
                  <a:gd name="connsiteX10" fmla="*/ 27818 w 346472"/>
                  <a:gd name="connsiteY10" fmla="*/ 306139 h 517599"/>
                  <a:gd name="connsiteX11" fmla="*/ 0 w 346472"/>
                  <a:gd name="connsiteY11" fmla="*/ 342799 h 517599"/>
                  <a:gd name="connsiteX12" fmla="*/ 18908 w 346472"/>
                  <a:gd name="connsiteY12" fmla="*/ 424418 h 517599"/>
                  <a:gd name="connsiteX13" fmla="*/ 45231 w 346472"/>
                  <a:gd name="connsiteY13" fmla="*/ 436933 h 517599"/>
                  <a:gd name="connsiteX14" fmla="*/ 45231 w 346472"/>
                  <a:gd name="connsiteY14" fmla="*/ 502568 h 517599"/>
                  <a:gd name="connsiteX15" fmla="*/ 88897 w 346472"/>
                  <a:gd name="connsiteY15" fmla="*/ 517600 h 517599"/>
                  <a:gd name="connsiteX16" fmla="*/ 116987 w 346472"/>
                  <a:gd name="connsiteY16" fmla="*/ 505425 h 517599"/>
                  <a:gd name="connsiteX17" fmla="*/ 131679 w 346472"/>
                  <a:gd name="connsiteY17" fmla="*/ 492434 h 517599"/>
                  <a:gd name="connsiteX18" fmla="*/ 181534 w 346472"/>
                  <a:gd name="connsiteY18" fmla="*/ 479035 h 517599"/>
                  <a:gd name="connsiteX19" fmla="*/ 255807 w 346472"/>
                  <a:gd name="connsiteY19" fmla="*/ 440470 h 517599"/>
                  <a:gd name="connsiteX20" fmla="*/ 288931 w 346472"/>
                  <a:gd name="connsiteY20" fmla="*/ 430812 h 517599"/>
                  <a:gd name="connsiteX21" fmla="*/ 308655 w 346472"/>
                  <a:gd name="connsiteY21" fmla="*/ 427003 h 517599"/>
                  <a:gd name="connsiteX22" fmla="*/ 320354 w 346472"/>
                  <a:gd name="connsiteY22" fmla="*/ 431628 h 517599"/>
                  <a:gd name="connsiteX23" fmla="*/ 335454 w 346472"/>
                  <a:gd name="connsiteY23" fmla="*/ 429519 h 517599"/>
                  <a:gd name="connsiteX24" fmla="*/ 346472 w 346472"/>
                  <a:gd name="connsiteY24" fmla="*/ 416869 h 517599"/>
                  <a:gd name="connsiteX25" fmla="*/ 303282 w 346472"/>
                  <a:gd name="connsiteY25" fmla="*/ 342187 h 51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6472" h="517599">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w="20402" cap="flat">
                <a:solidFill>
                  <a:srgbClr val="FFFFFF"/>
                </a:solidFill>
                <a:prstDash val="solid"/>
                <a:miter/>
              </a:ln>
            </p:spPr>
            <p:txBody>
              <a:bodyPr rtlCol="0" anchor="ctr"/>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name="connsiteX0" fmla="*/ 56616 w 118957"/>
                  <a:gd name="connsiteY0" fmla="*/ 15407 h 121475"/>
                  <a:gd name="connsiteX1" fmla="*/ 10499 w 118957"/>
                  <a:gd name="connsiteY1" fmla="*/ 20034 h 121475"/>
                  <a:gd name="connsiteX2" fmla="*/ 9682 w 118957"/>
                  <a:gd name="connsiteY2" fmla="*/ 24454 h 121475"/>
                  <a:gd name="connsiteX3" fmla="*/ -6707 w 118957"/>
                  <a:gd name="connsiteY3" fmla="*/ 93217 h 121475"/>
                  <a:gd name="connsiteX4" fmla="*/ 13153 w 118957"/>
                  <a:gd name="connsiteY4" fmla="*/ 114711 h 121475"/>
                  <a:gd name="connsiteX5" fmla="*/ 25394 w 118957"/>
                  <a:gd name="connsiteY5" fmla="*/ 113622 h 121475"/>
                  <a:gd name="connsiteX6" fmla="*/ 34169 w 118957"/>
                  <a:gd name="connsiteY6" fmla="*/ 82948 h 121475"/>
                  <a:gd name="connsiteX7" fmla="*/ 41312 w 118957"/>
                  <a:gd name="connsiteY7" fmla="*/ 82948 h 121475"/>
                  <a:gd name="connsiteX8" fmla="*/ 65390 w 118957"/>
                  <a:gd name="connsiteY8" fmla="*/ 81995 h 121475"/>
                  <a:gd name="connsiteX9" fmla="*/ 82122 w 118957"/>
                  <a:gd name="connsiteY9" fmla="*/ 81450 h 121475"/>
                  <a:gd name="connsiteX10" fmla="*/ 85044 w 118957"/>
                  <a:gd name="connsiteY10" fmla="*/ 81450 h 121475"/>
                  <a:gd name="connsiteX11" fmla="*/ 112251 w 118957"/>
                  <a:gd name="connsiteY11" fmla="*/ 42614 h 121475"/>
                  <a:gd name="connsiteX12" fmla="*/ 82663 w 118957"/>
                  <a:gd name="connsiteY12" fmla="*/ -6764 h 12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957" h="121475">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w="20402" cap="flat">
                <a:solidFill>
                  <a:srgbClr val="FFFFFF"/>
                </a:solidFill>
                <a:prstDash val="solid"/>
                <a:miter/>
              </a:ln>
            </p:spPr>
            <p:txBody>
              <a:bodyPr rtlCol="0" anchor="ctr"/>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a:r>
              <a:rPr lang="en-GB"/>
              <a:t>DHIS2 as EMIS</a:t>
            </a:r>
            <a:endParaRPr lang="en-GB" dirty="0"/>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62944" y="2768458"/>
            <a:ext cx="175253" cy="45719"/>
          </a:xfrm>
          <a:custGeom>
            <a:avLst/>
            <a:gdLst>
              <a:gd name="connsiteX0" fmla="*/ 86380 w 259207"/>
              <a:gd name="connsiteY0" fmla="*/ 29247 h 49651"/>
              <a:gd name="connsiteX1" fmla="*/ 129706 w 259207"/>
              <a:gd name="connsiteY1" fmla="*/ 16324 h 49651"/>
              <a:gd name="connsiteX2" fmla="*/ 160517 w 259207"/>
              <a:gd name="connsiteY2" fmla="*/ 10406 h 49651"/>
              <a:gd name="connsiteX3" fmla="*/ 230301 w 259207"/>
              <a:gd name="connsiteY3" fmla="*/ 32920 h 49651"/>
              <a:gd name="connsiteX4" fmla="*/ 259208 w 259207"/>
              <a:gd name="connsiteY4" fmla="*/ 25098 h 49651"/>
              <a:gd name="connsiteX5" fmla="*/ 259208 w 259207"/>
              <a:gd name="connsiteY5" fmla="*/ 16664 h 49651"/>
              <a:gd name="connsiteX6" fmla="*/ 222888 w 259207"/>
              <a:gd name="connsiteY6" fmla="*/ 18364 h 49651"/>
              <a:gd name="connsiteX7" fmla="*/ 174256 w 259207"/>
              <a:gd name="connsiteY7" fmla="*/ 0 h 49651"/>
              <a:gd name="connsiteX8" fmla="*/ 128210 w 259207"/>
              <a:gd name="connsiteY8" fmla="*/ 1972 h 49651"/>
              <a:gd name="connsiteX9" fmla="*/ 99983 w 259207"/>
              <a:gd name="connsiteY9" fmla="*/ 17140 h 49651"/>
              <a:gd name="connsiteX10" fmla="*/ 21833 w 259207"/>
              <a:gd name="connsiteY10" fmla="*/ 18364 h 49651"/>
              <a:gd name="connsiteX11" fmla="*/ 20201 w 259207"/>
              <a:gd name="connsiteY11" fmla="*/ 25914 h 49651"/>
              <a:gd name="connsiteX12" fmla="*/ 0 w 259207"/>
              <a:gd name="connsiteY12" fmla="*/ 33736 h 49651"/>
              <a:gd name="connsiteX13" fmla="*/ 0 w 259207"/>
              <a:gd name="connsiteY13" fmla="*/ 49651 h 49651"/>
              <a:gd name="connsiteX14" fmla="*/ 47339 w 259207"/>
              <a:gd name="connsiteY14" fmla="*/ 33600 h 49651"/>
              <a:gd name="connsiteX15" fmla="*/ 86380 w 259207"/>
              <a:gd name="connsiteY15" fmla="*/ 29247 h 4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9207" h="49651">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w="6801" cap="flat">
            <a:solidFill>
              <a:srgbClr val="FFFFFF"/>
            </a:solidFill>
            <a:prstDash val="solid"/>
            <a:miter/>
          </a:ln>
        </p:spPr>
        <p:txBody>
          <a:bodyPr rtlCol="0" anchor="ctr"/>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9114161" y="3393658"/>
            <a:ext cx="310171" cy="311263"/>
          </a:xfrm>
          <a:custGeom>
            <a:avLst/>
            <a:gdLst>
              <a:gd name="connsiteX0" fmla="*/ 413059 w 424894"/>
              <a:gd name="connsiteY0" fmla="*/ 96106 h 426390"/>
              <a:gd name="connsiteX1" fmla="*/ 379528 w 424894"/>
              <a:gd name="connsiteY1" fmla="*/ 81415 h 426390"/>
              <a:gd name="connsiteX2" fmla="*/ 357695 w 424894"/>
              <a:gd name="connsiteY2" fmla="*/ 13875 h 426390"/>
              <a:gd name="connsiteX3" fmla="*/ 332053 w 424894"/>
              <a:gd name="connsiteY3" fmla="*/ 0 h 426390"/>
              <a:gd name="connsiteX4" fmla="*/ 274375 w 424894"/>
              <a:gd name="connsiteY4" fmla="*/ 22445 h 426390"/>
              <a:gd name="connsiteX5" fmla="*/ 169767 w 424894"/>
              <a:gd name="connsiteY5" fmla="*/ 26458 h 426390"/>
              <a:gd name="connsiteX6" fmla="*/ 108825 w 424894"/>
              <a:gd name="connsiteY6" fmla="*/ 26458 h 426390"/>
              <a:gd name="connsiteX7" fmla="*/ 102432 w 424894"/>
              <a:gd name="connsiteY7" fmla="*/ 26798 h 426390"/>
              <a:gd name="connsiteX8" fmla="*/ 99915 w 424894"/>
              <a:gd name="connsiteY8" fmla="*/ 70260 h 426390"/>
              <a:gd name="connsiteX9" fmla="*/ 113042 w 424894"/>
              <a:gd name="connsiteY9" fmla="*/ 135011 h 426390"/>
              <a:gd name="connsiteX10" fmla="*/ 144057 w 424894"/>
              <a:gd name="connsiteY10" fmla="*/ 133923 h 426390"/>
              <a:gd name="connsiteX11" fmla="*/ 139228 w 424894"/>
              <a:gd name="connsiteY11" fmla="*/ 184119 h 426390"/>
              <a:gd name="connsiteX12" fmla="*/ 105424 w 424894"/>
              <a:gd name="connsiteY12" fmla="*/ 216902 h 426390"/>
              <a:gd name="connsiteX13" fmla="*/ 93249 w 424894"/>
              <a:gd name="connsiteY13" fmla="*/ 242884 h 426390"/>
              <a:gd name="connsiteX14" fmla="*/ 66792 w 424894"/>
              <a:gd name="connsiteY14" fmla="*/ 257644 h 426390"/>
              <a:gd name="connsiteX15" fmla="*/ 52984 w 424894"/>
              <a:gd name="connsiteY15" fmla="*/ 240912 h 426390"/>
              <a:gd name="connsiteX16" fmla="*/ 24622 w 424894"/>
              <a:gd name="connsiteY16" fmla="*/ 283421 h 426390"/>
              <a:gd name="connsiteX17" fmla="*/ 9522 w 424894"/>
              <a:gd name="connsiteY17" fmla="*/ 408502 h 426390"/>
              <a:gd name="connsiteX18" fmla="*/ 0 w 424894"/>
              <a:gd name="connsiteY18" fmla="*/ 426391 h 426390"/>
              <a:gd name="connsiteX19" fmla="*/ 24077 w 424894"/>
              <a:gd name="connsiteY19" fmla="*/ 424078 h 426390"/>
              <a:gd name="connsiteX20" fmla="*/ 56725 w 424894"/>
              <a:gd name="connsiteY20" fmla="*/ 395716 h 426390"/>
              <a:gd name="connsiteX21" fmla="*/ 159837 w 424894"/>
              <a:gd name="connsiteY21" fmla="*/ 391635 h 426390"/>
              <a:gd name="connsiteX22" fmla="*/ 166094 w 424894"/>
              <a:gd name="connsiteY22" fmla="*/ 322735 h 426390"/>
              <a:gd name="connsiteX23" fmla="*/ 234858 w 424894"/>
              <a:gd name="connsiteY23" fmla="*/ 295732 h 426390"/>
              <a:gd name="connsiteX24" fmla="*/ 274103 w 424894"/>
              <a:gd name="connsiteY24" fmla="*/ 301582 h 426390"/>
              <a:gd name="connsiteX25" fmla="*/ 282605 w 424894"/>
              <a:gd name="connsiteY25" fmla="*/ 286686 h 426390"/>
              <a:gd name="connsiteX26" fmla="*/ 342323 w 424894"/>
              <a:gd name="connsiteY26" fmla="*/ 293284 h 426390"/>
              <a:gd name="connsiteX27" fmla="*/ 424894 w 424894"/>
              <a:gd name="connsiteY27" fmla="*/ 196634 h 426390"/>
              <a:gd name="connsiteX28" fmla="*/ 413059 w 424894"/>
              <a:gd name="connsiteY28" fmla="*/ 96106 h 4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4894" h="426390">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109" name="TextBox 108">
            <a:extLst>
              <a:ext uri="{FF2B5EF4-FFF2-40B4-BE49-F238E27FC236}">
                <a16:creationId xmlns:a16="http://schemas.microsoft.com/office/drawing/2014/main" id="{3BC04228-E4E5-48CB-815D-A4B66594B0EE}"/>
              </a:ext>
            </a:extLst>
          </p:cNvPr>
          <p:cNvSpPr txBox="1"/>
          <p:nvPr/>
        </p:nvSpPr>
        <p:spPr>
          <a:xfrm>
            <a:off x="2406730" y="3673315"/>
            <a:ext cx="3444461" cy="1200329"/>
          </a:xfrm>
          <a:prstGeom prst="rect">
            <a:avLst/>
          </a:prstGeom>
          <a:noFill/>
        </p:spPr>
        <p:txBody>
          <a:bodyPr wrap="square" rtlCol="0">
            <a:spAutoFit/>
          </a:bodyPr>
          <a:lstStyle/>
          <a:p>
            <a:pPr algn="ctr">
              <a:buClr>
                <a:srgbClr val="008CCF"/>
              </a:buClr>
            </a:pPr>
            <a:r>
              <a:rPr lang="en-GB" sz="2400" dirty="0">
                <a:solidFill>
                  <a:srgbClr val="2196F3"/>
                </a:solidFill>
              </a:rPr>
              <a:t>E</a:t>
            </a:r>
            <a:r>
              <a:rPr lang="en-GB" sz="2400" dirty="0"/>
              <a:t>ducation </a:t>
            </a:r>
            <a:r>
              <a:rPr lang="en-GB" sz="2400" dirty="0">
                <a:solidFill>
                  <a:srgbClr val="2196F3"/>
                </a:solidFill>
              </a:rPr>
              <a:t>M</a:t>
            </a:r>
            <a:r>
              <a:rPr lang="en-GB" sz="2400" dirty="0"/>
              <a:t>anagement </a:t>
            </a:r>
            <a:r>
              <a:rPr lang="en-GB" sz="2400" dirty="0">
                <a:solidFill>
                  <a:srgbClr val="2196F3"/>
                </a:solidFill>
              </a:rPr>
              <a:t>I</a:t>
            </a:r>
            <a:r>
              <a:rPr lang="en-GB" sz="2400" dirty="0"/>
              <a:t>nformation </a:t>
            </a:r>
            <a:r>
              <a:rPr lang="en-GB" sz="2400" dirty="0">
                <a:solidFill>
                  <a:srgbClr val="2196F3"/>
                </a:solidFill>
              </a:rPr>
              <a:t>S</a:t>
            </a:r>
            <a:r>
              <a:rPr lang="en-GB" sz="2400" dirty="0"/>
              <a:t>ystem</a:t>
            </a:r>
          </a:p>
        </p:txBody>
      </p:sp>
      <p:pic>
        <p:nvPicPr>
          <p:cNvPr id="111" name="Graphic 110" descr="Arrow Right with solid fill">
            <a:extLst>
              <a:ext uri="{FF2B5EF4-FFF2-40B4-BE49-F238E27FC236}">
                <a16:creationId xmlns:a16="http://schemas.microsoft.com/office/drawing/2014/main" id="{DEAF4216-4DD7-452D-9B7A-B558D668F3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pic>
        <p:nvPicPr>
          <p:cNvPr id="112" name="Picture 111">
            <a:extLst>
              <a:ext uri="{FF2B5EF4-FFF2-40B4-BE49-F238E27FC236}">
                <a16:creationId xmlns:a16="http://schemas.microsoft.com/office/drawing/2014/main" id="{7DCA06D7-DDBE-4024-B618-FF362AD625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Tree>
    <p:custDataLst>
      <p:tags r:id="rId1"/>
    </p:custDataLst>
    <p:extLst>
      <p:ext uri="{BB962C8B-B14F-4D97-AF65-F5344CB8AC3E}">
        <p14:creationId xmlns:p14="http://schemas.microsoft.com/office/powerpoint/2010/main" val="2956581422"/>
      </p:ext>
    </p:extLst>
  </p:cSld>
  <p:clrMapOvr>
    <a:masterClrMapping/>
  </p:clrMapOvr>
  <mc:AlternateContent xmlns:mc="http://schemas.openxmlformats.org/markup-compatibility/2006">
    <mc:Choice xmlns:p14="http://schemas.microsoft.com/office/powerpoint/2010/main" Requires="p14">
      <p:transition spd="med" p14:dur="700" advTm="8142">
        <p:fade/>
      </p:transition>
    </mc:Choice>
    <mc:Fallback>
      <p:transition spd="med" advTm="81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500"/>
                                        <p:tgtEl>
                                          <p:spTgt spid="11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wipe(up)">
                                      <p:cBhvr>
                                        <p:cTn id="21" dur="500"/>
                                        <p:tgtEl>
                                          <p:spTgt spid="111"/>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par>
                                <p:cTn id="29" presetID="10" presetClass="entr" presetSubtype="0" fill="hold" nodeType="with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2" grpId="0" animBg="1"/>
      <p:bldP spid="104" grpId="0" animBg="1"/>
      <p:bldP spid="10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4336" y="2603497"/>
            <a:ext cx="2087942" cy="2087942"/>
          </a:xfrm>
          <a:prstGeom prst="rect">
            <a:avLst/>
          </a:prstGeom>
        </p:spPr>
      </p:pic>
      <p:pic>
        <p:nvPicPr>
          <p:cNvPr id="16" name="Picture 15" descr="Logo, company name&#10;&#10;Description automatically generated">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295" y="2801295"/>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a:r>
              <a:rPr lang="en-GB" dirty="0"/>
              <a:t>DHIS2 – Starting out</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27580A2-EAEA-49F1-BC62-B16828EB4AF3}"/>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1994</a:t>
            </a:r>
          </a:p>
        </p:txBody>
      </p:sp>
      <p:pic>
        <p:nvPicPr>
          <p:cNvPr id="10" name="Picture 9" descr="Logo, company name&#10;&#10;Description automatically generated">
            <a:extLst>
              <a:ext uri="{FF2B5EF4-FFF2-40B4-BE49-F238E27FC236}">
                <a16:creationId xmlns:a16="http://schemas.microsoft.com/office/drawing/2014/main" id="{9027A3AC-8FCE-4398-987E-60B2698B7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7669" y="3637704"/>
            <a:ext cx="3219992" cy="980464"/>
          </a:xfrm>
          <a:prstGeom prst="rect">
            <a:avLst/>
          </a:prstGeom>
        </p:spPr>
      </p:pic>
      <p:sp>
        <p:nvSpPr>
          <p:cNvPr id="11" name="Rectangle: Rounded Corners 10">
            <a:extLst>
              <a:ext uri="{FF2B5EF4-FFF2-40B4-BE49-F238E27FC236}">
                <a16:creationId xmlns:a16="http://schemas.microsoft.com/office/drawing/2014/main" id="{80EAFF5F-BADE-42A1-B0F0-69E9E16FEF68}"/>
              </a:ext>
            </a:extLst>
          </p:cNvPr>
          <p:cNvSpPr/>
          <p:nvPr/>
        </p:nvSpPr>
        <p:spPr>
          <a:xfrm>
            <a:off x="2257669" y="2707378"/>
            <a:ext cx="3219992" cy="681754"/>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dirty="0"/>
              <a:t>HISP</a:t>
            </a:r>
          </a:p>
        </p:txBody>
      </p:sp>
    </p:spTree>
    <p:custDataLst>
      <p:tags r:id="rId1"/>
    </p:custDataLst>
    <p:extLst>
      <p:ext uri="{BB962C8B-B14F-4D97-AF65-F5344CB8AC3E}">
        <p14:creationId xmlns:p14="http://schemas.microsoft.com/office/powerpoint/2010/main" val="920764565"/>
      </p:ext>
    </p:extLst>
  </p:cSld>
  <p:clrMapOvr>
    <a:masterClrMapping/>
  </p:clrMapOvr>
  <mc:AlternateContent xmlns:mc="http://schemas.openxmlformats.org/markup-compatibility/2006">
    <mc:Choice xmlns:p14="http://schemas.microsoft.com/office/powerpoint/2010/main" Requires="p14">
      <p:transition p14:dur="250" advTm="13437">
        <p:fade/>
      </p:transition>
    </mc:Choice>
    <mc:Fallback>
      <p:transition advTm="1343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14126560" y="1251558"/>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name="connsiteX0" fmla="*/ 118007 w 234654"/>
                <a:gd name="connsiteY0" fmla="*/ 236627 h 248053"/>
                <a:gd name="connsiteX1" fmla="*/ 133583 w 234654"/>
                <a:gd name="connsiteY1" fmla="*/ 248053 h 248053"/>
                <a:gd name="connsiteX2" fmla="*/ 159769 w 234654"/>
                <a:gd name="connsiteY2" fmla="*/ 208604 h 248053"/>
                <a:gd name="connsiteX3" fmla="*/ 204115 w 234654"/>
                <a:gd name="connsiteY3" fmla="*/ 185207 h 248053"/>
                <a:gd name="connsiteX4" fmla="*/ 204115 w 234654"/>
                <a:gd name="connsiteY4" fmla="*/ 143241 h 248053"/>
                <a:gd name="connsiteX5" fmla="*/ 234654 w 234654"/>
                <a:gd name="connsiteY5" fmla="*/ 126169 h 248053"/>
                <a:gd name="connsiteX6" fmla="*/ 231594 w 234654"/>
                <a:gd name="connsiteY6" fmla="*/ 123993 h 248053"/>
                <a:gd name="connsiteX7" fmla="*/ 200306 w 234654"/>
                <a:gd name="connsiteY7" fmla="*/ 136168 h 248053"/>
                <a:gd name="connsiteX8" fmla="*/ 174392 w 234654"/>
                <a:gd name="connsiteY8" fmla="*/ 123177 h 248053"/>
                <a:gd name="connsiteX9" fmla="*/ 186363 w 234654"/>
                <a:gd name="connsiteY9" fmla="*/ 99303 h 248053"/>
                <a:gd name="connsiteX10" fmla="*/ 216018 w 234654"/>
                <a:gd name="connsiteY10" fmla="*/ 75566 h 248053"/>
                <a:gd name="connsiteX11" fmla="*/ 211529 w 234654"/>
                <a:gd name="connsiteY11" fmla="*/ 57609 h 248053"/>
                <a:gd name="connsiteX12" fmla="*/ 163510 w 234654"/>
                <a:gd name="connsiteY12" fmla="*/ 0 h 248053"/>
                <a:gd name="connsiteX13" fmla="*/ 90801 w 234654"/>
                <a:gd name="connsiteY13" fmla="*/ 4557 h 248053"/>
                <a:gd name="connsiteX14" fmla="*/ 78694 w 234654"/>
                <a:gd name="connsiteY14" fmla="*/ 38497 h 248053"/>
                <a:gd name="connsiteX15" fmla="*/ 0 w 234654"/>
                <a:gd name="connsiteY15" fmla="*/ 88149 h 248053"/>
                <a:gd name="connsiteX16" fmla="*/ 2245 w 234654"/>
                <a:gd name="connsiteY16" fmla="*/ 114607 h 248053"/>
                <a:gd name="connsiteX17" fmla="*/ 19861 w 234654"/>
                <a:gd name="connsiteY17" fmla="*/ 167047 h 248053"/>
                <a:gd name="connsiteX18" fmla="*/ 45435 w 234654"/>
                <a:gd name="connsiteY18" fmla="*/ 180854 h 248053"/>
                <a:gd name="connsiteX19" fmla="*/ 60942 w 234654"/>
                <a:gd name="connsiteY19" fmla="*/ 197246 h 248053"/>
                <a:gd name="connsiteX20" fmla="*/ 84884 w 234654"/>
                <a:gd name="connsiteY20" fmla="*/ 219419 h 248053"/>
                <a:gd name="connsiteX21" fmla="*/ 118007 w 234654"/>
                <a:gd name="connsiteY21" fmla="*/ 236627 h 2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4654" h="248053">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w="13602" cap="flat">
              <a:solidFill>
                <a:srgbClr val="FFFFFF"/>
              </a:solidFill>
              <a:prstDash val="solid"/>
              <a:miter/>
            </a:ln>
          </p:spPr>
          <p:txBody>
            <a:bodyPr rtlCol="0" anchor="ctr"/>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name="connsiteX0" fmla="*/ 513383 w 623636"/>
                    <a:gd name="connsiteY0" fmla="*/ 18840 h 1099406"/>
                    <a:gd name="connsiteX1" fmla="*/ 544330 w 623636"/>
                    <a:gd name="connsiteY1" fmla="*/ 0 h 1099406"/>
                    <a:gd name="connsiteX2" fmla="*/ 599423 w 623636"/>
                    <a:gd name="connsiteY2" fmla="*/ 59106 h 1099406"/>
                    <a:gd name="connsiteX3" fmla="*/ 623636 w 623636"/>
                    <a:gd name="connsiteY3" fmla="*/ 274171 h 1099406"/>
                    <a:gd name="connsiteX4" fmla="*/ 610169 w 623636"/>
                    <a:gd name="connsiteY4" fmla="*/ 306411 h 1099406"/>
                    <a:gd name="connsiteX5" fmla="*/ 596702 w 623636"/>
                    <a:gd name="connsiteY5" fmla="*/ 305118 h 1099406"/>
                    <a:gd name="connsiteX6" fmla="*/ 581943 w 623636"/>
                    <a:gd name="connsiteY6" fmla="*/ 263425 h 1099406"/>
                    <a:gd name="connsiteX7" fmla="*/ 568476 w 623636"/>
                    <a:gd name="connsiteY7" fmla="*/ 263425 h 1099406"/>
                    <a:gd name="connsiteX8" fmla="*/ 557729 w 623636"/>
                    <a:gd name="connsiteY8" fmla="*/ 327972 h 1099406"/>
                    <a:gd name="connsiteX9" fmla="*/ 565823 w 623636"/>
                    <a:gd name="connsiteY9" fmla="*/ 338718 h 1099406"/>
                    <a:gd name="connsiteX10" fmla="*/ 563102 w 623636"/>
                    <a:gd name="connsiteY10" fmla="*/ 380344 h 1099406"/>
                    <a:gd name="connsiteX11" fmla="*/ 533584 w 623636"/>
                    <a:gd name="connsiteY11" fmla="*/ 415304 h 1099406"/>
                    <a:gd name="connsiteX12" fmla="*/ 516103 w 623636"/>
                    <a:gd name="connsiteY12" fmla="*/ 495971 h 1099406"/>
                    <a:gd name="connsiteX13" fmla="*/ 458290 w 623636"/>
                    <a:gd name="connsiteY13" fmla="*/ 630370 h 1099406"/>
                    <a:gd name="connsiteX14" fmla="*/ 344024 w 623636"/>
                    <a:gd name="connsiteY14" fmla="*/ 884409 h 1099406"/>
                    <a:gd name="connsiteX15" fmla="*/ 302398 w 623636"/>
                    <a:gd name="connsiteY15" fmla="*/ 987860 h 1099406"/>
                    <a:gd name="connsiteX16" fmla="*/ 258052 w 623636"/>
                    <a:gd name="connsiteY16" fmla="*/ 1049687 h 1099406"/>
                    <a:gd name="connsiteX17" fmla="*/ 241864 w 623636"/>
                    <a:gd name="connsiteY17" fmla="*/ 1057781 h 1099406"/>
                    <a:gd name="connsiteX18" fmla="*/ 185479 w 623636"/>
                    <a:gd name="connsiteY18" fmla="*/ 1069887 h 1099406"/>
                    <a:gd name="connsiteX19" fmla="*/ 124945 w 623636"/>
                    <a:gd name="connsiteY19" fmla="*/ 1095393 h 1099406"/>
                    <a:gd name="connsiteX20" fmla="*/ 100799 w 623636"/>
                    <a:gd name="connsiteY20" fmla="*/ 1099406 h 1099406"/>
                    <a:gd name="connsiteX21" fmla="*/ 57745 w 623636"/>
                    <a:gd name="connsiteY21" fmla="*/ 1056420 h 1099406"/>
                    <a:gd name="connsiteX22" fmla="*/ 22785 w 623636"/>
                    <a:gd name="connsiteY22" fmla="*/ 1028194 h 1099406"/>
                    <a:gd name="connsiteX23" fmla="*/ 5373 w 623636"/>
                    <a:gd name="connsiteY23" fmla="*/ 963715 h 1099406"/>
                    <a:gd name="connsiteX24" fmla="*/ 18772 w 623636"/>
                    <a:gd name="connsiteY24" fmla="*/ 923382 h 1099406"/>
                    <a:gd name="connsiteX25" fmla="*/ 13399 w 623636"/>
                    <a:gd name="connsiteY25" fmla="*/ 888422 h 1099406"/>
                    <a:gd name="connsiteX26" fmla="*/ 0 w 623636"/>
                    <a:gd name="connsiteY26" fmla="*/ 870941 h 1099406"/>
                    <a:gd name="connsiteX27" fmla="*/ 0 w 623636"/>
                    <a:gd name="connsiteY27" fmla="*/ 799729 h 1099406"/>
                    <a:gd name="connsiteX28" fmla="*/ 32239 w 623636"/>
                    <a:gd name="connsiteY28" fmla="*/ 739195 h 1099406"/>
                    <a:gd name="connsiteX29" fmla="*/ 52372 w 623636"/>
                    <a:gd name="connsiteY29" fmla="*/ 737903 h 1099406"/>
                    <a:gd name="connsiteX30" fmla="*/ 60466 w 623636"/>
                    <a:gd name="connsiteY30" fmla="*/ 701582 h 1099406"/>
                    <a:gd name="connsiteX31" fmla="*/ 107465 w 623636"/>
                    <a:gd name="connsiteY31" fmla="*/ 631730 h 1099406"/>
                    <a:gd name="connsiteX32" fmla="*/ 120932 w 623636"/>
                    <a:gd name="connsiteY32" fmla="*/ 595410 h 1099406"/>
                    <a:gd name="connsiteX33" fmla="*/ 104812 w 623636"/>
                    <a:gd name="connsiteY33" fmla="*/ 564531 h 1099406"/>
                    <a:gd name="connsiteX34" fmla="*/ 98079 w 623636"/>
                    <a:gd name="connsiteY34" fmla="*/ 498623 h 1099406"/>
                    <a:gd name="connsiteX35" fmla="*/ 102092 w 623636"/>
                    <a:gd name="connsiteY35" fmla="*/ 447543 h 1099406"/>
                    <a:gd name="connsiteX36" fmla="*/ 88692 w 623636"/>
                    <a:gd name="connsiteY36" fmla="*/ 434145 h 1099406"/>
                    <a:gd name="connsiteX37" fmla="*/ 133039 w 623636"/>
                    <a:gd name="connsiteY37" fmla="*/ 357491 h 1099406"/>
                    <a:gd name="connsiteX38" fmla="*/ 142425 w 623636"/>
                    <a:gd name="connsiteY38" fmla="*/ 323891 h 1099406"/>
                    <a:gd name="connsiteX39" fmla="*/ 184119 w 623636"/>
                    <a:gd name="connsiteY39" fmla="*/ 325251 h 1099406"/>
                    <a:gd name="connsiteX40" fmla="*/ 197518 w 623636"/>
                    <a:gd name="connsiteY40" fmla="*/ 310492 h 1099406"/>
                    <a:gd name="connsiteX41" fmla="*/ 210985 w 623636"/>
                    <a:gd name="connsiteY41" fmla="*/ 314505 h 1099406"/>
                    <a:gd name="connsiteX42" fmla="*/ 225744 w 623636"/>
                    <a:gd name="connsiteY42" fmla="*/ 314505 h 1099406"/>
                    <a:gd name="connsiteX43" fmla="*/ 245945 w 623636"/>
                    <a:gd name="connsiteY43" fmla="*/ 294304 h 1099406"/>
                    <a:gd name="connsiteX44" fmla="*/ 282197 w 623636"/>
                    <a:gd name="connsiteY44" fmla="*/ 294304 h 1099406"/>
                    <a:gd name="connsiteX45" fmla="*/ 292944 w 623636"/>
                    <a:gd name="connsiteY45" fmla="*/ 314505 h 1099406"/>
                    <a:gd name="connsiteX46" fmla="*/ 315797 w 623636"/>
                    <a:gd name="connsiteY46" fmla="*/ 314505 h 1099406"/>
                    <a:gd name="connsiteX47" fmla="*/ 298317 w 623636"/>
                    <a:gd name="connsiteY47" fmla="*/ 287639 h 1099406"/>
                    <a:gd name="connsiteX48" fmla="*/ 298317 w 623636"/>
                    <a:gd name="connsiteY48" fmla="*/ 272811 h 1099406"/>
                    <a:gd name="connsiteX49" fmla="*/ 337290 w 623636"/>
                    <a:gd name="connsiteY49" fmla="*/ 249958 h 1099406"/>
                    <a:gd name="connsiteX50" fmla="*/ 346744 w 623636"/>
                    <a:gd name="connsiteY50" fmla="*/ 252679 h 1099406"/>
                    <a:gd name="connsiteX51" fmla="*/ 352118 w 623636"/>
                    <a:gd name="connsiteY51" fmla="*/ 271519 h 1099406"/>
                    <a:gd name="connsiteX52" fmla="*/ 372250 w 623636"/>
                    <a:gd name="connsiteY52" fmla="*/ 272811 h 1099406"/>
                    <a:gd name="connsiteX53" fmla="*/ 362864 w 623636"/>
                    <a:gd name="connsiteY53" fmla="*/ 241932 h 1099406"/>
                    <a:gd name="connsiteX54" fmla="*/ 381704 w 623636"/>
                    <a:gd name="connsiteY54" fmla="*/ 217718 h 1099406"/>
                    <a:gd name="connsiteX55" fmla="*/ 389730 w 623636"/>
                    <a:gd name="connsiteY55" fmla="*/ 205612 h 1099406"/>
                    <a:gd name="connsiteX56" fmla="*/ 397824 w 623636"/>
                    <a:gd name="connsiteY56" fmla="*/ 228465 h 1099406"/>
                    <a:gd name="connsiteX57" fmla="*/ 415304 w 623636"/>
                    <a:gd name="connsiteY57" fmla="*/ 200238 h 1099406"/>
                    <a:gd name="connsiteX58" fmla="*/ 432784 w 623636"/>
                    <a:gd name="connsiteY58" fmla="*/ 194865 h 1099406"/>
                    <a:gd name="connsiteX59" fmla="*/ 411223 w 623636"/>
                    <a:gd name="connsiteY59" fmla="*/ 176093 h 1099406"/>
                    <a:gd name="connsiteX60" fmla="*/ 424690 w 623636"/>
                    <a:gd name="connsiteY60" fmla="*/ 159905 h 1099406"/>
                    <a:gd name="connsiteX61" fmla="*/ 442170 w 623636"/>
                    <a:gd name="connsiteY61" fmla="*/ 158613 h 1099406"/>
                    <a:gd name="connsiteX62" fmla="*/ 436797 w 623636"/>
                    <a:gd name="connsiteY62" fmla="*/ 110186 h 1099406"/>
                    <a:gd name="connsiteX63" fmla="*/ 448904 w 623636"/>
                    <a:gd name="connsiteY63" fmla="*/ 110186 h 1099406"/>
                    <a:gd name="connsiteX64" fmla="*/ 458290 w 623636"/>
                    <a:gd name="connsiteY64" fmla="*/ 127666 h 1099406"/>
                    <a:gd name="connsiteX65" fmla="*/ 485156 w 623636"/>
                    <a:gd name="connsiteY65" fmla="*/ 88693 h 1099406"/>
                    <a:gd name="connsiteX66" fmla="*/ 512090 w 623636"/>
                    <a:gd name="connsiteY66" fmla="*/ 91413 h 1099406"/>
                    <a:gd name="connsiteX67" fmla="*/ 521477 w 623636"/>
                    <a:gd name="connsiteY67" fmla="*/ 44346 h 1099406"/>
                    <a:gd name="connsiteX68" fmla="*/ 513383 w 623636"/>
                    <a:gd name="connsiteY68" fmla="*/ 18840 h 109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3636" h="109940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name="connsiteX0" fmla="*/ 0 w 11630"/>
                    <a:gd name="connsiteY0" fmla="*/ 35368 h 38768"/>
                    <a:gd name="connsiteX1" fmla="*/ 1905 w 11630"/>
                    <a:gd name="connsiteY1" fmla="*/ 0 h 38768"/>
                    <a:gd name="connsiteX2" fmla="*/ 11631 w 11630"/>
                    <a:gd name="connsiteY2" fmla="*/ 476 h 38768"/>
                    <a:gd name="connsiteX3" fmla="*/ 11155 w 11630"/>
                    <a:gd name="connsiteY3" fmla="*/ 34892 h 38768"/>
                    <a:gd name="connsiteX4" fmla="*/ 6258 w 11630"/>
                    <a:gd name="connsiteY4" fmla="*/ 38769 h 38768"/>
                    <a:gd name="connsiteX5" fmla="*/ 0 w 11630"/>
                    <a:gd name="connsiteY5" fmla="*/ 35368 h 3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0" h="38768">
                      <a:moveTo>
                        <a:pt x="0" y="35368"/>
                      </a:moveTo>
                      <a:lnTo>
                        <a:pt x="1905" y="0"/>
                      </a:lnTo>
                      <a:lnTo>
                        <a:pt x="11631" y="476"/>
                      </a:lnTo>
                      <a:lnTo>
                        <a:pt x="11155" y="34892"/>
                      </a:lnTo>
                      <a:lnTo>
                        <a:pt x="6258" y="38769"/>
                      </a:lnTo>
                      <a:lnTo>
                        <a:pt x="0" y="353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name="connsiteX0" fmla="*/ 0 w 17480"/>
                    <a:gd name="connsiteY0" fmla="*/ 0 h 48087"/>
                    <a:gd name="connsiteX1" fmla="*/ 1020 w 17480"/>
                    <a:gd name="connsiteY1" fmla="*/ 34960 h 48087"/>
                    <a:gd name="connsiteX2" fmla="*/ 14555 w 17480"/>
                    <a:gd name="connsiteY2" fmla="*/ 48087 h 48087"/>
                    <a:gd name="connsiteX3" fmla="*/ 17480 w 17480"/>
                    <a:gd name="connsiteY3" fmla="*/ 35912 h 48087"/>
                    <a:gd name="connsiteX4" fmla="*/ 7278 w 17480"/>
                    <a:gd name="connsiteY4" fmla="*/ 26254 h 48087"/>
                    <a:gd name="connsiteX5" fmla="*/ 4897 w 17480"/>
                    <a:gd name="connsiteY5" fmla="*/ 952 h 48087"/>
                    <a:gd name="connsiteX6" fmla="*/ 0 w 17480"/>
                    <a:gd name="connsiteY6" fmla="*/ 0 h 4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0" h="48087">
                      <a:moveTo>
                        <a:pt x="0" y="0"/>
                      </a:moveTo>
                      <a:lnTo>
                        <a:pt x="1020" y="34960"/>
                      </a:lnTo>
                      <a:lnTo>
                        <a:pt x="14555" y="48087"/>
                      </a:lnTo>
                      <a:lnTo>
                        <a:pt x="17480" y="35912"/>
                      </a:lnTo>
                      <a:lnTo>
                        <a:pt x="7278" y="26254"/>
                      </a:lnTo>
                      <a:lnTo>
                        <a:pt x="4897" y="952"/>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name="connsiteX0" fmla="*/ 4829 w 29586"/>
                    <a:gd name="connsiteY0" fmla="*/ 0 h 13126"/>
                    <a:gd name="connsiteX1" fmla="*/ 0 w 29586"/>
                    <a:gd name="connsiteY1" fmla="*/ 12175 h 13126"/>
                    <a:gd name="connsiteX2" fmla="*/ 18908 w 29586"/>
                    <a:gd name="connsiteY2" fmla="*/ 13127 h 13126"/>
                    <a:gd name="connsiteX3" fmla="*/ 29587 w 29586"/>
                    <a:gd name="connsiteY3" fmla="*/ 2448 h 13126"/>
                    <a:gd name="connsiteX4" fmla="*/ 4829 w 29586"/>
                    <a:gd name="connsiteY4" fmla="*/ 0 h 1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6" h="13126">
                      <a:moveTo>
                        <a:pt x="4829" y="0"/>
                      </a:moveTo>
                      <a:lnTo>
                        <a:pt x="0" y="12175"/>
                      </a:lnTo>
                      <a:lnTo>
                        <a:pt x="18908" y="13127"/>
                      </a:lnTo>
                      <a:lnTo>
                        <a:pt x="29587" y="2448"/>
                      </a:lnTo>
                      <a:lnTo>
                        <a:pt x="4829"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name="connsiteX0" fmla="*/ 4353 w 15983"/>
                    <a:gd name="connsiteY0" fmla="*/ 0 h 12583"/>
                    <a:gd name="connsiteX1" fmla="*/ 0 w 15983"/>
                    <a:gd name="connsiteY1" fmla="*/ 12583 h 12583"/>
                    <a:gd name="connsiteX2" fmla="*/ 13127 w 15983"/>
                    <a:gd name="connsiteY2" fmla="*/ 12107 h 12583"/>
                    <a:gd name="connsiteX3" fmla="*/ 15984 w 15983"/>
                    <a:gd name="connsiteY3" fmla="*/ 1428 h 12583"/>
                    <a:gd name="connsiteX4" fmla="*/ 4353 w 15983"/>
                    <a:gd name="connsiteY4" fmla="*/ 0 h 1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3" h="12583">
                      <a:moveTo>
                        <a:pt x="4353" y="0"/>
                      </a:moveTo>
                      <a:lnTo>
                        <a:pt x="0" y="12583"/>
                      </a:lnTo>
                      <a:lnTo>
                        <a:pt x="13127" y="12107"/>
                      </a:lnTo>
                      <a:lnTo>
                        <a:pt x="15984" y="1428"/>
                      </a:lnTo>
                      <a:lnTo>
                        <a:pt x="4353"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name="connsiteX0" fmla="*/ 10679 w 18908"/>
                    <a:gd name="connsiteY0" fmla="*/ 42714 h 42713"/>
                    <a:gd name="connsiteX1" fmla="*/ 0 w 18908"/>
                    <a:gd name="connsiteY1" fmla="*/ 23261 h 42713"/>
                    <a:gd name="connsiteX2" fmla="*/ 9250 w 18908"/>
                    <a:gd name="connsiteY2" fmla="*/ 0 h 42713"/>
                    <a:gd name="connsiteX3" fmla="*/ 16528 w 18908"/>
                    <a:gd name="connsiteY3" fmla="*/ 2925 h 42713"/>
                    <a:gd name="connsiteX4" fmla="*/ 13127 w 18908"/>
                    <a:gd name="connsiteY4" fmla="*/ 20813 h 42713"/>
                    <a:gd name="connsiteX5" fmla="*/ 18908 w 18908"/>
                    <a:gd name="connsiteY5" fmla="*/ 34892 h 42713"/>
                    <a:gd name="connsiteX6" fmla="*/ 18908 w 18908"/>
                    <a:gd name="connsiteY6" fmla="*/ 42714 h 42713"/>
                    <a:gd name="connsiteX7" fmla="*/ 10679 w 18908"/>
                    <a:gd name="connsiteY7" fmla="*/ 42714 h 4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08" h="42713">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name="connsiteX0" fmla="*/ 0 w 21833"/>
                    <a:gd name="connsiteY0" fmla="*/ 0 h 17956"/>
                    <a:gd name="connsiteX1" fmla="*/ 4421 w 21833"/>
                    <a:gd name="connsiteY1" fmla="*/ 13127 h 17956"/>
                    <a:gd name="connsiteX2" fmla="*/ 21833 w 21833"/>
                    <a:gd name="connsiteY2" fmla="*/ 17956 h 17956"/>
                    <a:gd name="connsiteX3" fmla="*/ 14555 w 21833"/>
                    <a:gd name="connsiteY3" fmla="*/ 3877 h 17956"/>
                    <a:gd name="connsiteX4" fmla="*/ 0 w 21833"/>
                    <a:gd name="connsiteY4" fmla="*/ 0 h 1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3" h="17956">
                      <a:moveTo>
                        <a:pt x="0" y="0"/>
                      </a:moveTo>
                      <a:lnTo>
                        <a:pt x="4421" y="13127"/>
                      </a:lnTo>
                      <a:lnTo>
                        <a:pt x="21833" y="17956"/>
                      </a:lnTo>
                      <a:lnTo>
                        <a:pt x="14555" y="3877"/>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name="connsiteX0" fmla="*/ 17004 w 17003"/>
                    <a:gd name="connsiteY0" fmla="*/ 22309 h 22309"/>
                    <a:gd name="connsiteX1" fmla="*/ 0 w 17003"/>
                    <a:gd name="connsiteY1" fmla="*/ 11631 h 22309"/>
                    <a:gd name="connsiteX2" fmla="*/ 15984 w 17003"/>
                    <a:gd name="connsiteY2" fmla="*/ 0 h 22309"/>
                    <a:gd name="connsiteX3" fmla="*/ 17004 w 17003"/>
                    <a:gd name="connsiteY3" fmla="*/ 22309 h 22309"/>
                  </a:gdLst>
                  <a:ahLst/>
                  <a:cxnLst>
                    <a:cxn ang="0">
                      <a:pos x="connsiteX0" y="connsiteY0"/>
                    </a:cxn>
                    <a:cxn ang="0">
                      <a:pos x="connsiteX1" y="connsiteY1"/>
                    </a:cxn>
                    <a:cxn ang="0">
                      <a:pos x="connsiteX2" y="connsiteY2"/>
                    </a:cxn>
                    <a:cxn ang="0">
                      <a:pos x="connsiteX3" y="connsiteY3"/>
                    </a:cxn>
                  </a:cxnLst>
                  <a:rect l="l" t="t" r="r" b="b"/>
                  <a:pathLst>
                    <a:path w="17003" h="22309">
                      <a:moveTo>
                        <a:pt x="17004" y="22309"/>
                      </a:moveTo>
                      <a:lnTo>
                        <a:pt x="0" y="11631"/>
                      </a:lnTo>
                      <a:lnTo>
                        <a:pt x="15984" y="0"/>
                      </a:lnTo>
                      <a:lnTo>
                        <a:pt x="17004" y="223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name="connsiteX0" fmla="*/ 0 w 13058"/>
                    <a:gd name="connsiteY0" fmla="*/ 21833 h 23261"/>
                    <a:gd name="connsiteX1" fmla="*/ 952 w 13058"/>
                    <a:gd name="connsiteY1" fmla="*/ 0 h 23261"/>
                    <a:gd name="connsiteX2" fmla="*/ 13059 w 13058"/>
                    <a:gd name="connsiteY2" fmla="*/ 7754 h 23261"/>
                    <a:gd name="connsiteX3" fmla="*/ 8706 w 13058"/>
                    <a:gd name="connsiteY3" fmla="*/ 23261 h 23261"/>
                    <a:gd name="connsiteX4" fmla="*/ 0 w 13058"/>
                    <a:gd name="connsiteY4" fmla="*/ 21833 h 23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8" h="23261">
                      <a:moveTo>
                        <a:pt x="0" y="21833"/>
                      </a:moveTo>
                      <a:lnTo>
                        <a:pt x="952" y="0"/>
                      </a:lnTo>
                      <a:lnTo>
                        <a:pt x="13059" y="7754"/>
                      </a:lnTo>
                      <a:lnTo>
                        <a:pt x="8706" y="23261"/>
                      </a:lnTo>
                      <a:lnTo>
                        <a:pt x="0" y="2183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name="connsiteX0" fmla="*/ 476 w 8229"/>
                    <a:gd name="connsiteY0" fmla="*/ 11630 h 15031"/>
                    <a:gd name="connsiteX1" fmla="*/ 0 w 8229"/>
                    <a:gd name="connsiteY1" fmla="*/ 0 h 15031"/>
                    <a:gd name="connsiteX2" fmla="*/ 7753 w 8229"/>
                    <a:gd name="connsiteY2" fmla="*/ 0 h 15031"/>
                    <a:gd name="connsiteX3" fmla="*/ 8230 w 8229"/>
                    <a:gd name="connsiteY3" fmla="*/ 15031 h 15031"/>
                    <a:gd name="connsiteX4" fmla="*/ 476 w 8229"/>
                    <a:gd name="connsiteY4" fmla="*/ 11630 h 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15031">
                      <a:moveTo>
                        <a:pt x="476" y="11630"/>
                      </a:moveTo>
                      <a:lnTo>
                        <a:pt x="0" y="0"/>
                      </a:lnTo>
                      <a:lnTo>
                        <a:pt x="7753" y="0"/>
                      </a:lnTo>
                      <a:lnTo>
                        <a:pt x="8230" y="15031"/>
                      </a:lnTo>
                      <a:lnTo>
                        <a:pt x="476" y="1163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name="connsiteX0" fmla="*/ 0 w 18432"/>
                    <a:gd name="connsiteY0" fmla="*/ 11155 h 14079"/>
                    <a:gd name="connsiteX1" fmla="*/ 1497 w 18432"/>
                    <a:gd name="connsiteY1" fmla="*/ 0 h 14079"/>
                    <a:gd name="connsiteX2" fmla="*/ 18432 w 18432"/>
                    <a:gd name="connsiteY2" fmla="*/ 5305 h 14079"/>
                    <a:gd name="connsiteX3" fmla="*/ 11699 w 18432"/>
                    <a:gd name="connsiteY3" fmla="*/ 14079 h 14079"/>
                    <a:gd name="connsiteX4" fmla="*/ 0 w 18432"/>
                    <a:gd name="connsiteY4" fmla="*/ 11155 h 1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2" h="14079">
                      <a:moveTo>
                        <a:pt x="0" y="11155"/>
                      </a:moveTo>
                      <a:lnTo>
                        <a:pt x="1497" y="0"/>
                      </a:lnTo>
                      <a:lnTo>
                        <a:pt x="18432" y="5305"/>
                      </a:lnTo>
                      <a:lnTo>
                        <a:pt x="11699" y="14079"/>
                      </a:lnTo>
                      <a:lnTo>
                        <a:pt x="0" y="111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name="connsiteX0" fmla="*/ 6325 w 12650"/>
                    <a:gd name="connsiteY0" fmla="*/ 19384 h 19384"/>
                    <a:gd name="connsiteX1" fmla="*/ 0 w 12650"/>
                    <a:gd name="connsiteY1" fmla="*/ 15032 h 19384"/>
                    <a:gd name="connsiteX2" fmla="*/ 1972 w 12650"/>
                    <a:gd name="connsiteY2" fmla="*/ 0 h 19384"/>
                    <a:gd name="connsiteX3" fmla="*/ 12175 w 12650"/>
                    <a:gd name="connsiteY3" fmla="*/ 0 h 19384"/>
                    <a:gd name="connsiteX4" fmla="*/ 12651 w 12650"/>
                    <a:gd name="connsiteY4" fmla="*/ 14555 h 19384"/>
                    <a:gd name="connsiteX5" fmla="*/ 6325 w 12650"/>
                    <a:gd name="connsiteY5" fmla="*/ 19384 h 1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0" h="19384">
                      <a:moveTo>
                        <a:pt x="6325" y="19384"/>
                      </a:moveTo>
                      <a:lnTo>
                        <a:pt x="0" y="15032"/>
                      </a:lnTo>
                      <a:lnTo>
                        <a:pt x="1972" y="0"/>
                      </a:lnTo>
                      <a:lnTo>
                        <a:pt x="12175" y="0"/>
                      </a:lnTo>
                      <a:lnTo>
                        <a:pt x="12651" y="14555"/>
                      </a:lnTo>
                      <a:lnTo>
                        <a:pt x="6325" y="193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name="connsiteX0" fmla="*/ 0 w 13126"/>
                    <a:gd name="connsiteY0" fmla="*/ 14555 h 17480"/>
                    <a:gd name="connsiteX1" fmla="*/ 2925 w 13126"/>
                    <a:gd name="connsiteY1" fmla="*/ 0 h 17480"/>
                    <a:gd name="connsiteX2" fmla="*/ 10679 w 13126"/>
                    <a:gd name="connsiteY2" fmla="*/ 1904 h 17480"/>
                    <a:gd name="connsiteX3" fmla="*/ 13127 w 13126"/>
                    <a:gd name="connsiteY3" fmla="*/ 12107 h 17480"/>
                    <a:gd name="connsiteX4" fmla="*/ 7278 w 13126"/>
                    <a:gd name="connsiteY4" fmla="*/ 17480 h 17480"/>
                    <a:gd name="connsiteX5" fmla="*/ 0 w 13126"/>
                    <a:gd name="connsiteY5" fmla="*/ 14555 h 1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 h="17480">
                      <a:moveTo>
                        <a:pt x="0" y="14555"/>
                      </a:moveTo>
                      <a:lnTo>
                        <a:pt x="2925" y="0"/>
                      </a:lnTo>
                      <a:lnTo>
                        <a:pt x="10679" y="1904"/>
                      </a:lnTo>
                      <a:lnTo>
                        <a:pt x="13127" y="12107"/>
                      </a:lnTo>
                      <a:lnTo>
                        <a:pt x="7278" y="17480"/>
                      </a:lnTo>
                      <a:lnTo>
                        <a:pt x="0" y="145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name="connsiteX0" fmla="*/ 4353 w 11630"/>
                    <a:gd name="connsiteY0" fmla="*/ 16528 h 16527"/>
                    <a:gd name="connsiteX1" fmla="*/ 0 w 11630"/>
                    <a:gd name="connsiteY1" fmla="*/ 9250 h 16527"/>
                    <a:gd name="connsiteX2" fmla="*/ 0 w 11630"/>
                    <a:gd name="connsiteY2" fmla="*/ 0 h 16527"/>
                    <a:gd name="connsiteX3" fmla="*/ 7278 w 11630"/>
                    <a:gd name="connsiteY3" fmla="*/ 0 h 16527"/>
                    <a:gd name="connsiteX4" fmla="*/ 11631 w 11630"/>
                    <a:gd name="connsiteY4" fmla="*/ 6325 h 16527"/>
                    <a:gd name="connsiteX5" fmla="*/ 11631 w 11630"/>
                    <a:gd name="connsiteY5" fmla="*/ 15031 h 16527"/>
                    <a:gd name="connsiteX6" fmla="*/ 4353 w 11630"/>
                    <a:gd name="connsiteY6" fmla="*/ 16528 h 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30" h="16527">
                      <a:moveTo>
                        <a:pt x="4353" y="16528"/>
                      </a:moveTo>
                      <a:lnTo>
                        <a:pt x="0" y="9250"/>
                      </a:lnTo>
                      <a:lnTo>
                        <a:pt x="0" y="0"/>
                      </a:lnTo>
                      <a:lnTo>
                        <a:pt x="7278" y="0"/>
                      </a:lnTo>
                      <a:lnTo>
                        <a:pt x="11631" y="6325"/>
                      </a:lnTo>
                      <a:lnTo>
                        <a:pt x="11631" y="15031"/>
                      </a:lnTo>
                      <a:lnTo>
                        <a:pt x="4353" y="165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name="connsiteX0" fmla="*/ 2925 w 11630"/>
                    <a:gd name="connsiteY0" fmla="*/ 16936 h 18908"/>
                    <a:gd name="connsiteX1" fmla="*/ 0 w 11630"/>
                    <a:gd name="connsiteY1" fmla="*/ 1428 h 18908"/>
                    <a:gd name="connsiteX2" fmla="*/ 5782 w 11630"/>
                    <a:gd name="connsiteY2" fmla="*/ 0 h 18908"/>
                    <a:gd name="connsiteX3" fmla="*/ 11631 w 11630"/>
                    <a:gd name="connsiteY3" fmla="*/ 10134 h 18908"/>
                    <a:gd name="connsiteX4" fmla="*/ 10202 w 11630"/>
                    <a:gd name="connsiteY4" fmla="*/ 18909 h 18908"/>
                    <a:gd name="connsiteX5" fmla="*/ 2925 w 11630"/>
                    <a:gd name="connsiteY5" fmla="*/ 16936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0" h="18908">
                      <a:moveTo>
                        <a:pt x="2925" y="16936"/>
                      </a:moveTo>
                      <a:lnTo>
                        <a:pt x="0" y="1428"/>
                      </a:lnTo>
                      <a:lnTo>
                        <a:pt x="5782" y="0"/>
                      </a:lnTo>
                      <a:lnTo>
                        <a:pt x="11631" y="10134"/>
                      </a:lnTo>
                      <a:lnTo>
                        <a:pt x="10202" y="18909"/>
                      </a:lnTo>
                      <a:lnTo>
                        <a:pt x="2925" y="1693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name="connsiteX0" fmla="*/ 3877 w 13603"/>
                    <a:gd name="connsiteY0" fmla="*/ 16052 h 17480"/>
                    <a:gd name="connsiteX1" fmla="*/ 0 w 13603"/>
                    <a:gd name="connsiteY1" fmla="*/ 1020 h 17480"/>
                    <a:gd name="connsiteX2" fmla="*/ 11155 w 13603"/>
                    <a:gd name="connsiteY2" fmla="*/ 0 h 17480"/>
                    <a:gd name="connsiteX3" fmla="*/ 13603 w 13603"/>
                    <a:gd name="connsiteY3" fmla="*/ 17480 h 17480"/>
                    <a:gd name="connsiteX4" fmla="*/ 3877 w 13603"/>
                    <a:gd name="connsiteY4" fmla="*/ 16052 h 1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3" h="17480">
                      <a:moveTo>
                        <a:pt x="3877" y="16052"/>
                      </a:moveTo>
                      <a:lnTo>
                        <a:pt x="0" y="1020"/>
                      </a:lnTo>
                      <a:lnTo>
                        <a:pt x="11155" y="0"/>
                      </a:lnTo>
                      <a:lnTo>
                        <a:pt x="13603" y="17480"/>
                      </a:lnTo>
                      <a:lnTo>
                        <a:pt x="3877" y="1605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name="connsiteX0" fmla="*/ 2449 w 11630"/>
                    <a:gd name="connsiteY0" fmla="*/ 15032 h 15031"/>
                    <a:gd name="connsiteX1" fmla="*/ 0 w 11630"/>
                    <a:gd name="connsiteY1" fmla="*/ 1497 h 15031"/>
                    <a:gd name="connsiteX2" fmla="*/ 11155 w 11630"/>
                    <a:gd name="connsiteY2" fmla="*/ 0 h 15031"/>
                    <a:gd name="connsiteX3" fmla="*/ 11631 w 11630"/>
                    <a:gd name="connsiteY3" fmla="*/ 11631 h 15031"/>
                    <a:gd name="connsiteX4" fmla="*/ 2449 w 11630"/>
                    <a:gd name="connsiteY4" fmla="*/ 15032 h 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0" h="15031">
                      <a:moveTo>
                        <a:pt x="2449" y="15032"/>
                      </a:moveTo>
                      <a:lnTo>
                        <a:pt x="0" y="1497"/>
                      </a:lnTo>
                      <a:lnTo>
                        <a:pt x="11155" y="0"/>
                      </a:lnTo>
                      <a:lnTo>
                        <a:pt x="11631" y="11631"/>
                      </a:lnTo>
                      <a:lnTo>
                        <a:pt x="2449" y="1503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name="connsiteX0" fmla="*/ 8230 w 13399"/>
                    <a:gd name="connsiteY0" fmla="*/ 21629 h 21628"/>
                    <a:gd name="connsiteX1" fmla="*/ 0 w 13399"/>
                    <a:gd name="connsiteY1" fmla="*/ 13875 h 21628"/>
                    <a:gd name="connsiteX2" fmla="*/ 476 w 13399"/>
                    <a:gd name="connsiteY2" fmla="*/ 0 h 21628"/>
                    <a:gd name="connsiteX3" fmla="*/ 13399 w 13399"/>
                    <a:gd name="connsiteY3" fmla="*/ 6189 h 21628"/>
                    <a:gd name="connsiteX4" fmla="*/ 8230 w 13399"/>
                    <a:gd name="connsiteY4" fmla="*/ 21629 h 2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9" h="21628">
                      <a:moveTo>
                        <a:pt x="8230" y="21629"/>
                      </a:moveTo>
                      <a:lnTo>
                        <a:pt x="0" y="13875"/>
                      </a:lnTo>
                      <a:lnTo>
                        <a:pt x="476" y="0"/>
                      </a:lnTo>
                      <a:lnTo>
                        <a:pt x="13399" y="6189"/>
                      </a:lnTo>
                      <a:lnTo>
                        <a:pt x="8230" y="2162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name="connsiteX0" fmla="*/ 3061 w 19044"/>
                    <a:gd name="connsiteY0" fmla="*/ 15984 h 15983"/>
                    <a:gd name="connsiteX1" fmla="*/ 0 w 19044"/>
                    <a:gd name="connsiteY1" fmla="*/ 10815 h 15983"/>
                    <a:gd name="connsiteX2" fmla="*/ 1565 w 19044"/>
                    <a:gd name="connsiteY2" fmla="*/ 0 h 15983"/>
                    <a:gd name="connsiteX3" fmla="*/ 19045 w 19044"/>
                    <a:gd name="connsiteY3" fmla="*/ 1020 h 15983"/>
                    <a:gd name="connsiteX4" fmla="*/ 16460 w 19044"/>
                    <a:gd name="connsiteY4" fmla="*/ 9794 h 15983"/>
                    <a:gd name="connsiteX5" fmla="*/ 7210 w 19044"/>
                    <a:gd name="connsiteY5" fmla="*/ 14419 h 15983"/>
                    <a:gd name="connsiteX6" fmla="*/ 3061 w 19044"/>
                    <a:gd name="connsiteY6" fmla="*/ 15984 h 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44" h="15983">
                      <a:moveTo>
                        <a:pt x="3061" y="15984"/>
                      </a:moveTo>
                      <a:lnTo>
                        <a:pt x="0" y="10815"/>
                      </a:lnTo>
                      <a:lnTo>
                        <a:pt x="1565" y="0"/>
                      </a:lnTo>
                      <a:lnTo>
                        <a:pt x="19045" y="1020"/>
                      </a:lnTo>
                      <a:lnTo>
                        <a:pt x="16460" y="9794"/>
                      </a:lnTo>
                      <a:lnTo>
                        <a:pt x="7210" y="14419"/>
                      </a:lnTo>
                      <a:lnTo>
                        <a:pt x="3061" y="159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name="connsiteX0" fmla="*/ 9794 w 23737"/>
                    <a:gd name="connsiteY0" fmla="*/ 14419 h 14419"/>
                    <a:gd name="connsiteX1" fmla="*/ 0 w 23737"/>
                    <a:gd name="connsiteY1" fmla="*/ 7686 h 14419"/>
                    <a:gd name="connsiteX2" fmla="*/ 9318 w 23737"/>
                    <a:gd name="connsiteY2" fmla="*/ 0 h 14419"/>
                    <a:gd name="connsiteX3" fmla="*/ 23737 w 23737"/>
                    <a:gd name="connsiteY3" fmla="*/ 1496 h 14419"/>
                    <a:gd name="connsiteX4" fmla="*/ 20133 w 23737"/>
                    <a:gd name="connsiteY4" fmla="*/ 14419 h 14419"/>
                    <a:gd name="connsiteX5" fmla="*/ 9794 w 23737"/>
                    <a:gd name="connsiteY5" fmla="*/ 14419 h 1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7" h="14419">
                      <a:moveTo>
                        <a:pt x="9794" y="14419"/>
                      </a:moveTo>
                      <a:lnTo>
                        <a:pt x="0" y="7686"/>
                      </a:lnTo>
                      <a:lnTo>
                        <a:pt x="9318" y="0"/>
                      </a:lnTo>
                      <a:lnTo>
                        <a:pt x="23737" y="1496"/>
                      </a:lnTo>
                      <a:lnTo>
                        <a:pt x="20133" y="14419"/>
                      </a:lnTo>
                      <a:lnTo>
                        <a:pt x="9794" y="1441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name="connsiteX0" fmla="*/ -6707 w 26617"/>
                    <a:gd name="connsiteY0" fmla="*/ 8742 h 17545"/>
                    <a:gd name="connsiteX1" fmla="*/ -5684 w 26617"/>
                    <a:gd name="connsiteY1" fmla="*/ 446 h 17545"/>
                    <a:gd name="connsiteX2" fmla="*/ 7919 w 26617"/>
                    <a:gd name="connsiteY2" fmla="*/ -6764 h 17545"/>
                    <a:gd name="connsiteX3" fmla="*/ 19752 w 26617"/>
                    <a:gd name="connsiteY3" fmla="*/ 3574 h 17545"/>
                    <a:gd name="connsiteX4" fmla="*/ 8394 w 26617"/>
                    <a:gd name="connsiteY4" fmla="*/ 10781 h 17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7" h="17545">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name="connsiteX0" fmla="*/ 5169 w 17003"/>
                    <a:gd name="connsiteY0" fmla="*/ 21629 h 21628"/>
                    <a:gd name="connsiteX1" fmla="*/ 0 w 17003"/>
                    <a:gd name="connsiteY1" fmla="*/ 4693 h 21628"/>
                    <a:gd name="connsiteX2" fmla="*/ 7686 w 17003"/>
                    <a:gd name="connsiteY2" fmla="*/ 0 h 21628"/>
                    <a:gd name="connsiteX3" fmla="*/ 17004 w 17003"/>
                    <a:gd name="connsiteY3" fmla="*/ 20132 h 21628"/>
                    <a:gd name="connsiteX4" fmla="*/ 5169 w 17003"/>
                    <a:gd name="connsiteY4" fmla="*/ 21629 h 2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3" h="21628">
                      <a:moveTo>
                        <a:pt x="5169" y="21629"/>
                      </a:moveTo>
                      <a:lnTo>
                        <a:pt x="0" y="4693"/>
                      </a:lnTo>
                      <a:lnTo>
                        <a:pt x="7686" y="0"/>
                      </a:lnTo>
                      <a:lnTo>
                        <a:pt x="17004" y="20132"/>
                      </a:lnTo>
                      <a:lnTo>
                        <a:pt x="5169" y="2162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name="connsiteX0" fmla="*/ 13875 w 26253"/>
                    <a:gd name="connsiteY0" fmla="*/ 25234 h 25709"/>
                    <a:gd name="connsiteX1" fmla="*/ 0 w 26253"/>
                    <a:gd name="connsiteY1" fmla="*/ 3061 h 25709"/>
                    <a:gd name="connsiteX2" fmla="*/ 6122 w 26253"/>
                    <a:gd name="connsiteY2" fmla="*/ 0 h 25709"/>
                    <a:gd name="connsiteX3" fmla="*/ 26254 w 26253"/>
                    <a:gd name="connsiteY3" fmla="*/ 13331 h 25709"/>
                    <a:gd name="connsiteX4" fmla="*/ 25234 w 26253"/>
                    <a:gd name="connsiteY4" fmla="*/ 25710 h 25709"/>
                    <a:gd name="connsiteX5" fmla="*/ 13875 w 26253"/>
                    <a:gd name="connsiteY5" fmla="*/ 25234 h 2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53" h="25709">
                      <a:moveTo>
                        <a:pt x="13875" y="25234"/>
                      </a:moveTo>
                      <a:lnTo>
                        <a:pt x="0" y="3061"/>
                      </a:lnTo>
                      <a:lnTo>
                        <a:pt x="6122" y="0"/>
                      </a:lnTo>
                      <a:lnTo>
                        <a:pt x="26254" y="13331"/>
                      </a:lnTo>
                      <a:lnTo>
                        <a:pt x="25234" y="25710"/>
                      </a:lnTo>
                      <a:lnTo>
                        <a:pt x="13875" y="2523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name="connsiteX0" fmla="*/ 476 w 10814"/>
                    <a:gd name="connsiteY0" fmla="*/ 13943 h 13943"/>
                    <a:gd name="connsiteX1" fmla="*/ 0 w 10814"/>
                    <a:gd name="connsiteY1" fmla="*/ 6189 h 13943"/>
                    <a:gd name="connsiteX2" fmla="*/ 8230 w 10814"/>
                    <a:gd name="connsiteY2" fmla="*/ 0 h 13943"/>
                    <a:gd name="connsiteX3" fmla="*/ 10815 w 10814"/>
                    <a:gd name="connsiteY3" fmla="*/ 10339 h 13943"/>
                    <a:gd name="connsiteX4" fmla="*/ 476 w 10814"/>
                    <a:gd name="connsiteY4" fmla="*/ 13943 h 1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 h="13943">
                      <a:moveTo>
                        <a:pt x="476" y="13943"/>
                      </a:moveTo>
                      <a:lnTo>
                        <a:pt x="0" y="6189"/>
                      </a:lnTo>
                      <a:lnTo>
                        <a:pt x="8230" y="0"/>
                      </a:lnTo>
                      <a:lnTo>
                        <a:pt x="10815" y="10339"/>
                      </a:lnTo>
                      <a:lnTo>
                        <a:pt x="476" y="1394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name="connsiteX0" fmla="*/ 8774 w 17547"/>
                    <a:gd name="connsiteY0" fmla="*/ 20065 h 20064"/>
                    <a:gd name="connsiteX1" fmla="*/ 0 w 17547"/>
                    <a:gd name="connsiteY1" fmla="*/ 11290 h 20064"/>
                    <a:gd name="connsiteX2" fmla="*/ 544 w 17547"/>
                    <a:gd name="connsiteY2" fmla="*/ 0 h 20064"/>
                    <a:gd name="connsiteX3" fmla="*/ 12378 w 17547"/>
                    <a:gd name="connsiteY3" fmla="*/ 476 h 20064"/>
                    <a:gd name="connsiteX4" fmla="*/ 14419 w 17547"/>
                    <a:gd name="connsiteY4" fmla="*/ 9250 h 20064"/>
                    <a:gd name="connsiteX5" fmla="*/ 17548 w 17547"/>
                    <a:gd name="connsiteY5" fmla="*/ 17480 h 20064"/>
                    <a:gd name="connsiteX6" fmla="*/ 8774 w 17547"/>
                    <a:gd name="connsiteY6" fmla="*/ 20065 h 2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7" h="20064">
                      <a:moveTo>
                        <a:pt x="8774" y="20065"/>
                      </a:moveTo>
                      <a:lnTo>
                        <a:pt x="0" y="11290"/>
                      </a:lnTo>
                      <a:lnTo>
                        <a:pt x="544" y="0"/>
                      </a:lnTo>
                      <a:lnTo>
                        <a:pt x="12378" y="476"/>
                      </a:lnTo>
                      <a:lnTo>
                        <a:pt x="14419" y="9250"/>
                      </a:lnTo>
                      <a:lnTo>
                        <a:pt x="17548" y="17480"/>
                      </a:lnTo>
                      <a:lnTo>
                        <a:pt x="8774" y="2006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name="connsiteX0" fmla="*/ 0 w 43802"/>
                    <a:gd name="connsiteY0" fmla="*/ 5917 h 42509"/>
                    <a:gd name="connsiteX1" fmla="*/ 31016 w 43802"/>
                    <a:gd name="connsiteY1" fmla="*/ 0 h 42509"/>
                    <a:gd name="connsiteX2" fmla="*/ 43802 w 43802"/>
                    <a:gd name="connsiteY2" fmla="*/ 17412 h 42509"/>
                    <a:gd name="connsiteX3" fmla="*/ 39993 w 43802"/>
                    <a:gd name="connsiteY3" fmla="*/ 42510 h 42509"/>
                    <a:gd name="connsiteX4" fmla="*/ 13603 w 43802"/>
                    <a:gd name="connsiteY4" fmla="*/ 38701 h 42509"/>
                    <a:gd name="connsiteX5" fmla="*/ 0 w 43802"/>
                    <a:gd name="connsiteY5" fmla="*/ 5917 h 4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2" h="42509">
                      <a:moveTo>
                        <a:pt x="0" y="5917"/>
                      </a:moveTo>
                      <a:lnTo>
                        <a:pt x="31016" y="0"/>
                      </a:lnTo>
                      <a:lnTo>
                        <a:pt x="43802" y="17412"/>
                      </a:lnTo>
                      <a:lnTo>
                        <a:pt x="39993" y="42510"/>
                      </a:lnTo>
                      <a:lnTo>
                        <a:pt x="13603" y="38701"/>
                      </a:lnTo>
                      <a:lnTo>
                        <a:pt x="0" y="591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name="connsiteX0" fmla="*/ 1700 w 31083"/>
                    <a:gd name="connsiteY0" fmla="*/ 40809 h 40809"/>
                    <a:gd name="connsiteX1" fmla="*/ 0 w 31083"/>
                    <a:gd name="connsiteY1" fmla="*/ 24690 h 40809"/>
                    <a:gd name="connsiteX2" fmla="*/ 22105 w 31083"/>
                    <a:gd name="connsiteY2" fmla="*/ 0 h 40809"/>
                    <a:gd name="connsiteX3" fmla="*/ 31083 w 31083"/>
                    <a:gd name="connsiteY3" fmla="*/ 15712 h 40809"/>
                    <a:gd name="connsiteX4" fmla="*/ 26798 w 31083"/>
                    <a:gd name="connsiteY4" fmla="*/ 33192 h 40809"/>
                    <a:gd name="connsiteX5" fmla="*/ 1700 w 31083"/>
                    <a:gd name="connsiteY5" fmla="*/ 40809 h 4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3" h="40809">
                      <a:moveTo>
                        <a:pt x="1700" y="40809"/>
                      </a:moveTo>
                      <a:lnTo>
                        <a:pt x="0" y="24690"/>
                      </a:lnTo>
                      <a:lnTo>
                        <a:pt x="22105" y="0"/>
                      </a:lnTo>
                      <a:lnTo>
                        <a:pt x="31083" y="15712"/>
                      </a:lnTo>
                      <a:lnTo>
                        <a:pt x="26798" y="33192"/>
                      </a:lnTo>
                      <a:lnTo>
                        <a:pt x="1700" y="408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name="connsiteX0" fmla="*/ 0 w 22173"/>
                    <a:gd name="connsiteY0" fmla="*/ 7142 h 14351"/>
                    <a:gd name="connsiteX1" fmla="*/ 2448 w 22173"/>
                    <a:gd name="connsiteY1" fmla="*/ 0 h 14351"/>
                    <a:gd name="connsiteX2" fmla="*/ 17956 w 22173"/>
                    <a:gd name="connsiteY2" fmla="*/ 0 h 14351"/>
                    <a:gd name="connsiteX3" fmla="*/ 22173 w 22173"/>
                    <a:gd name="connsiteY3" fmla="*/ 14351 h 14351"/>
                    <a:gd name="connsiteX4" fmla="*/ 10202 w 22173"/>
                    <a:gd name="connsiteY4" fmla="*/ 14351 h 14351"/>
                    <a:gd name="connsiteX5" fmla="*/ 0 w 22173"/>
                    <a:gd name="connsiteY5" fmla="*/ 7142 h 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 h="14351">
                      <a:moveTo>
                        <a:pt x="0" y="7142"/>
                      </a:moveTo>
                      <a:lnTo>
                        <a:pt x="2448" y="0"/>
                      </a:lnTo>
                      <a:lnTo>
                        <a:pt x="17956" y="0"/>
                      </a:lnTo>
                      <a:lnTo>
                        <a:pt x="22173" y="14351"/>
                      </a:lnTo>
                      <a:lnTo>
                        <a:pt x="10202" y="14351"/>
                      </a:lnTo>
                      <a:lnTo>
                        <a:pt x="0" y="714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name="connsiteX0" fmla="*/ 7210 w 16187"/>
                    <a:gd name="connsiteY0" fmla="*/ 17344 h 20268"/>
                    <a:gd name="connsiteX1" fmla="*/ 0 w 16187"/>
                    <a:gd name="connsiteY1" fmla="*/ 7142 h 20268"/>
                    <a:gd name="connsiteX2" fmla="*/ 5985 w 16187"/>
                    <a:gd name="connsiteY2" fmla="*/ 0 h 20268"/>
                    <a:gd name="connsiteX3" fmla="*/ 16188 w 16187"/>
                    <a:gd name="connsiteY3" fmla="*/ 5917 h 20268"/>
                    <a:gd name="connsiteX4" fmla="*/ 11970 w 16187"/>
                    <a:gd name="connsiteY4" fmla="*/ 20269 h 20268"/>
                    <a:gd name="connsiteX5" fmla="*/ 7210 w 16187"/>
                    <a:gd name="connsiteY5" fmla="*/ 17344 h 2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7" h="20268">
                      <a:moveTo>
                        <a:pt x="7210" y="17344"/>
                      </a:moveTo>
                      <a:lnTo>
                        <a:pt x="0" y="7142"/>
                      </a:lnTo>
                      <a:lnTo>
                        <a:pt x="5985" y="0"/>
                      </a:lnTo>
                      <a:lnTo>
                        <a:pt x="16188" y="5917"/>
                      </a:lnTo>
                      <a:lnTo>
                        <a:pt x="11970" y="20269"/>
                      </a:lnTo>
                      <a:lnTo>
                        <a:pt x="7210" y="1734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name="connsiteX0" fmla="*/ 0 w 10814"/>
                    <a:gd name="connsiteY0" fmla="*/ 15507 h 16119"/>
                    <a:gd name="connsiteX1" fmla="*/ 2380 w 10814"/>
                    <a:gd name="connsiteY1" fmla="*/ 544 h 16119"/>
                    <a:gd name="connsiteX2" fmla="*/ 9590 w 10814"/>
                    <a:gd name="connsiteY2" fmla="*/ 0 h 16119"/>
                    <a:gd name="connsiteX3" fmla="*/ 10815 w 10814"/>
                    <a:gd name="connsiteY3" fmla="*/ 16120 h 16119"/>
                    <a:gd name="connsiteX4" fmla="*/ 0 w 10814"/>
                    <a:gd name="connsiteY4" fmla="*/ 15507 h 1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 h="16119">
                      <a:moveTo>
                        <a:pt x="0" y="15507"/>
                      </a:moveTo>
                      <a:lnTo>
                        <a:pt x="2380" y="544"/>
                      </a:lnTo>
                      <a:lnTo>
                        <a:pt x="9590" y="0"/>
                      </a:lnTo>
                      <a:lnTo>
                        <a:pt x="10815" y="16120"/>
                      </a:lnTo>
                      <a:lnTo>
                        <a:pt x="0" y="1550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name="connsiteX0" fmla="*/ 9522 w 18500"/>
                    <a:gd name="connsiteY0" fmla="*/ 14963 h 14963"/>
                    <a:gd name="connsiteX1" fmla="*/ 0 w 18500"/>
                    <a:gd name="connsiteY1" fmla="*/ 7142 h 14963"/>
                    <a:gd name="connsiteX2" fmla="*/ 9522 w 18500"/>
                    <a:gd name="connsiteY2" fmla="*/ 0 h 14963"/>
                    <a:gd name="connsiteX3" fmla="*/ 18500 w 18500"/>
                    <a:gd name="connsiteY3" fmla="*/ 10746 h 14963"/>
                    <a:gd name="connsiteX4" fmla="*/ 9522 w 18500"/>
                    <a:gd name="connsiteY4" fmla="*/ 14963 h 1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0" h="14963">
                      <a:moveTo>
                        <a:pt x="9522" y="14963"/>
                      </a:moveTo>
                      <a:lnTo>
                        <a:pt x="0" y="7142"/>
                      </a:lnTo>
                      <a:lnTo>
                        <a:pt x="9522" y="0"/>
                      </a:lnTo>
                      <a:lnTo>
                        <a:pt x="18500" y="10746"/>
                      </a:lnTo>
                      <a:lnTo>
                        <a:pt x="9522" y="1496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name="connsiteX0" fmla="*/ 1224 w 32715"/>
                    <a:gd name="connsiteY0" fmla="*/ 22173 h 36116"/>
                    <a:gd name="connsiteX1" fmla="*/ 0 w 32715"/>
                    <a:gd name="connsiteY1" fmla="*/ 1156 h 36116"/>
                    <a:gd name="connsiteX2" fmla="*/ 17548 w 32715"/>
                    <a:gd name="connsiteY2" fmla="*/ 0 h 36116"/>
                    <a:gd name="connsiteX3" fmla="*/ 32716 w 32715"/>
                    <a:gd name="connsiteY3" fmla="*/ 34960 h 36116"/>
                    <a:gd name="connsiteX4" fmla="*/ 23329 w 32715"/>
                    <a:gd name="connsiteY4" fmla="*/ 36116 h 36116"/>
                    <a:gd name="connsiteX5" fmla="*/ 1224 w 32715"/>
                    <a:gd name="connsiteY5" fmla="*/ 22173 h 3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15" h="36116">
                      <a:moveTo>
                        <a:pt x="1224" y="22173"/>
                      </a:moveTo>
                      <a:lnTo>
                        <a:pt x="0" y="1156"/>
                      </a:lnTo>
                      <a:lnTo>
                        <a:pt x="17548" y="0"/>
                      </a:lnTo>
                      <a:lnTo>
                        <a:pt x="32716" y="34960"/>
                      </a:lnTo>
                      <a:lnTo>
                        <a:pt x="23329" y="36116"/>
                      </a:lnTo>
                      <a:lnTo>
                        <a:pt x="1224" y="2217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name="connsiteX0" fmla="*/ 0 w 22173"/>
                    <a:gd name="connsiteY0" fmla="*/ 19861 h 22173"/>
                    <a:gd name="connsiteX1" fmla="*/ 11631 w 22173"/>
                    <a:gd name="connsiteY1" fmla="*/ 0 h 22173"/>
                    <a:gd name="connsiteX2" fmla="*/ 22173 w 22173"/>
                    <a:gd name="connsiteY2" fmla="*/ 7006 h 22173"/>
                    <a:gd name="connsiteX3" fmla="*/ 12855 w 22173"/>
                    <a:gd name="connsiteY3" fmla="*/ 22173 h 22173"/>
                    <a:gd name="connsiteX4" fmla="*/ 0 w 22173"/>
                    <a:gd name="connsiteY4" fmla="*/ 19861 h 2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22173">
                      <a:moveTo>
                        <a:pt x="0" y="19861"/>
                      </a:moveTo>
                      <a:lnTo>
                        <a:pt x="11631" y="0"/>
                      </a:lnTo>
                      <a:lnTo>
                        <a:pt x="22173" y="7006"/>
                      </a:lnTo>
                      <a:lnTo>
                        <a:pt x="12855" y="22173"/>
                      </a:lnTo>
                      <a:lnTo>
                        <a:pt x="0" y="1986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name="connsiteX0" fmla="*/ 0 w 11154"/>
                    <a:gd name="connsiteY0" fmla="*/ 14419 h 14895"/>
                    <a:gd name="connsiteX1" fmla="*/ 0 w 11154"/>
                    <a:gd name="connsiteY1" fmla="*/ 0 h 14895"/>
                    <a:gd name="connsiteX2" fmla="*/ 8842 w 11154"/>
                    <a:gd name="connsiteY2" fmla="*/ 2313 h 14895"/>
                    <a:gd name="connsiteX3" fmla="*/ 11155 w 11154"/>
                    <a:gd name="connsiteY3" fmla="*/ 14895 h 14895"/>
                    <a:gd name="connsiteX4" fmla="*/ 0 w 11154"/>
                    <a:gd name="connsiteY4" fmla="*/ 14419 h 1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4" h="14895">
                      <a:moveTo>
                        <a:pt x="0" y="14419"/>
                      </a:moveTo>
                      <a:lnTo>
                        <a:pt x="0" y="0"/>
                      </a:lnTo>
                      <a:lnTo>
                        <a:pt x="8842" y="2313"/>
                      </a:lnTo>
                      <a:lnTo>
                        <a:pt x="11155" y="14895"/>
                      </a:lnTo>
                      <a:lnTo>
                        <a:pt x="0" y="1441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name="connsiteX0" fmla="*/ 3265 w 9318"/>
                    <a:gd name="connsiteY0" fmla="*/ 17616 h 20404"/>
                    <a:gd name="connsiteX1" fmla="*/ 0 w 9318"/>
                    <a:gd name="connsiteY1" fmla="*/ 0 h 20404"/>
                    <a:gd name="connsiteX2" fmla="*/ 6530 w 9318"/>
                    <a:gd name="connsiteY2" fmla="*/ 884 h 20404"/>
                    <a:gd name="connsiteX3" fmla="*/ 9318 w 9318"/>
                    <a:gd name="connsiteY3" fmla="*/ 20405 h 20404"/>
                    <a:gd name="connsiteX4" fmla="*/ 3265 w 9318"/>
                    <a:gd name="connsiteY4" fmla="*/ 17616 h 20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8" h="20404">
                      <a:moveTo>
                        <a:pt x="3265" y="17616"/>
                      </a:moveTo>
                      <a:lnTo>
                        <a:pt x="0" y="0"/>
                      </a:lnTo>
                      <a:lnTo>
                        <a:pt x="6530" y="884"/>
                      </a:lnTo>
                      <a:lnTo>
                        <a:pt x="9318" y="20405"/>
                      </a:lnTo>
                      <a:lnTo>
                        <a:pt x="3265" y="1761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name="connsiteX0" fmla="*/ 5169 w 9318"/>
                    <a:gd name="connsiteY0" fmla="*/ 10678 h 10678"/>
                    <a:gd name="connsiteX1" fmla="*/ 0 w 9318"/>
                    <a:gd name="connsiteY1" fmla="*/ 952 h 10678"/>
                    <a:gd name="connsiteX2" fmla="*/ 6530 w 9318"/>
                    <a:gd name="connsiteY2" fmla="*/ 0 h 10678"/>
                    <a:gd name="connsiteX3" fmla="*/ 9318 w 9318"/>
                    <a:gd name="connsiteY3" fmla="*/ 10202 h 10678"/>
                    <a:gd name="connsiteX4" fmla="*/ 5169 w 9318"/>
                    <a:gd name="connsiteY4" fmla="*/ 10678 h 10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8" h="10678">
                      <a:moveTo>
                        <a:pt x="5169" y="10678"/>
                      </a:moveTo>
                      <a:lnTo>
                        <a:pt x="0" y="952"/>
                      </a:lnTo>
                      <a:lnTo>
                        <a:pt x="6530" y="0"/>
                      </a:lnTo>
                      <a:lnTo>
                        <a:pt x="9318" y="10202"/>
                      </a:lnTo>
                      <a:lnTo>
                        <a:pt x="5169" y="1067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name="connsiteX0" fmla="*/ 1360 w 8365"/>
                    <a:gd name="connsiteY0" fmla="*/ 10270 h 11630"/>
                    <a:gd name="connsiteX1" fmla="*/ 0 w 8365"/>
                    <a:gd name="connsiteY1" fmla="*/ 0 h 11630"/>
                    <a:gd name="connsiteX2" fmla="*/ 8366 w 8365"/>
                    <a:gd name="connsiteY2" fmla="*/ 3741 h 11630"/>
                    <a:gd name="connsiteX3" fmla="*/ 8366 w 8365"/>
                    <a:gd name="connsiteY3" fmla="*/ 11631 h 11630"/>
                    <a:gd name="connsiteX4" fmla="*/ 1360 w 8365"/>
                    <a:gd name="connsiteY4" fmla="*/ 10270 h 11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5" h="11630">
                      <a:moveTo>
                        <a:pt x="1360" y="10270"/>
                      </a:moveTo>
                      <a:lnTo>
                        <a:pt x="0" y="0"/>
                      </a:lnTo>
                      <a:lnTo>
                        <a:pt x="8366" y="3741"/>
                      </a:lnTo>
                      <a:lnTo>
                        <a:pt x="8366" y="11631"/>
                      </a:lnTo>
                      <a:lnTo>
                        <a:pt x="1360" y="1027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name="connsiteX0" fmla="*/ 2789 w 9250"/>
                    <a:gd name="connsiteY0" fmla="*/ 9726 h 10202"/>
                    <a:gd name="connsiteX1" fmla="*/ 0 w 9250"/>
                    <a:gd name="connsiteY1" fmla="*/ 0 h 10202"/>
                    <a:gd name="connsiteX2" fmla="*/ 7890 w 9250"/>
                    <a:gd name="connsiteY2" fmla="*/ 2313 h 10202"/>
                    <a:gd name="connsiteX3" fmla="*/ 9250 w 9250"/>
                    <a:gd name="connsiteY3" fmla="*/ 10202 h 10202"/>
                    <a:gd name="connsiteX4" fmla="*/ 2789 w 9250"/>
                    <a:gd name="connsiteY4" fmla="*/ 9726 h 10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0" h="10202">
                      <a:moveTo>
                        <a:pt x="2789" y="9726"/>
                      </a:moveTo>
                      <a:lnTo>
                        <a:pt x="0" y="0"/>
                      </a:lnTo>
                      <a:lnTo>
                        <a:pt x="7890" y="2313"/>
                      </a:lnTo>
                      <a:lnTo>
                        <a:pt x="9250" y="10202"/>
                      </a:lnTo>
                      <a:lnTo>
                        <a:pt x="2789" y="97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name="connsiteX0" fmla="*/ 0 w 26526"/>
                    <a:gd name="connsiteY0" fmla="*/ 0 h 9386"/>
                    <a:gd name="connsiteX1" fmla="*/ 26526 w 26526"/>
                    <a:gd name="connsiteY1" fmla="*/ 7006 h 9386"/>
                    <a:gd name="connsiteX2" fmla="*/ 19520 w 26526"/>
                    <a:gd name="connsiteY2" fmla="*/ 9386 h 9386"/>
                    <a:gd name="connsiteX3" fmla="*/ 2313 w 26526"/>
                    <a:gd name="connsiteY3" fmla="*/ 7006 h 9386"/>
                    <a:gd name="connsiteX4" fmla="*/ 0 w 26526"/>
                    <a:gd name="connsiteY4" fmla="*/ 0 h 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6" h="9386">
                      <a:moveTo>
                        <a:pt x="0" y="0"/>
                      </a:moveTo>
                      <a:lnTo>
                        <a:pt x="26526" y="7006"/>
                      </a:lnTo>
                      <a:lnTo>
                        <a:pt x="19520" y="9386"/>
                      </a:lnTo>
                      <a:lnTo>
                        <a:pt x="2313" y="7006"/>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name="connsiteX0" fmla="*/ 0 w 10134"/>
                    <a:gd name="connsiteY0" fmla="*/ 6189 h 6189"/>
                    <a:gd name="connsiteX1" fmla="*/ 9386 w 10134"/>
                    <a:gd name="connsiteY1" fmla="*/ 0 h 6189"/>
                    <a:gd name="connsiteX2" fmla="*/ 10134 w 10134"/>
                    <a:gd name="connsiteY2" fmla="*/ 4625 h 6189"/>
                    <a:gd name="connsiteX3" fmla="*/ 0 w 10134"/>
                    <a:gd name="connsiteY3" fmla="*/ 6189 h 6189"/>
                  </a:gdLst>
                  <a:ahLst/>
                  <a:cxnLst>
                    <a:cxn ang="0">
                      <a:pos x="connsiteX0" y="connsiteY0"/>
                    </a:cxn>
                    <a:cxn ang="0">
                      <a:pos x="connsiteX1" y="connsiteY1"/>
                    </a:cxn>
                    <a:cxn ang="0">
                      <a:pos x="connsiteX2" y="connsiteY2"/>
                    </a:cxn>
                    <a:cxn ang="0">
                      <a:pos x="connsiteX3" y="connsiteY3"/>
                    </a:cxn>
                  </a:cxnLst>
                  <a:rect l="l" t="t" r="r" b="b"/>
                  <a:pathLst>
                    <a:path w="10134" h="6189">
                      <a:moveTo>
                        <a:pt x="0" y="6189"/>
                      </a:moveTo>
                      <a:lnTo>
                        <a:pt x="9386" y="0"/>
                      </a:lnTo>
                      <a:lnTo>
                        <a:pt x="10134" y="4625"/>
                      </a:lnTo>
                      <a:lnTo>
                        <a:pt x="0" y="618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name="connsiteX0" fmla="*/ 0 w 40673"/>
                    <a:gd name="connsiteY0" fmla="*/ 40061 h 44618"/>
                    <a:gd name="connsiteX1" fmla="*/ 35028 w 40673"/>
                    <a:gd name="connsiteY1" fmla="*/ 0 h 44618"/>
                    <a:gd name="connsiteX2" fmla="*/ 40673 w 40673"/>
                    <a:gd name="connsiteY2" fmla="*/ 12447 h 44618"/>
                    <a:gd name="connsiteX3" fmla="*/ 23125 w 40673"/>
                    <a:gd name="connsiteY3" fmla="*/ 37817 h 44618"/>
                    <a:gd name="connsiteX4" fmla="*/ 2245 w 40673"/>
                    <a:gd name="connsiteY4" fmla="*/ 44618 h 44618"/>
                    <a:gd name="connsiteX5" fmla="*/ 0 w 40673"/>
                    <a:gd name="connsiteY5" fmla="*/ 40061 h 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73" h="44618">
                      <a:moveTo>
                        <a:pt x="0" y="40061"/>
                      </a:moveTo>
                      <a:lnTo>
                        <a:pt x="35028" y="0"/>
                      </a:lnTo>
                      <a:lnTo>
                        <a:pt x="40673" y="12447"/>
                      </a:lnTo>
                      <a:lnTo>
                        <a:pt x="23125" y="37817"/>
                      </a:lnTo>
                      <a:lnTo>
                        <a:pt x="2245" y="44618"/>
                      </a:lnTo>
                      <a:lnTo>
                        <a:pt x="0" y="4006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name="connsiteX0" fmla="*/ 0 w 31015"/>
                    <a:gd name="connsiteY0" fmla="*/ 20337 h 23669"/>
                    <a:gd name="connsiteX1" fmla="*/ 31015 w 31015"/>
                    <a:gd name="connsiteY1" fmla="*/ 0 h 23669"/>
                    <a:gd name="connsiteX2" fmla="*/ 31015 w 31015"/>
                    <a:gd name="connsiteY2" fmla="*/ 7346 h 23669"/>
                    <a:gd name="connsiteX3" fmla="*/ 6189 w 31015"/>
                    <a:gd name="connsiteY3" fmla="*/ 23669 h 23669"/>
                    <a:gd name="connsiteX4" fmla="*/ 0 w 31015"/>
                    <a:gd name="connsiteY4" fmla="*/ 20337 h 2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15" h="23669">
                      <a:moveTo>
                        <a:pt x="0" y="20337"/>
                      </a:moveTo>
                      <a:lnTo>
                        <a:pt x="31015" y="0"/>
                      </a:lnTo>
                      <a:lnTo>
                        <a:pt x="31015" y="7346"/>
                      </a:lnTo>
                      <a:lnTo>
                        <a:pt x="6189" y="23669"/>
                      </a:lnTo>
                      <a:lnTo>
                        <a:pt x="0" y="2033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name="connsiteX0" fmla="*/ 4489 w 38904"/>
                    <a:gd name="connsiteY0" fmla="*/ 28226 h 30471"/>
                    <a:gd name="connsiteX1" fmla="*/ 0 w 38904"/>
                    <a:gd name="connsiteY1" fmla="*/ 16392 h 30471"/>
                    <a:gd name="connsiteX2" fmla="*/ 19180 w 38904"/>
                    <a:gd name="connsiteY2" fmla="*/ 0 h 30471"/>
                    <a:gd name="connsiteX3" fmla="*/ 38905 w 38904"/>
                    <a:gd name="connsiteY3" fmla="*/ 7346 h 30471"/>
                    <a:gd name="connsiteX4" fmla="*/ 30471 w 38904"/>
                    <a:gd name="connsiteY4" fmla="*/ 19793 h 30471"/>
                    <a:gd name="connsiteX5" fmla="*/ 21425 w 38904"/>
                    <a:gd name="connsiteY5" fmla="*/ 30471 h 30471"/>
                    <a:gd name="connsiteX6" fmla="*/ 4489 w 38904"/>
                    <a:gd name="connsiteY6" fmla="*/ 28226 h 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04" h="30471">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name="connsiteX0" fmla="*/ 11291 w 55908"/>
                    <a:gd name="connsiteY0" fmla="*/ 44550 h 44550"/>
                    <a:gd name="connsiteX1" fmla="*/ 0 w 55908"/>
                    <a:gd name="connsiteY1" fmla="*/ 36116 h 44550"/>
                    <a:gd name="connsiteX2" fmla="*/ 1156 w 55908"/>
                    <a:gd name="connsiteY2" fmla="*/ 15780 h 44550"/>
                    <a:gd name="connsiteX3" fmla="*/ 12991 w 55908"/>
                    <a:gd name="connsiteY3" fmla="*/ 12991 h 44550"/>
                    <a:gd name="connsiteX4" fmla="*/ 46863 w 55908"/>
                    <a:gd name="connsiteY4" fmla="*/ 0 h 44550"/>
                    <a:gd name="connsiteX5" fmla="*/ 55909 w 55908"/>
                    <a:gd name="connsiteY5" fmla="*/ 7346 h 44550"/>
                    <a:gd name="connsiteX6" fmla="*/ 33872 w 55908"/>
                    <a:gd name="connsiteY6" fmla="*/ 18636 h 44550"/>
                    <a:gd name="connsiteX7" fmla="*/ 25370 w 55908"/>
                    <a:gd name="connsiteY7" fmla="*/ 37817 h 44550"/>
                    <a:gd name="connsiteX8" fmla="*/ 19725 w 55908"/>
                    <a:gd name="connsiteY8" fmla="*/ 44550 h 44550"/>
                    <a:gd name="connsiteX9" fmla="*/ 11291 w 55908"/>
                    <a:gd name="connsiteY9" fmla="*/ 44550 h 4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08" h="44550">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name="connsiteX0" fmla="*/ 0 w 1053631"/>
                    <a:gd name="connsiteY0" fmla="*/ 491346 h 649414"/>
                    <a:gd name="connsiteX1" fmla="*/ 56997 w 1053631"/>
                    <a:gd name="connsiteY1" fmla="*/ 595138 h 649414"/>
                    <a:gd name="connsiteX2" fmla="*/ 120728 w 1053631"/>
                    <a:gd name="connsiteY2" fmla="*/ 649414 h 649414"/>
                    <a:gd name="connsiteX3" fmla="*/ 208264 w 1053631"/>
                    <a:gd name="connsiteY3" fmla="*/ 584731 h 649414"/>
                    <a:gd name="connsiteX4" fmla="*/ 251386 w 1053631"/>
                    <a:gd name="connsiteY4" fmla="*/ 589356 h 649414"/>
                    <a:gd name="connsiteX5" fmla="*/ 276960 w 1053631"/>
                    <a:gd name="connsiteY5" fmla="*/ 606428 h 649414"/>
                    <a:gd name="connsiteX6" fmla="*/ 331645 w 1053631"/>
                    <a:gd name="connsiteY6" fmla="*/ 588200 h 649414"/>
                    <a:gd name="connsiteX7" fmla="*/ 331713 w 1053631"/>
                    <a:gd name="connsiteY7" fmla="*/ 588472 h 649414"/>
                    <a:gd name="connsiteX8" fmla="*/ 345316 w 1053631"/>
                    <a:gd name="connsiteY8" fmla="*/ 517940 h 649414"/>
                    <a:gd name="connsiteX9" fmla="*/ 397552 w 1053631"/>
                    <a:gd name="connsiteY9" fmla="*/ 461351 h 649414"/>
                    <a:gd name="connsiteX10" fmla="*/ 451284 w 1053631"/>
                    <a:gd name="connsiteY10" fmla="*/ 461351 h 649414"/>
                    <a:gd name="connsiteX11" fmla="*/ 493182 w 1053631"/>
                    <a:gd name="connsiteY11" fmla="*/ 512771 h 649414"/>
                    <a:gd name="connsiteX12" fmla="*/ 502364 w 1053631"/>
                    <a:gd name="connsiteY12" fmla="*/ 515831 h 649414"/>
                    <a:gd name="connsiteX13" fmla="*/ 521137 w 1053631"/>
                    <a:gd name="connsiteY13" fmla="*/ 506513 h 649414"/>
                    <a:gd name="connsiteX14" fmla="*/ 585276 w 1053631"/>
                    <a:gd name="connsiteY14" fmla="*/ 532427 h 649414"/>
                    <a:gd name="connsiteX15" fmla="*/ 650162 w 1053631"/>
                    <a:gd name="connsiteY15" fmla="*/ 531203 h 649414"/>
                    <a:gd name="connsiteX16" fmla="*/ 663629 w 1053631"/>
                    <a:gd name="connsiteY16" fmla="*/ 494883 h 649414"/>
                    <a:gd name="connsiteX17" fmla="*/ 723416 w 1053631"/>
                    <a:gd name="connsiteY17" fmla="*/ 500732 h 649414"/>
                    <a:gd name="connsiteX18" fmla="*/ 824963 w 1053631"/>
                    <a:gd name="connsiteY18" fmla="*/ 474342 h 649414"/>
                    <a:gd name="connsiteX19" fmla="*/ 864276 w 1053631"/>
                    <a:gd name="connsiteY19" fmla="*/ 480327 h 649414"/>
                    <a:gd name="connsiteX20" fmla="*/ 878355 w 1053631"/>
                    <a:gd name="connsiteY20" fmla="*/ 459855 h 649414"/>
                    <a:gd name="connsiteX21" fmla="*/ 945147 w 1053631"/>
                    <a:gd name="connsiteY21" fmla="*/ 462643 h 649414"/>
                    <a:gd name="connsiteX22" fmla="*/ 972693 w 1053631"/>
                    <a:gd name="connsiteY22" fmla="*/ 453461 h 649414"/>
                    <a:gd name="connsiteX23" fmla="*/ 993574 w 1053631"/>
                    <a:gd name="connsiteY23" fmla="*/ 472981 h 649414"/>
                    <a:gd name="connsiteX24" fmla="*/ 1001260 w 1053631"/>
                    <a:gd name="connsiteY24" fmla="*/ 470125 h 649414"/>
                    <a:gd name="connsiteX25" fmla="*/ 1014591 w 1053631"/>
                    <a:gd name="connsiteY25" fmla="*/ 473458 h 649414"/>
                    <a:gd name="connsiteX26" fmla="*/ 1030711 w 1053631"/>
                    <a:gd name="connsiteY26" fmla="*/ 457338 h 649414"/>
                    <a:gd name="connsiteX27" fmla="*/ 1053632 w 1053631"/>
                    <a:gd name="connsiteY27" fmla="*/ 457746 h 649414"/>
                    <a:gd name="connsiteX28" fmla="*/ 1053632 w 1053631"/>
                    <a:gd name="connsiteY28" fmla="*/ 446455 h 649414"/>
                    <a:gd name="connsiteX29" fmla="*/ 990853 w 1053631"/>
                    <a:gd name="connsiteY29" fmla="*/ 394151 h 649414"/>
                    <a:gd name="connsiteX30" fmla="*/ 960518 w 1053631"/>
                    <a:gd name="connsiteY30" fmla="*/ 342187 h 649414"/>
                    <a:gd name="connsiteX31" fmla="*/ 877675 w 1053631"/>
                    <a:gd name="connsiteY31" fmla="*/ 272335 h 649414"/>
                    <a:gd name="connsiteX32" fmla="*/ 863596 w 1053631"/>
                    <a:gd name="connsiteY32" fmla="*/ 236287 h 649414"/>
                    <a:gd name="connsiteX33" fmla="*/ 799593 w 1053631"/>
                    <a:gd name="connsiteY33" fmla="*/ 225608 h 649414"/>
                    <a:gd name="connsiteX34" fmla="*/ 781569 w 1053631"/>
                    <a:gd name="connsiteY34" fmla="*/ 194049 h 649414"/>
                    <a:gd name="connsiteX35" fmla="*/ 711785 w 1053631"/>
                    <a:gd name="connsiteY35" fmla="*/ 163850 h 649414"/>
                    <a:gd name="connsiteX36" fmla="*/ 732326 w 1053631"/>
                    <a:gd name="connsiteY36" fmla="*/ 88557 h 649414"/>
                    <a:gd name="connsiteX37" fmla="*/ 671315 w 1053631"/>
                    <a:gd name="connsiteY37" fmla="*/ 0 h 649414"/>
                    <a:gd name="connsiteX38" fmla="*/ 614250 w 1053631"/>
                    <a:gd name="connsiteY38" fmla="*/ 9046 h 649414"/>
                    <a:gd name="connsiteX39" fmla="*/ 591465 w 1053631"/>
                    <a:gd name="connsiteY39" fmla="*/ 67200 h 649414"/>
                    <a:gd name="connsiteX40" fmla="*/ 538685 w 1053631"/>
                    <a:gd name="connsiteY40" fmla="*/ 102432 h 649414"/>
                    <a:gd name="connsiteX41" fmla="*/ 498759 w 1053631"/>
                    <a:gd name="connsiteY41" fmla="*/ 147866 h 649414"/>
                    <a:gd name="connsiteX42" fmla="*/ 378031 w 1053631"/>
                    <a:gd name="connsiteY42" fmla="*/ 158341 h 649414"/>
                    <a:gd name="connsiteX43" fmla="*/ 366673 w 1053631"/>
                    <a:gd name="connsiteY43" fmla="*/ 172896 h 649414"/>
                    <a:gd name="connsiteX44" fmla="*/ 381908 w 1053631"/>
                    <a:gd name="connsiteY44" fmla="*/ 195069 h 649414"/>
                    <a:gd name="connsiteX45" fmla="*/ 336678 w 1053631"/>
                    <a:gd name="connsiteY45" fmla="*/ 237103 h 649414"/>
                    <a:gd name="connsiteX46" fmla="*/ 279681 w 1053631"/>
                    <a:gd name="connsiteY46" fmla="*/ 246557 h 649414"/>
                    <a:gd name="connsiteX47" fmla="*/ 183030 w 1053631"/>
                    <a:gd name="connsiteY47" fmla="*/ 289203 h 649414"/>
                    <a:gd name="connsiteX48" fmla="*/ 165482 w 1053631"/>
                    <a:gd name="connsiteY48" fmla="*/ 257032 h 649414"/>
                    <a:gd name="connsiteX49" fmla="*/ 157796 w 1053631"/>
                    <a:gd name="connsiteY49" fmla="*/ 256487 h 649414"/>
                    <a:gd name="connsiteX50" fmla="*/ 143581 w 1053631"/>
                    <a:gd name="connsiteY50" fmla="*/ 275532 h 649414"/>
                    <a:gd name="connsiteX51" fmla="*/ 110798 w 1053631"/>
                    <a:gd name="connsiteY51" fmla="*/ 287979 h 649414"/>
                    <a:gd name="connsiteX52" fmla="*/ 67880 w 1053631"/>
                    <a:gd name="connsiteY52" fmla="*/ 281245 h 649414"/>
                    <a:gd name="connsiteX53" fmla="*/ 59922 w 1053631"/>
                    <a:gd name="connsiteY53" fmla="*/ 330421 h 649414"/>
                    <a:gd name="connsiteX54" fmla="*/ 4965 w 1053631"/>
                    <a:gd name="connsiteY54" fmla="*/ 406258 h 649414"/>
                    <a:gd name="connsiteX55" fmla="*/ 0 w 1053631"/>
                    <a:gd name="connsiteY55" fmla="*/ 491346 h 6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53631" h="649414">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name="connsiteX0" fmla="*/ 482980 w 1296447"/>
                    <a:gd name="connsiteY0" fmla="*/ 1168306 h 1192179"/>
                    <a:gd name="connsiteX1" fmla="*/ 513995 w 1296447"/>
                    <a:gd name="connsiteY1" fmla="*/ 1179665 h 1192179"/>
                    <a:gd name="connsiteX2" fmla="*/ 522429 w 1296447"/>
                    <a:gd name="connsiteY2" fmla="*/ 1087368 h 1192179"/>
                    <a:gd name="connsiteX3" fmla="*/ 601395 w 1296447"/>
                    <a:gd name="connsiteY3" fmla="*/ 1023569 h 1192179"/>
                    <a:gd name="connsiteX4" fmla="*/ 650979 w 1296447"/>
                    <a:gd name="connsiteY4" fmla="*/ 946643 h 1192179"/>
                    <a:gd name="connsiteX5" fmla="*/ 764769 w 1296447"/>
                    <a:gd name="connsiteY5" fmla="*/ 916716 h 1192179"/>
                    <a:gd name="connsiteX6" fmla="*/ 857066 w 1296447"/>
                    <a:gd name="connsiteY6" fmla="*/ 830336 h 1192179"/>
                    <a:gd name="connsiteX7" fmla="*/ 934672 w 1296447"/>
                    <a:gd name="connsiteY7" fmla="*/ 799253 h 1192179"/>
                    <a:gd name="connsiteX8" fmla="*/ 967864 w 1296447"/>
                    <a:gd name="connsiteY8" fmla="*/ 800409 h 1192179"/>
                    <a:gd name="connsiteX9" fmla="*/ 967932 w 1296447"/>
                    <a:gd name="connsiteY9" fmla="*/ 800137 h 1192179"/>
                    <a:gd name="connsiteX10" fmla="*/ 1031663 w 1296447"/>
                    <a:gd name="connsiteY10" fmla="*/ 804286 h 1192179"/>
                    <a:gd name="connsiteX11" fmla="*/ 1059005 w 1296447"/>
                    <a:gd name="connsiteY11" fmla="*/ 774359 h 1192179"/>
                    <a:gd name="connsiteX12" fmla="*/ 1230541 w 1296447"/>
                    <a:gd name="connsiteY12" fmla="*/ 771775 h 1192179"/>
                    <a:gd name="connsiteX13" fmla="*/ 1289170 w 1296447"/>
                    <a:gd name="connsiteY13" fmla="*/ 717906 h 1192179"/>
                    <a:gd name="connsiteX14" fmla="*/ 1296448 w 1296447"/>
                    <a:gd name="connsiteY14" fmla="*/ 490053 h 1192179"/>
                    <a:gd name="connsiteX15" fmla="*/ 1255299 w 1296447"/>
                    <a:gd name="connsiteY15" fmla="*/ 507397 h 1192179"/>
                    <a:gd name="connsiteX16" fmla="*/ 1213469 w 1296447"/>
                    <a:gd name="connsiteY16" fmla="*/ 474274 h 1192179"/>
                    <a:gd name="connsiteX17" fmla="*/ 1234214 w 1296447"/>
                    <a:gd name="connsiteY17" fmla="*/ 419725 h 1192179"/>
                    <a:gd name="connsiteX18" fmla="*/ 1210748 w 1296447"/>
                    <a:gd name="connsiteY18" fmla="*/ 404694 h 1192179"/>
                    <a:gd name="connsiteX19" fmla="*/ 1179869 w 1296447"/>
                    <a:gd name="connsiteY19" fmla="*/ 406054 h 1192179"/>
                    <a:gd name="connsiteX20" fmla="*/ 1151575 w 1296447"/>
                    <a:gd name="connsiteY20" fmla="*/ 383405 h 1192179"/>
                    <a:gd name="connsiteX21" fmla="*/ 1123960 w 1296447"/>
                    <a:gd name="connsiteY21" fmla="*/ 370278 h 1192179"/>
                    <a:gd name="connsiteX22" fmla="*/ 1076485 w 1296447"/>
                    <a:gd name="connsiteY22" fmla="*/ 332869 h 1192179"/>
                    <a:gd name="connsiteX23" fmla="*/ 1072540 w 1296447"/>
                    <a:gd name="connsiteY23" fmla="*/ 301446 h 1192179"/>
                    <a:gd name="connsiteX24" fmla="*/ 666690 w 1296447"/>
                    <a:gd name="connsiteY24" fmla="*/ 0 h 1192179"/>
                    <a:gd name="connsiteX25" fmla="*/ 539501 w 1296447"/>
                    <a:gd name="connsiteY25" fmla="*/ 2721 h 1192179"/>
                    <a:gd name="connsiteX26" fmla="*/ 523109 w 1296447"/>
                    <a:gd name="connsiteY26" fmla="*/ 680361 h 1192179"/>
                    <a:gd name="connsiteX27" fmla="*/ 558681 w 1296447"/>
                    <a:gd name="connsiteY27" fmla="*/ 701922 h 1192179"/>
                    <a:gd name="connsiteX28" fmla="*/ 518960 w 1296447"/>
                    <a:gd name="connsiteY28" fmla="*/ 777828 h 1192179"/>
                    <a:gd name="connsiteX29" fmla="*/ 162966 w 1296447"/>
                    <a:gd name="connsiteY29" fmla="*/ 765925 h 1192179"/>
                    <a:gd name="connsiteX30" fmla="*/ 126713 w 1296447"/>
                    <a:gd name="connsiteY30" fmla="*/ 804150 h 1192179"/>
                    <a:gd name="connsiteX31" fmla="*/ 85496 w 1296447"/>
                    <a:gd name="connsiteY31" fmla="*/ 795920 h 1192179"/>
                    <a:gd name="connsiteX32" fmla="*/ 74409 w 1296447"/>
                    <a:gd name="connsiteY32" fmla="*/ 747493 h 1192179"/>
                    <a:gd name="connsiteX33" fmla="*/ 63935 w 1296447"/>
                    <a:gd name="connsiteY33" fmla="*/ 743548 h 1192179"/>
                    <a:gd name="connsiteX34" fmla="*/ 35640 w 1296447"/>
                    <a:gd name="connsiteY34" fmla="*/ 799321 h 1192179"/>
                    <a:gd name="connsiteX35" fmla="*/ 0 w 1296447"/>
                    <a:gd name="connsiteY35" fmla="*/ 834077 h 1192179"/>
                    <a:gd name="connsiteX36" fmla="*/ 2040 w 1296447"/>
                    <a:gd name="connsiteY36" fmla="*/ 860331 h 1192179"/>
                    <a:gd name="connsiteX37" fmla="*/ 13195 w 1296447"/>
                    <a:gd name="connsiteY37" fmla="*/ 881144 h 1192179"/>
                    <a:gd name="connsiteX38" fmla="*/ 8026 w 1296447"/>
                    <a:gd name="connsiteY38" fmla="*/ 913247 h 1192179"/>
                    <a:gd name="connsiteX39" fmla="*/ 31355 w 1296447"/>
                    <a:gd name="connsiteY39" fmla="*/ 945283 h 1192179"/>
                    <a:gd name="connsiteX40" fmla="*/ 51760 w 1296447"/>
                    <a:gd name="connsiteY40" fmla="*/ 983167 h 1192179"/>
                    <a:gd name="connsiteX41" fmla="*/ 33328 w 1296447"/>
                    <a:gd name="connsiteY41" fmla="*/ 1042069 h 1192179"/>
                    <a:gd name="connsiteX42" fmla="*/ 45503 w 1296447"/>
                    <a:gd name="connsiteY42" fmla="*/ 1047851 h 1192179"/>
                    <a:gd name="connsiteX43" fmla="*/ 70532 w 1296447"/>
                    <a:gd name="connsiteY43" fmla="*/ 1031187 h 1192179"/>
                    <a:gd name="connsiteX44" fmla="*/ 95290 w 1296447"/>
                    <a:gd name="connsiteY44" fmla="*/ 1050979 h 1192179"/>
                    <a:gd name="connsiteX45" fmla="*/ 123925 w 1296447"/>
                    <a:gd name="connsiteY45" fmla="*/ 1019828 h 1192179"/>
                    <a:gd name="connsiteX46" fmla="*/ 163374 w 1296447"/>
                    <a:gd name="connsiteY46" fmla="*/ 1035608 h 1192179"/>
                    <a:gd name="connsiteX47" fmla="*/ 200374 w 1296447"/>
                    <a:gd name="connsiteY47" fmla="*/ 994798 h 1192179"/>
                    <a:gd name="connsiteX48" fmla="*/ 243360 w 1296447"/>
                    <a:gd name="connsiteY48" fmla="*/ 1000375 h 1192179"/>
                    <a:gd name="connsiteX49" fmla="*/ 253087 w 1296447"/>
                    <a:gd name="connsiteY49" fmla="*/ 1081926 h 1192179"/>
                    <a:gd name="connsiteX50" fmla="*/ 280905 w 1296447"/>
                    <a:gd name="connsiteY50" fmla="*/ 1106480 h 1192179"/>
                    <a:gd name="connsiteX51" fmla="*/ 256623 w 1296447"/>
                    <a:gd name="connsiteY51" fmla="*/ 1128245 h 1192179"/>
                    <a:gd name="connsiteX52" fmla="*/ 282197 w 1296447"/>
                    <a:gd name="connsiteY52" fmla="*/ 1147425 h 1192179"/>
                    <a:gd name="connsiteX53" fmla="*/ 284442 w 1296447"/>
                    <a:gd name="connsiteY53" fmla="*/ 1181705 h 1192179"/>
                    <a:gd name="connsiteX54" fmla="*/ 326884 w 1296447"/>
                    <a:gd name="connsiteY54" fmla="*/ 1179393 h 1192179"/>
                    <a:gd name="connsiteX55" fmla="*/ 344772 w 1296447"/>
                    <a:gd name="connsiteY55" fmla="*/ 1192180 h 1192179"/>
                    <a:gd name="connsiteX56" fmla="*/ 380684 w 1296447"/>
                    <a:gd name="connsiteY56" fmla="*/ 1185990 h 1192179"/>
                    <a:gd name="connsiteX57" fmla="*/ 391567 w 1296447"/>
                    <a:gd name="connsiteY57" fmla="*/ 1147766 h 1192179"/>
                    <a:gd name="connsiteX58" fmla="*/ 451624 w 1296447"/>
                    <a:gd name="connsiteY58" fmla="*/ 1149602 h 1192179"/>
                    <a:gd name="connsiteX59" fmla="*/ 449380 w 1296447"/>
                    <a:gd name="connsiteY59" fmla="*/ 1182182 h 1192179"/>
                    <a:gd name="connsiteX60" fmla="*/ 482980 w 1296447"/>
                    <a:gd name="connsiteY60" fmla="*/ 1168306 h 11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96447" h="1192179">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name="connsiteX0" fmla="*/ 26620 w 978679"/>
                    <a:gd name="connsiteY0" fmla="*/ 843094 h 997994"/>
                    <a:gd name="connsiteX1" fmla="*/ 28390 w 978679"/>
                    <a:gd name="connsiteY1" fmla="*/ 842210 h 997994"/>
                    <a:gd name="connsiteX2" fmla="*/ 173601 w 978679"/>
                    <a:gd name="connsiteY2" fmla="*/ 828265 h 997994"/>
                    <a:gd name="connsiteX3" fmla="*/ 197204 w 978679"/>
                    <a:gd name="connsiteY3" fmla="*/ 871522 h 997994"/>
                    <a:gd name="connsiteX4" fmla="*/ 231212 w 978679"/>
                    <a:gd name="connsiteY4" fmla="*/ 867444 h 997994"/>
                    <a:gd name="connsiteX5" fmla="*/ 250663 w 978679"/>
                    <a:gd name="connsiteY5" fmla="*/ 917569 h 997994"/>
                    <a:gd name="connsiteX6" fmla="*/ 276916 w 978679"/>
                    <a:gd name="connsiteY6" fmla="*/ 925799 h 997994"/>
                    <a:gd name="connsiteX7" fmla="*/ 282632 w 978679"/>
                    <a:gd name="connsiteY7" fmla="*/ 959807 h 997994"/>
                    <a:gd name="connsiteX8" fmla="*/ 320313 w 978679"/>
                    <a:gd name="connsiteY8" fmla="*/ 991231 h 997994"/>
                    <a:gd name="connsiteX9" fmla="*/ 350578 w 978679"/>
                    <a:gd name="connsiteY9" fmla="*/ 961779 h 997994"/>
                    <a:gd name="connsiteX10" fmla="*/ 385539 w 978679"/>
                    <a:gd name="connsiteY10" fmla="*/ 893289 h 997994"/>
                    <a:gd name="connsiteX11" fmla="*/ 422403 w 978679"/>
                    <a:gd name="connsiteY11" fmla="*/ 906892 h 997994"/>
                    <a:gd name="connsiteX12" fmla="*/ 433014 w 978679"/>
                    <a:gd name="connsiteY12" fmla="*/ 953211 h 997994"/>
                    <a:gd name="connsiteX13" fmla="*/ 451037 w 978679"/>
                    <a:gd name="connsiteY13" fmla="*/ 956814 h 997994"/>
                    <a:gd name="connsiteX14" fmla="*/ 485862 w 978679"/>
                    <a:gd name="connsiteY14" fmla="*/ 920020 h 997994"/>
                    <a:gd name="connsiteX15" fmla="*/ 838388 w 978679"/>
                    <a:gd name="connsiteY15" fmla="*/ 931853 h 997994"/>
                    <a:gd name="connsiteX16" fmla="*/ 863758 w 978679"/>
                    <a:gd name="connsiteY16" fmla="*/ 883359 h 997994"/>
                    <a:gd name="connsiteX17" fmla="*/ 834240 w 978679"/>
                    <a:gd name="connsiteY17" fmla="*/ 865471 h 997994"/>
                    <a:gd name="connsiteX18" fmla="*/ 851380 w 978679"/>
                    <a:gd name="connsiteY18" fmla="*/ 157563 h 997994"/>
                    <a:gd name="connsiteX19" fmla="*/ 971972 w 978679"/>
                    <a:gd name="connsiteY19" fmla="*/ 154979 h 997994"/>
                    <a:gd name="connsiteX20" fmla="*/ 754322 w 978679"/>
                    <a:gd name="connsiteY20" fmla="*/ -6764 h 997994"/>
                    <a:gd name="connsiteX21" fmla="*/ 740104 w 978679"/>
                    <a:gd name="connsiteY21" fmla="*/ 85399 h 997994"/>
                    <a:gd name="connsiteX22" fmla="*/ 497629 w 978679"/>
                    <a:gd name="connsiteY22" fmla="*/ 84104 h 997994"/>
                    <a:gd name="connsiteX23" fmla="*/ 457294 w 978679"/>
                    <a:gd name="connsiteY23" fmla="*/ 284276 h 997994"/>
                    <a:gd name="connsiteX24" fmla="*/ 377920 w 978679"/>
                    <a:gd name="connsiteY24" fmla="*/ 311482 h 997994"/>
                    <a:gd name="connsiteX25" fmla="*/ 355679 w 978679"/>
                    <a:gd name="connsiteY25" fmla="*/ 334812 h 997994"/>
                    <a:gd name="connsiteX26" fmla="*/ 347383 w 978679"/>
                    <a:gd name="connsiteY26" fmla="*/ 448058 h 997994"/>
                    <a:gd name="connsiteX27" fmla="*/ 55935 w 978679"/>
                    <a:gd name="connsiteY27" fmla="*/ 458735 h 997994"/>
                    <a:gd name="connsiteX28" fmla="*/ 34032 w 978679"/>
                    <a:gd name="connsiteY28" fmla="*/ 483085 h 997994"/>
                    <a:gd name="connsiteX29" fmla="*/ 39951 w 978679"/>
                    <a:gd name="connsiteY29" fmla="*/ 506891 h 997994"/>
                    <a:gd name="connsiteX30" fmla="*/ 55526 w 978679"/>
                    <a:gd name="connsiteY30" fmla="*/ 509817 h 997994"/>
                    <a:gd name="connsiteX31" fmla="*/ 63892 w 978679"/>
                    <a:gd name="connsiteY31" fmla="*/ 541307 h 997994"/>
                    <a:gd name="connsiteX32" fmla="*/ 58861 w 978679"/>
                    <a:gd name="connsiteY32" fmla="*/ 570622 h 997994"/>
                    <a:gd name="connsiteX33" fmla="*/ 44168 w 978679"/>
                    <a:gd name="connsiteY33" fmla="*/ 603813 h 997994"/>
                    <a:gd name="connsiteX34" fmla="*/ 31585 w 978679"/>
                    <a:gd name="connsiteY34" fmla="*/ 604630 h 997994"/>
                    <a:gd name="connsiteX35" fmla="*/ 32402 w 978679"/>
                    <a:gd name="connsiteY35" fmla="*/ 618914 h 997994"/>
                    <a:gd name="connsiteX36" fmla="*/ 53418 w 978679"/>
                    <a:gd name="connsiteY36" fmla="*/ 649930 h 997994"/>
                    <a:gd name="connsiteX37" fmla="*/ 51309 w 978679"/>
                    <a:gd name="connsiteY37" fmla="*/ 693526 h 997994"/>
                    <a:gd name="connsiteX38" fmla="*/ 44507 w 978679"/>
                    <a:gd name="connsiteY38" fmla="*/ 748483 h 997994"/>
                    <a:gd name="connsiteX39" fmla="*/ 14309 w 978679"/>
                    <a:gd name="connsiteY39" fmla="*/ 809289 h 997994"/>
                    <a:gd name="connsiteX40" fmla="*/ -6707 w 978679"/>
                    <a:gd name="connsiteY40" fmla="*/ 860573 h 997994"/>
                    <a:gd name="connsiteX41" fmla="*/ 26620 w 978679"/>
                    <a:gd name="connsiteY41" fmla="*/ 843094 h 99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78679" h="997994">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name="connsiteX0" fmla="*/ 351369 w 589016"/>
                    <a:gd name="connsiteY0" fmla="*/ 320898 h 441422"/>
                    <a:gd name="connsiteX1" fmla="*/ 387214 w 589016"/>
                    <a:gd name="connsiteY1" fmla="*/ 306887 h 441422"/>
                    <a:gd name="connsiteX2" fmla="*/ 389186 w 589016"/>
                    <a:gd name="connsiteY2" fmla="*/ 309948 h 441422"/>
                    <a:gd name="connsiteX3" fmla="*/ 473390 w 589016"/>
                    <a:gd name="connsiteY3" fmla="*/ 323007 h 441422"/>
                    <a:gd name="connsiteX4" fmla="*/ 519776 w 589016"/>
                    <a:gd name="connsiteY4" fmla="*/ 277912 h 441422"/>
                    <a:gd name="connsiteX5" fmla="*/ 578134 w 589016"/>
                    <a:gd name="connsiteY5" fmla="*/ 272811 h 441422"/>
                    <a:gd name="connsiteX6" fmla="*/ 589016 w 589016"/>
                    <a:gd name="connsiteY6" fmla="*/ 249210 h 441422"/>
                    <a:gd name="connsiteX7" fmla="*/ 567251 w 589016"/>
                    <a:gd name="connsiteY7" fmla="*/ 220711 h 441422"/>
                    <a:gd name="connsiteX8" fmla="*/ 580174 w 589016"/>
                    <a:gd name="connsiteY8" fmla="*/ 201394 h 441422"/>
                    <a:gd name="connsiteX9" fmla="*/ 569768 w 589016"/>
                    <a:gd name="connsiteY9" fmla="*/ 189560 h 441422"/>
                    <a:gd name="connsiteX10" fmla="*/ 528550 w 589016"/>
                    <a:gd name="connsiteY10" fmla="*/ 190852 h 441422"/>
                    <a:gd name="connsiteX11" fmla="*/ 497127 w 589016"/>
                    <a:gd name="connsiteY11" fmla="*/ 164122 h 441422"/>
                    <a:gd name="connsiteX12" fmla="*/ 484000 w 589016"/>
                    <a:gd name="connsiteY12" fmla="*/ 122088 h 441422"/>
                    <a:gd name="connsiteX13" fmla="*/ 445299 w 589016"/>
                    <a:gd name="connsiteY13" fmla="*/ 90053 h 441422"/>
                    <a:gd name="connsiteX14" fmla="*/ 439790 w 589016"/>
                    <a:gd name="connsiteY14" fmla="*/ 58221 h 441422"/>
                    <a:gd name="connsiteX15" fmla="*/ 421290 w 589016"/>
                    <a:gd name="connsiteY15" fmla="*/ 29859 h 441422"/>
                    <a:gd name="connsiteX16" fmla="*/ 429588 w 589016"/>
                    <a:gd name="connsiteY16" fmla="*/ 816 h 441422"/>
                    <a:gd name="connsiteX17" fmla="*/ 405510 w 589016"/>
                    <a:gd name="connsiteY17" fmla="*/ 0 h 441422"/>
                    <a:gd name="connsiteX18" fmla="*/ 335114 w 589016"/>
                    <a:gd name="connsiteY18" fmla="*/ 28158 h 441422"/>
                    <a:gd name="connsiteX19" fmla="*/ 241864 w 589016"/>
                    <a:gd name="connsiteY19" fmla="*/ 115423 h 441422"/>
                    <a:gd name="connsiteX20" fmla="*/ 130658 w 589016"/>
                    <a:gd name="connsiteY20" fmla="*/ 144669 h 441422"/>
                    <a:gd name="connsiteX21" fmla="*/ 83523 w 589016"/>
                    <a:gd name="connsiteY21" fmla="*/ 217786 h 441422"/>
                    <a:gd name="connsiteX22" fmla="*/ 8570 w 589016"/>
                    <a:gd name="connsiteY22" fmla="*/ 278320 h 441422"/>
                    <a:gd name="connsiteX23" fmla="*/ 0 w 589016"/>
                    <a:gd name="connsiteY23" fmla="*/ 372318 h 441422"/>
                    <a:gd name="connsiteX24" fmla="*/ 26118 w 589016"/>
                    <a:gd name="connsiteY24" fmla="*/ 423330 h 441422"/>
                    <a:gd name="connsiteX25" fmla="*/ 45979 w 589016"/>
                    <a:gd name="connsiteY25" fmla="*/ 422378 h 441422"/>
                    <a:gd name="connsiteX26" fmla="*/ 120592 w 589016"/>
                    <a:gd name="connsiteY26" fmla="*/ 397076 h 441422"/>
                    <a:gd name="connsiteX27" fmla="*/ 156028 w 589016"/>
                    <a:gd name="connsiteY27" fmla="*/ 402109 h 441422"/>
                    <a:gd name="connsiteX28" fmla="*/ 172896 w 589016"/>
                    <a:gd name="connsiteY28" fmla="*/ 441082 h 441422"/>
                    <a:gd name="connsiteX29" fmla="*/ 178473 w 589016"/>
                    <a:gd name="connsiteY29" fmla="*/ 441422 h 441422"/>
                    <a:gd name="connsiteX30" fmla="*/ 167795 w 589016"/>
                    <a:gd name="connsiteY30" fmla="*/ 335046 h 441422"/>
                    <a:gd name="connsiteX31" fmla="*/ 187315 w 589016"/>
                    <a:gd name="connsiteY31" fmla="*/ 315593 h 441422"/>
                    <a:gd name="connsiteX32" fmla="*/ 351369 w 589016"/>
                    <a:gd name="connsiteY32" fmla="*/ 320898 h 44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9016" h="441422">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name="connsiteX0" fmla="*/ 60017 w 999764"/>
                    <a:gd name="connsiteY0" fmla="*/ 896689 h 969838"/>
                    <a:gd name="connsiteX1" fmla="*/ 107628 w 999764"/>
                    <a:gd name="connsiteY1" fmla="*/ 869483 h 969838"/>
                    <a:gd name="connsiteX2" fmla="*/ 191628 w 999764"/>
                    <a:gd name="connsiteY2" fmla="*/ 925052 h 969838"/>
                    <a:gd name="connsiteX3" fmla="*/ 538100 w 999764"/>
                    <a:gd name="connsiteY3" fmla="*/ 915802 h 969838"/>
                    <a:gd name="connsiteX4" fmla="*/ 588022 w 999764"/>
                    <a:gd name="connsiteY4" fmla="*/ 953958 h 969838"/>
                    <a:gd name="connsiteX5" fmla="*/ 706641 w 999764"/>
                    <a:gd name="connsiteY5" fmla="*/ 950082 h 969838"/>
                    <a:gd name="connsiteX6" fmla="*/ 779489 w 999764"/>
                    <a:gd name="connsiteY6" fmla="*/ 963075 h 969838"/>
                    <a:gd name="connsiteX7" fmla="*/ 903618 w 999764"/>
                    <a:gd name="connsiteY7" fmla="*/ 938452 h 969838"/>
                    <a:gd name="connsiteX8" fmla="*/ 814311 w 999764"/>
                    <a:gd name="connsiteY8" fmla="*/ 857717 h 969838"/>
                    <a:gd name="connsiteX9" fmla="*/ 822610 w 999764"/>
                    <a:gd name="connsiteY9" fmla="*/ 549673 h 969838"/>
                    <a:gd name="connsiteX10" fmla="*/ 989929 w 999764"/>
                    <a:gd name="connsiteY10" fmla="*/ 557358 h 969838"/>
                    <a:gd name="connsiteX11" fmla="*/ 978638 w 999764"/>
                    <a:gd name="connsiteY11" fmla="*/ 528249 h 969838"/>
                    <a:gd name="connsiteX12" fmla="*/ 993058 w 999764"/>
                    <a:gd name="connsiteY12" fmla="*/ 428945 h 969838"/>
                    <a:gd name="connsiteX13" fmla="*/ 980404 w 999764"/>
                    <a:gd name="connsiteY13" fmla="*/ 405684 h 969838"/>
                    <a:gd name="connsiteX14" fmla="*/ 881034 w 999764"/>
                    <a:gd name="connsiteY14" fmla="*/ 410447 h 969838"/>
                    <a:gd name="connsiteX15" fmla="*/ 857910 w 999764"/>
                    <a:gd name="connsiteY15" fmla="*/ 444455 h 969838"/>
                    <a:gd name="connsiteX16" fmla="*/ 817439 w 999764"/>
                    <a:gd name="connsiteY16" fmla="*/ 410447 h 969838"/>
                    <a:gd name="connsiteX17" fmla="*/ 847026 w 999764"/>
                    <a:gd name="connsiteY17" fmla="*/ 370929 h 969838"/>
                    <a:gd name="connsiteX18" fmla="*/ 817100 w 999764"/>
                    <a:gd name="connsiteY18" fmla="*/ 308559 h 969838"/>
                    <a:gd name="connsiteX19" fmla="*/ 815808 w 999764"/>
                    <a:gd name="connsiteY19" fmla="*/ 230680 h 969838"/>
                    <a:gd name="connsiteX20" fmla="*/ 799824 w 999764"/>
                    <a:gd name="connsiteY20" fmla="*/ 110224 h 969838"/>
                    <a:gd name="connsiteX21" fmla="*/ 730380 w 999764"/>
                    <a:gd name="connsiteY21" fmla="*/ 104578 h 969838"/>
                    <a:gd name="connsiteX22" fmla="*/ 721131 w 999764"/>
                    <a:gd name="connsiteY22" fmla="*/ 71454 h 969838"/>
                    <a:gd name="connsiteX23" fmla="*/ 706236 w 999764"/>
                    <a:gd name="connsiteY23" fmla="*/ 69890 h 969838"/>
                    <a:gd name="connsiteX24" fmla="*/ 692088 w 999764"/>
                    <a:gd name="connsiteY24" fmla="*/ 78870 h 969838"/>
                    <a:gd name="connsiteX25" fmla="*/ 635361 w 999764"/>
                    <a:gd name="connsiteY25" fmla="*/ 77645 h 969838"/>
                    <a:gd name="connsiteX26" fmla="*/ 614142 w 999764"/>
                    <a:gd name="connsiteY26" fmla="*/ 170349 h 969838"/>
                    <a:gd name="connsiteX27" fmla="*/ 562108 w 999764"/>
                    <a:gd name="connsiteY27" fmla="*/ 165726 h 969838"/>
                    <a:gd name="connsiteX28" fmla="*/ 464644 w 999764"/>
                    <a:gd name="connsiteY28" fmla="*/ 182185 h 969838"/>
                    <a:gd name="connsiteX29" fmla="*/ 432267 w 999764"/>
                    <a:gd name="connsiteY29" fmla="*/ 146750 h 969838"/>
                    <a:gd name="connsiteX30" fmla="*/ 405060 w 999764"/>
                    <a:gd name="connsiteY30" fmla="*/ 82948 h 969838"/>
                    <a:gd name="connsiteX31" fmla="*/ 371936 w 999764"/>
                    <a:gd name="connsiteY31" fmla="*/ -5472 h 969838"/>
                    <a:gd name="connsiteX32" fmla="*/ 105588 w 999764"/>
                    <a:gd name="connsiteY32" fmla="*/ -6764 h 969838"/>
                    <a:gd name="connsiteX33" fmla="*/ 35394 w 999764"/>
                    <a:gd name="connsiteY33" fmla="*/ 20442 h 969838"/>
                    <a:gd name="connsiteX34" fmla="*/ 35394 w 999764"/>
                    <a:gd name="connsiteY34" fmla="*/ 26022 h 969838"/>
                    <a:gd name="connsiteX35" fmla="*/ 69402 w 999764"/>
                    <a:gd name="connsiteY35" fmla="*/ 68395 h 969838"/>
                    <a:gd name="connsiteX36" fmla="*/ 84433 w 999764"/>
                    <a:gd name="connsiteY36" fmla="*/ 106415 h 969838"/>
                    <a:gd name="connsiteX37" fmla="*/ 100962 w 999764"/>
                    <a:gd name="connsiteY37" fmla="*/ 156680 h 969838"/>
                    <a:gd name="connsiteX38" fmla="*/ 116063 w 999764"/>
                    <a:gd name="connsiteY38" fmla="*/ 191843 h 969838"/>
                    <a:gd name="connsiteX39" fmla="*/ 113885 w 999764"/>
                    <a:gd name="connsiteY39" fmla="*/ 247886 h 969838"/>
                    <a:gd name="connsiteX40" fmla="*/ 105316 w 999764"/>
                    <a:gd name="connsiteY40" fmla="*/ 261490 h 969838"/>
                    <a:gd name="connsiteX41" fmla="*/ 118919 w 999764"/>
                    <a:gd name="connsiteY41" fmla="*/ 311073 h 969838"/>
                    <a:gd name="connsiteX42" fmla="*/ 136196 w 999764"/>
                    <a:gd name="connsiteY42" fmla="*/ 354128 h 969838"/>
                    <a:gd name="connsiteX43" fmla="*/ 156258 w 999764"/>
                    <a:gd name="connsiteY43" fmla="*/ 367731 h 969838"/>
                    <a:gd name="connsiteX44" fmla="*/ 162721 w 999764"/>
                    <a:gd name="connsiteY44" fmla="*/ 382762 h 969838"/>
                    <a:gd name="connsiteX45" fmla="*/ 162721 w 999764"/>
                    <a:gd name="connsiteY45" fmla="*/ 394256 h 969838"/>
                    <a:gd name="connsiteX46" fmla="*/ 158437 w 999764"/>
                    <a:gd name="connsiteY46" fmla="*/ 405751 h 969838"/>
                    <a:gd name="connsiteX47" fmla="*/ 158437 w 999764"/>
                    <a:gd name="connsiteY47" fmla="*/ 424252 h 969838"/>
                    <a:gd name="connsiteX48" fmla="*/ 148371 w 999764"/>
                    <a:gd name="connsiteY48" fmla="*/ 502537 h 969838"/>
                    <a:gd name="connsiteX49" fmla="*/ 118919 w 999764"/>
                    <a:gd name="connsiteY49" fmla="*/ 542735 h 969838"/>
                    <a:gd name="connsiteX50" fmla="*/ 93822 w 999764"/>
                    <a:gd name="connsiteY50" fmla="*/ 555658 h 969838"/>
                    <a:gd name="connsiteX51" fmla="*/ 88787 w 999764"/>
                    <a:gd name="connsiteY51" fmla="*/ 575724 h 969838"/>
                    <a:gd name="connsiteX52" fmla="*/ 63623 w 999764"/>
                    <a:gd name="connsiteY52" fmla="*/ 600140 h 969838"/>
                    <a:gd name="connsiteX53" fmla="*/ 60764 w 999764"/>
                    <a:gd name="connsiteY53" fmla="*/ 621701 h 969838"/>
                    <a:gd name="connsiteX54" fmla="*/ 51448 w 999764"/>
                    <a:gd name="connsiteY54" fmla="*/ 630339 h 969838"/>
                    <a:gd name="connsiteX55" fmla="*/ 50698 w 999764"/>
                    <a:gd name="connsiteY55" fmla="*/ 648977 h 969838"/>
                    <a:gd name="connsiteX56" fmla="*/ 38523 w 999764"/>
                    <a:gd name="connsiteY56" fmla="*/ 672646 h 969838"/>
                    <a:gd name="connsiteX57" fmla="*/ 25600 w 999764"/>
                    <a:gd name="connsiteY57" fmla="*/ 745899 h 969838"/>
                    <a:gd name="connsiteX58" fmla="*/ 13359 w 999764"/>
                    <a:gd name="connsiteY58" fmla="*/ 791876 h 969838"/>
                    <a:gd name="connsiteX59" fmla="*/ 4040 w 999764"/>
                    <a:gd name="connsiteY59" fmla="*/ 808405 h 969838"/>
                    <a:gd name="connsiteX60" fmla="*/ 1184 w 999764"/>
                    <a:gd name="connsiteY60" fmla="*/ 874448 h 969838"/>
                    <a:gd name="connsiteX61" fmla="*/ -6707 w 999764"/>
                    <a:gd name="connsiteY61" fmla="*/ 874448 h 969838"/>
                    <a:gd name="connsiteX62" fmla="*/ -3715 w 999764"/>
                    <a:gd name="connsiteY62" fmla="*/ 910768 h 969838"/>
                    <a:gd name="connsiteX63" fmla="*/ 36756 w 999764"/>
                    <a:gd name="connsiteY63" fmla="*/ 892063 h 969838"/>
                    <a:gd name="connsiteX64" fmla="*/ 60017 w 999764"/>
                    <a:gd name="connsiteY64" fmla="*/ 896689 h 969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99764" h="969838">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name="connsiteX0" fmla="*/ 113954 w 120661"/>
                    <a:gd name="connsiteY0" fmla="*/ 55878 h 140793"/>
                    <a:gd name="connsiteX1" fmla="*/ 113954 w 120661"/>
                    <a:gd name="connsiteY1" fmla="*/ 33707 h 140793"/>
                    <a:gd name="connsiteX2" fmla="*/ 98787 w 120661"/>
                    <a:gd name="connsiteY2" fmla="*/ 14252 h 140793"/>
                    <a:gd name="connsiteX3" fmla="*/ 98787 w 120661"/>
                    <a:gd name="connsiteY3" fmla="*/ -6764 h 140793"/>
                    <a:gd name="connsiteX4" fmla="*/ 64234 w 120661"/>
                    <a:gd name="connsiteY4" fmla="*/ -5539 h 140793"/>
                    <a:gd name="connsiteX5" fmla="*/ 55663 w 120661"/>
                    <a:gd name="connsiteY5" fmla="*/ 24388 h 140793"/>
                    <a:gd name="connsiteX6" fmla="*/ 20227 w 120661"/>
                    <a:gd name="connsiteY6" fmla="*/ 27586 h 140793"/>
                    <a:gd name="connsiteX7" fmla="*/ -4529 w 120661"/>
                    <a:gd name="connsiteY7" fmla="*/ 785 h 140793"/>
                    <a:gd name="connsiteX8" fmla="*/ -6707 w 120661"/>
                    <a:gd name="connsiteY8" fmla="*/ 1602 h 140793"/>
                    <a:gd name="connsiteX9" fmla="*/ 5740 w 120661"/>
                    <a:gd name="connsiteY9" fmla="*/ 39352 h 140793"/>
                    <a:gd name="connsiteX10" fmla="*/ 12542 w 120661"/>
                    <a:gd name="connsiteY10" fmla="*/ 74516 h 140793"/>
                    <a:gd name="connsiteX11" fmla="*/ 16554 w 120661"/>
                    <a:gd name="connsiteY11" fmla="*/ 104578 h 140793"/>
                    <a:gd name="connsiteX12" fmla="*/ 37300 w 120661"/>
                    <a:gd name="connsiteY12" fmla="*/ 134030 h 140793"/>
                    <a:gd name="connsiteX13" fmla="*/ 74301 w 120661"/>
                    <a:gd name="connsiteY13" fmla="*/ 125594 h 14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661" h="140793">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name="connsiteX0" fmla="*/ 42306 w 69648"/>
                    <a:gd name="connsiteY0" fmla="*/ 36116 h 106580"/>
                    <a:gd name="connsiteX1" fmla="*/ 69648 w 69648"/>
                    <a:gd name="connsiteY1" fmla="*/ 17888 h 106580"/>
                    <a:gd name="connsiteX2" fmla="*/ 60330 w 69648"/>
                    <a:gd name="connsiteY2" fmla="*/ 68 h 106580"/>
                    <a:gd name="connsiteX3" fmla="*/ 59854 w 69648"/>
                    <a:gd name="connsiteY3" fmla="*/ 0 h 106580"/>
                    <a:gd name="connsiteX4" fmla="*/ 20065 w 69648"/>
                    <a:gd name="connsiteY4" fmla="*/ 41013 h 106580"/>
                    <a:gd name="connsiteX5" fmla="*/ 0 w 69648"/>
                    <a:gd name="connsiteY5" fmla="*/ 51760 h 106580"/>
                    <a:gd name="connsiteX6" fmla="*/ 5305 w 69648"/>
                    <a:gd name="connsiteY6" fmla="*/ 61758 h 106580"/>
                    <a:gd name="connsiteX7" fmla="*/ 10339 w 69648"/>
                    <a:gd name="connsiteY7" fmla="*/ 106309 h 106580"/>
                    <a:gd name="connsiteX8" fmla="*/ 10679 w 69648"/>
                    <a:gd name="connsiteY8" fmla="*/ 106581 h 106580"/>
                    <a:gd name="connsiteX9" fmla="*/ 26526 w 69648"/>
                    <a:gd name="connsiteY9" fmla="*/ 95426 h 106580"/>
                    <a:gd name="connsiteX10" fmla="*/ 42306 w 69648"/>
                    <a:gd name="connsiteY10" fmla="*/ 36116 h 1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8" h="106580">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name="connsiteX0" fmla="*/ 81143 w 834213"/>
                    <a:gd name="connsiteY0" fmla="*/ 1089000 h 1276791"/>
                    <a:gd name="connsiteX1" fmla="*/ 46319 w 834213"/>
                    <a:gd name="connsiteY1" fmla="*/ 1089952 h 1276791"/>
                    <a:gd name="connsiteX2" fmla="*/ 54413 w 834213"/>
                    <a:gd name="connsiteY2" fmla="*/ 1141712 h 1276791"/>
                    <a:gd name="connsiteX3" fmla="*/ 114267 w 834213"/>
                    <a:gd name="connsiteY3" fmla="*/ 1182046 h 1276791"/>
                    <a:gd name="connsiteX4" fmla="*/ 142357 w 834213"/>
                    <a:gd name="connsiteY4" fmla="*/ 1270262 h 1276791"/>
                    <a:gd name="connsiteX5" fmla="*/ 183779 w 834213"/>
                    <a:gd name="connsiteY5" fmla="*/ 1276791 h 1276791"/>
                    <a:gd name="connsiteX6" fmla="*/ 206292 w 834213"/>
                    <a:gd name="connsiteY6" fmla="*/ 1268221 h 1276791"/>
                    <a:gd name="connsiteX7" fmla="*/ 223568 w 834213"/>
                    <a:gd name="connsiteY7" fmla="*/ 1245164 h 1276791"/>
                    <a:gd name="connsiteX8" fmla="*/ 252747 w 834213"/>
                    <a:gd name="connsiteY8" fmla="*/ 1247273 h 1276791"/>
                    <a:gd name="connsiteX9" fmla="*/ 266758 w 834213"/>
                    <a:gd name="connsiteY9" fmla="*/ 1272983 h 1276791"/>
                    <a:gd name="connsiteX10" fmla="*/ 349057 w 834213"/>
                    <a:gd name="connsiteY10" fmla="*/ 1236662 h 1276791"/>
                    <a:gd name="connsiteX11" fmla="*/ 402653 w 834213"/>
                    <a:gd name="connsiteY11" fmla="*/ 1227752 h 1276791"/>
                    <a:gd name="connsiteX12" fmla="*/ 431084 w 834213"/>
                    <a:gd name="connsiteY12" fmla="*/ 1201362 h 1276791"/>
                    <a:gd name="connsiteX13" fmla="*/ 417345 w 834213"/>
                    <a:gd name="connsiteY13" fmla="*/ 1181365 h 1276791"/>
                    <a:gd name="connsiteX14" fmla="*/ 442851 w 834213"/>
                    <a:gd name="connsiteY14" fmla="*/ 1148582 h 1276791"/>
                    <a:gd name="connsiteX15" fmla="*/ 564259 w 834213"/>
                    <a:gd name="connsiteY15" fmla="*/ 1138039 h 1276791"/>
                    <a:gd name="connsiteX16" fmla="*/ 600647 w 834213"/>
                    <a:gd name="connsiteY16" fmla="*/ 1096618 h 1276791"/>
                    <a:gd name="connsiteX17" fmla="*/ 650435 w 834213"/>
                    <a:gd name="connsiteY17" fmla="*/ 1063426 h 1276791"/>
                    <a:gd name="connsiteX18" fmla="*/ 675056 w 834213"/>
                    <a:gd name="connsiteY18" fmla="*/ 1000512 h 1276791"/>
                    <a:gd name="connsiteX19" fmla="*/ 744228 w 834213"/>
                    <a:gd name="connsiteY19" fmla="*/ 989493 h 1276791"/>
                    <a:gd name="connsiteX20" fmla="*/ 752322 w 834213"/>
                    <a:gd name="connsiteY20" fmla="*/ 972013 h 1276791"/>
                    <a:gd name="connsiteX21" fmla="*/ 704983 w 834213"/>
                    <a:gd name="connsiteY21" fmla="*/ 918485 h 1276791"/>
                    <a:gd name="connsiteX22" fmla="*/ 695257 w 834213"/>
                    <a:gd name="connsiteY22" fmla="*/ 866112 h 1276791"/>
                    <a:gd name="connsiteX23" fmla="*/ 665738 w 834213"/>
                    <a:gd name="connsiteY23" fmla="*/ 868561 h 1276791"/>
                    <a:gd name="connsiteX24" fmla="*/ 680974 w 834213"/>
                    <a:gd name="connsiteY24" fmla="*/ 767150 h 1276791"/>
                    <a:gd name="connsiteX25" fmla="*/ 693761 w 834213"/>
                    <a:gd name="connsiteY25" fmla="*/ 750146 h 1276791"/>
                    <a:gd name="connsiteX26" fmla="*/ 695801 w 834213"/>
                    <a:gd name="connsiteY26" fmla="*/ 720695 h 1276791"/>
                    <a:gd name="connsiteX27" fmla="*/ 755587 w 834213"/>
                    <a:gd name="connsiteY27" fmla="*/ 605748 h 1276791"/>
                    <a:gd name="connsiteX28" fmla="*/ 834213 w 834213"/>
                    <a:gd name="connsiteY28" fmla="*/ 599559 h 1276791"/>
                    <a:gd name="connsiteX29" fmla="*/ 834213 w 834213"/>
                    <a:gd name="connsiteY29" fmla="*/ 313757 h 1276791"/>
                    <a:gd name="connsiteX30" fmla="*/ 223908 w 834213"/>
                    <a:gd name="connsiteY30" fmla="*/ 0 h 1276791"/>
                    <a:gd name="connsiteX31" fmla="*/ 148274 w 834213"/>
                    <a:gd name="connsiteY31" fmla="*/ 23329 h 1276791"/>
                    <a:gd name="connsiteX32" fmla="*/ 139636 w 834213"/>
                    <a:gd name="connsiteY32" fmla="*/ 128210 h 1276791"/>
                    <a:gd name="connsiteX33" fmla="*/ 180650 w 834213"/>
                    <a:gd name="connsiteY33" fmla="*/ 200170 h 1276791"/>
                    <a:gd name="connsiteX34" fmla="*/ 217854 w 834213"/>
                    <a:gd name="connsiteY34" fmla="*/ 229689 h 1276791"/>
                    <a:gd name="connsiteX35" fmla="*/ 191668 w 834213"/>
                    <a:gd name="connsiteY35" fmla="*/ 268254 h 1276791"/>
                    <a:gd name="connsiteX36" fmla="*/ 158681 w 834213"/>
                    <a:gd name="connsiteY36" fmla="*/ 524333 h 1276791"/>
                    <a:gd name="connsiteX37" fmla="*/ 30607 w 834213"/>
                    <a:gd name="connsiteY37" fmla="*/ 661657 h 1276791"/>
                    <a:gd name="connsiteX38" fmla="*/ 19180 w 834213"/>
                    <a:gd name="connsiteY38" fmla="*/ 704371 h 1276791"/>
                    <a:gd name="connsiteX39" fmla="*/ 0 w 834213"/>
                    <a:gd name="connsiteY39" fmla="*/ 709200 h 1276791"/>
                    <a:gd name="connsiteX40" fmla="*/ 0 w 834213"/>
                    <a:gd name="connsiteY40" fmla="*/ 724028 h 1276791"/>
                    <a:gd name="connsiteX41" fmla="*/ 45775 w 834213"/>
                    <a:gd name="connsiteY41" fmla="*/ 744364 h 1276791"/>
                    <a:gd name="connsiteX42" fmla="*/ 55705 w 834213"/>
                    <a:gd name="connsiteY42" fmla="*/ 780412 h 1276791"/>
                    <a:gd name="connsiteX43" fmla="*/ 125421 w 834213"/>
                    <a:gd name="connsiteY43" fmla="*/ 787010 h 1276791"/>
                    <a:gd name="connsiteX44" fmla="*/ 136984 w 834213"/>
                    <a:gd name="connsiteY44" fmla="*/ 829316 h 1276791"/>
                    <a:gd name="connsiteX45" fmla="*/ 102092 w 834213"/>
                    <a:gd name="connsiteY45" fmla="*/ 853393 h 1276791"/>
                    <a:gd name="connsiteX46" fmla="*/ 111818 w 834213"/>
                    <a:gd name="connsiteY46" fmla="*/ 915084 h 1276791"/>
                    <a:gd name="connsiteX47" fmla="*/ 113110 w 834213"/>
                    <a:gd name="connsiteY47" fmla="*/ 1004593 h 1276791"/>
                    <a:gd name="connsiteX48" fmla="*/ 147526 w 834213"/>
                    <a:gd name="connsiteY48" fmla="*/ 1048327 h 1276791"/>
                    <a:gd name="connsiteX49" fmla="*/ 143921 w 834213"/>
                    <a:gd name="connsiteY49" fmla="*/ 1104712 h 1276791"/>
                    <a:gd name="connsiteX50" fmla="*/ 81143 w 834213"/>
                    <a:gd name="connsiteY50" fmla="*/ 1089000 h 127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34213" h="1276791">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name="connsiteX0" fmla="*/ 217718 w 223499"/>
                    <a:gd name="connsiteY0" fmla="*/ 514743 h 609761"/>
                    <a:gd name="connsiteX1" fmla="*/ 223500 w 223499"/>
                    <a:gd name="connsiteY1" fmla="*/ 428159 h 609761"/>
                    <a:gd name="connsiteX2" fmla="*/ 189560 w 223499"/>
                    <a:gd name="connsiteY2" fmla="*/ 401905 h 609761"/>
                    <a:gd name="connsiteX3" fmla="*/ 158749 w 223499"/>
                    <a:gd name="connsiteY3" fmla="*/ 401905 h 609761"/>
                    <a:gd name="connsiteX4" fmla="*/ 122632 w 223499"/>
                    <a:gd name="connsiteY4" fmla="*/ 381500 h 609761"/>
                    <a:gd name="connsiteX5" fmla="*/ 111002 w 223499"/>
                    <a:gd name="connsiteY5" fmla="*/ 339331 h 609761"/>
                    <a:gd name="connsiteX6" fmla="*/ 78422 w 223499"/>
                    <a:gd name="connsiteY6" fmla="*/ 218398 h 609761"/>
                    <a:gd name="connsiteX7" fmla="*/ 107805 w 223499"/>
                    <a:gd name="connsiteY7" fmla="*/ 164870 h 609761"/>
                    <a:gd name="connsiteX8" fmla="*/ 99099 w 223499"/>
                    <a:gd name="connsiteY8" fmla="*/ 67812 h 609761"/>
                    <a:gd name="connsiteX9" fmla="*/ 77198 w 223499"/>
                    <a:gd name="connsiteY9" fmla="*/ 35573 h 609761"/>
                    <a:gd name="connsiteX10" fmla="*/ 69240 w 223499"/>
                    <a:gd name="connsiteY10" fmla="*/ 3129 h 609761"/>
                    <a:gd name="connsiteX11" fmla="*/ 39857 w 223499"/>
                    <a:gd name="connsiteY11" fmla="*/ 0 h 609761"/>
                    <a:gd name="connsiteX12" fmla="*/ 83183 w 223499"/>
                    <a:gd name="connsiteY12" fmla="*/ 97127 h 609761"/>
                    <a:gd name="connsiteX13" fmla="*/ 53665 w 223499"/>
                    <a:gd name="connsiteY13" fmla="*/ 137936 h 609761"/>
                    <a:gd name="connsiteX14" fmla="*/ 44278 w 223499"/>
                    <a:gd name="connsiteY14" fmla="*/ 202279 h 609761"/>
                    <a:gd name="connsiteX15" fmla="*/ 57201 w 223499"/>
                    <a:gd name="connsiteY15" fmla="*/ 212617 h 609761"/>
                    <a:gd name="connsiteX16" fmla="*/ 53528 w 223499"/>
                    <a:gd name="connsiteY16" fmla="*/ 252542 h 609761"/>
                    <a:gd name="connsiteX17" fmla="*/ 22173 w 223499"/>
                    <a:gd name="connsiteY17" fmla="*/ 266894 h 609761"/>
                    <a:gd name="connsiteX18" fmla="*/ 19724 w 223499"/>
                    <a:gd name="connsiteY18" fmla="*/ 311784 h 609761"/>
                    <a:gd name="connsiteX19" fmla="*/ 0 w 223499"/>
                    <a:gd name="connsiteY19" fmla="*/ 333889 h 609761"/>
                    <a:gd name="connsiteX20" fmla="*/ 5577 w 223499"/>
                    <a:gd name="connsiteY20" fmla="*/ 352594 h 609761"/>
                    <a:gd name="connsiteX21" fmla="*/ 51216 w 223499"/>
                    <a:gd name="connsiteY21" fmla="*/ 398164 h 609761"/>
                    <a:gd name="connsiteX22" fmla="*/ 121136 w 223499"/>
                    <a:gd name="connsiteY22" fmla="*/ 402245 h 609761"/>
                    <a:gd name="connsiteX23" fmla="*/ 145894 w 223499"/>
                    <a:gd name="connsiteY23" fmla="*/ 473457 h 609761"/>
                    <a:gd name="connsiteX24" fmla="*/ 111274 w 223499"/>
                    <a:gd name="connsiteY24" fmla="*/ 529843 h 609761"/>
                    <a:gd name="connsiteX25" fmla="*/ 152695 w 223499"/>
                    <a:gd name="connsiteY25" fmla="*/ 589493 h 609761"/>
                    <a:gd name="connsiteX26" fmla="*/ 163374 w 223499"/>
                    <a:gd name="connsiteY26" fmla="*/ 609761 h 609761"/>
                    <a:gd name="connsiteX27" fmla="*/ 178541 w 223499"/>
                    <a:gd name="connsiteY27" fmla="*/ 609761 h 609761"/>
                    <a:gd name="connsiteX28" fmla="*/ 180106 w 223499"/>
                    <a:gd name="connsiteY28" fmla="*/ 590105 h 609761"/>
                    <a:gd name="connsiteX29" fmla="*/ 162625 w 223499"/>
                    <a:gd name="connsiteY29" fmla="*/ 569904 h 609761"/>
                    <a:gd name="connsiteX30" fmla="*/ 169767 w 223499"/>
                    <a:gd name="connsiteY30" fmla="*/ 529027 h 609761"/>
                    <a:gd name="connsiteX31" fmla="*/ 217718 w 223499"/>
                    <a:gd name="connsiteY31" fmla="*/ 514743 h 60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3499" h="609761">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name="connsiteX0" fmla="*/ 885701 w 943106"/>
                    <a:gd name="connsiteY0" fmla="*/ 361028 h 785105"/>
                    <a:gd name="connsiteX1" fmla="*/ 917533 w 943106"/>
                    <a:gd name="connsiteY1" fmla="*/ 346404 h 785105"/>
                    <a:gd name="connsiteX2" fmla="*/ 919165 w 943106"/>
                    <a:gd name="connsiteY2" fmla="*/ 328448 h 785105"/>
                    <a:gd name="connsiteX3" fmla="*/ 905697 w 943106"/>
                    <a:gd name="connsiteY3" fmla="*/ 317702 h 785105"/>
                    <a:gd name="connsiteX4" fmla="*/ 917396 w 943106"/>
                    <a:gd name="connsiteY4" fmla="*/ 237375 h 785105"/>
                    <a:gd name="connsiteX5" fmla="*/ 943106 w 943106"/>
                    <a:gd name="connsiteY5" fmla="*/ 201803 h 785105"/>
                    <a:gd name="connsiteX6" fmla="*/ 898692 w 943106"/>
                    <a:gd name="connsiteY6" fmla="*/ 102296 h 785105"/>
                    <a:gd name="connsiteX7" fmla="*/ 857338 w 943106"/>
                    <a:gd name="connsiteY7" fmla="*/ 77334 h 785105"/>
                    <a:gd name="connsiteX8" fmla="*/ 781569 w 943106"/>
                    <a:gd name="connsiteY8" fmla="*/ 48767 h 785105"/>
                    <a:gd name="connsiteX9" fmla="*/ 755587 w 943106"/>
                    <a:gd name="connsiteY9" fmla="*/ 29791 h 785105"/>
                    <a:gd name="connsiteX10" fmla="*/ 753411 w 943106"/>
                    <a:gd name="connsiteY10" fmla="*/ 29179 h 785105"/>
                    <a:gd name="connsiteX11" fmla="*/ 734774 w 943106"/>
                    <a:gd name="connsiteY11" fmla="*/ 50944 h 785105"/>
                    <a:gd name="connsiteX12" fmla="*/ 703011 w 943106"/>
                    <a:gd name="connsiteY12" fmla="*/ 29723 h 785105"/>
                    <a:gd name="connsiteX13" fmla="*/ 695393 w 943106"/>
                    <a:gd name="connsiteY13" fmla="*/ 0 h 785105"/>
                    <a:gd name="connsiteX14" fmla="*/ 593709 w 943106"/>
                    <a:gd name="connsiteY14" fmla="*/ 9658 h 785105"/>
                    <a:gd name="connsiteX15" fmla="*/ 576978 w 943106"/>
                    <a:gd name="connsiteY15" fmla="*/ 43190 h 785105"/>
                    <a:gd name="connsiteX16" fmla="*/ 553716 w 943106"/>
                    <a:gd name="connsiteY16" fmla="*/ 65295 h 785105"/>
                    <a:gd name="connsiteX17" fmla="*/ 565619 w 943106"/>
                    <a:gd name="connsiteY17" fmla="*/ 106785 h 785105"/>
                    <a:gd name="connsiteX18" fmla="*/ 566979 w 943106"/>
                    <a:gd name="connsiteY18" fmla="*/ 166094 h 785105"/>
                    <a:gd name="connsiteX19" fmla="*/ 539025 w 943106"/>
                    <a:gd name="connsiteY19" fmla="*/ 267778 h 785105"/>
                    <a:gd name="connsiteX20" fmla="*/ 564531 w 943106"/>
                    <a:gd name="connsiteY20" fmla="*/ 298589 h 785105"/>
                    <a:gd name="connsiteX21" fmla="*/ 626969 w 943106"/>
                    <a:gd name="connsiteY21" fmla="*/ 301446 h 785105"/>
                    <a:gd name="connsiteX22" fmla="*/ 633499 w 943106"/>
                    <a:gd name="connsiteY22" fmla="*/ 421834 h 785105"/>
                    <a:gd name="connsiteX23" fmla="*/ 525014 w 943106"/>
                    <a:gd name="connsiteY23" fmla="*/ 388778 h 785105"/>
                    <a:gd name="connsiteX24" fmla="*/ 499371 w 943106"/>
                    <a:gd name="connsiteY24" fmla="*/ 334841 h 785105"/>
                    <a:gd name="connsiteX25" fmla="*/ 462439 w 943106"/>
                    <a:gd name="connsiteY25" fmla="*/ 332393 h 785105"/>
                    <a:gd name="connsiteX26" fmla="*/ 410067 w 943106"/>
                    <a:gd name="connsiteY26" fmla="*/ 288931 h 785105"/>
                    <a:gd name="connsiteX27" fmla="*/ 352730 w 943106"/>
                    <a:gd name="connsiteY27" fmla="*/ 305527 h 785105"/>
                    <a:gd name="connsiteX28" fmla="*/ 275940 w 943106"/>
                    <a:gd name="connsiteY28" fmla="*/ 276552 h 785105"/>
                    <a:gd name="connsiteX29" fmla="*/ 260092 w 943106"/>
                    <a:gd name="connsiteY29" fmla="*/ 238327 h 785105"/>
                    <a:gd name="connsiteX30" fmla="*/ 250230 w 943106"/>
                    <a:gd name="connsiteY30" fmla="*/ 234518 h 785105"/>
                    <a:gd name="connsiteX31" fmla="*/ 198878 w 943106"/>
                    <a:gd name="connsiteY31" fmla="*/ 251114 h 785105"/>
                    <a:gd name="connsiteX32" fmla="*/ 189356 w 943106"/>
                    <a:gd name="connsiteY32" fmla="*/ 214794 h 785105"/>
                    <a:gd name="connsiteX33" fmla="*/ 176637 w 943106"/>
                    <a:gd name="connsiteY33" fmla="*/ 207652 h 785105"/>
                    <a:gd name="connsiteX34" fmla="*/ 165278 w 943106"/>
                    <a:gd name="connsiteY34" fmla="*/ 213638 h 785105"/>
                    <a:gd name="connsiteX35" fmla="*/ 179154 w 943106"/>
                    <a:gd name="connsiteY35" fmla="*/ 239347 h 785105"/>
                    <a:gd name="connsiteX36" fmla="*/ 164598 w 943106"/>
                    <a:gd name="connsiteY36" fmla="*/ 340011 h 785105"/>
                    <a:gd name="connsiteX37" fmla="*/ 184935 w 943106"/>
                    <a:gd name="connsiteY37" fmla="*/ 392519 h 785105"/>
                    <a:gd name="connsiteX38" fmla="*/ 7482 w 943106"/>
                    <a:gd name="connsiteY38" fmla="*/ 384357 h 785105"/>
                    <a:gd name="connsiteX39" fmla="*/ 0 w 943106"/>
                    <a:gd name="connsiteY39" fmla="*/ 663222 h 785105"/>
                    <a:gd name="connsiteX40" fmla="*/ 92637 w 943106"/>
                    <a:gd name="connsiteY40" fmla="*/ 747017 h 785105"/>
                    <a:gd name="connsiteX41" fmla="*/ 91685 w 943106"/>
                    <a:gd name="connsiteY41" fmla="*/ 748037 h 785105"/>
                    <a:gd name="connsiteX42" fmla="*/ 163442 w 943106"/>
                    <a:gd name="connsiteY42" fmla="*/ 733754 h 785105"/>
                    <a:gd name="connsiteX43" fmla="*/ 230641 w 943106"/>
                    <a:gd name="connsiteY43" fmla="*/ 744024 h 785105"/>
                    <a:gd name="connsiteX44" fmla="*/ 241932 w 943106"/>
                    <a:gd name="connsiteY44" fmla="*/ 765517 h 785105"/>
                    <a:gd name="connsiteX45" fmla="*/ 282673 w 943106"/>
                    <a:gd name="connsiteY45" fmla="*/ 778780 h 785105"/>
                    <a:gd name="connsiteX46" fmla="*/ 380072 w 943106"/>
                    <a:gd name="connsiteY46" fmla="*/ 785106 h 785105"/>
                    <a:gd name="connsiteX47" fmla="*/ 390546 w 943106"/>
                    <a:gd name="connsiteY47" fmla="*/ 779869 h 785105"/>
                    <a:gd name="connsiteX48" fmla="*/ 386194 w 943106"/>
                    <a:gd name="connsiteY48" fmla="*/ 777964 h 785105"/>
                    <a:gd name="connsiteX49" fmla="*/ 408571 w 943106"/>
                    <a:gd name="connsiteY49" fmla="*/ 727632 h 785105"/>
                    <a:gd name="connsiteX50" fmla="*/ 482299 w 943106"/>
                    <a:gd name="connsiteY50" fmla="*/ 685871 h 785105"/>
                    <a:gd name="connsiteX51" fmla="*/ 514063 w 943106"/>
                    <a:gd name="connsiteY51" fmla="*/ 677641 h 785105"/>
                    <a:gd name="connsiteX52" fmla="*/ 534808 w 943106"/>
                    <a:gd name="connsiteY52" fmla="*/ 622072 h 785105"/>
                    <a:gd name="connsiteX53" fmla="*/ 611054 w 943106"/>
                    <a:gd name="connsiteY53" fmla="*/ 586840 h 785105"/>
                    <a:gd name="connsiteX54" fmla="*/ 642136 w 943106"/>
                    <a:gd name="connsiteY54" fmla="*/ 601463 h 785105"/>
                    <a:gd name="connsiteX55" fmla="*/ 631186 w 943106"/>
                    <a:gd name="connsiteY55" fmla="*/ 547731 h 785105"/>
                    <a:gd name="connsiteX56" fmla="*/ 869853 w 943106"/>
                    <a:gd name="connsiteY56" fmla="*/ 467336 h 785105"/>
                    <a:gd name="connsiteX57" fmla="*/ 860535 w 943106"/>
                    <a:gd name="connsiteY57" fmla="*/ 436117 h 785105"/>
                    <a:gd name="connsiteX58" fmla="*/ 882912 w 943106"/>
                    <a:gd name="connsiteY58" fmla="*/ 410883 h 785105"/>
                    <a:gd name="connsiteX59" fmla="*/ 885701 w 943106"/>
                    <a:gd name="connsiteY59" fmla="*/ 361028 h 78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43106" h="785105">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name="connsiteX0" fmla="*/ 787826 w 861419"/>
                    <a:gd name="connsiteY0" fmla="*/ 297909 h 869104"/>
                    <a:gd name="connsiteX1" fmla="*/ 791907 w 861419"/>
                    <a:gd name="connsiteY1" fmla="*/ 295256 h 869104"/>
                    <a:gd name="connsiteX2" fmla="*/ 658597 w 861419"/>
                    <a:gd name="connsiteY2" fmla="*/ 218875 h 869104"/>
                    <a:gd name="connsiteX3" fmla="*/ 649958 w 861419"/>
                    <a:gd name="connsiteY3" fmla="*/ 160449 h 869104"/>
                    <a:gd name="connsiteX4" fmla="*/ 369733 w 861419"/>
                    <a:gd name="connsiteY4" fmla="*/ 884 h 869104"/>
                    <a:gd name="connsiteX5" fmla="*/ 367217 w 861419"/>
                    <a:gd name="connsiteY5" fmla="*/ 16052 h 869104"/>
                    <a:gd name="connsiteX6" fmla="*/ 345316 w 861419"/>
                    <a:gd name="connsiteY6" fmla="*/ 37953 h 869104"/>
                    <a:gd name="connsiteX7" fmla="*/ 315729 w 861419"/>
                    <a:gd name="connsiteY7" fmla="*/ 65907 h 869104"/>
                    <a:gd name="connsiteX8" fmla="*/ 356266 w 861419"/>
                    <a:gd name="connsiteY8" fmla="*/ 90733 h 869104"/>
                    <a:gd name="connsiteX9" fmla="*/ 318722 w 861419"/>
                    <a:gd name="connsiteY9" fmla="*/ 118075 h 869104"/>
                    <a:gd name="connsiteX10" fmla="*/ 294644 w 861419"/>
                    <a:gd name="connsiteY10" fmla="*/ 122428 h 869104"/>
                    <a:gd name="connsiteX11" fmla="*/ 244721 w 861419"/>
                    <a:gd name="connsiteY11" fmla="*/ 155756 h 869104"/>
                    <a:gd name="connsiteX12" fmla="*/ 238531 w 861419"/>
                    <a:gd name="connsiteY12" fmla="*/ 118619 h 869104"/>
                    <a:gd name="connsiteX13" fmla="*/ 216222 w 861419"/>
                    <a:gd name="connsiteY13" fmla="*/ 101887 h 869104"/>
                    <a:gd name="connsiteX14" fmla="*/ 202551 w 861419"/>
                    <a:gd name="connsiteY14" fmla="*/ 127530 h 869104"/>
                    <a:gd name="connsiteX15" fmla="*/ 165618 w 861419"/>
                    <a:gd name="connsiteY15" fmla="*/ 140996 h 869104"/>
                    <a:gd name="connsiteX16" fmla="*/ 142085 w 861419"/>
                    <a:gd name="connsiteY16" fmla="*/ 70328 h 869104"/>
                    <a:gd name="connsiteX17" fmla="*/ 157320 w 861419"/>
                    <a:gd name="connsiteY17" fmla="*/ 0 h 869104"/>
                    <a:gd name="connsiteX18" fmla="*/ 78422 w 861419"/>
                    <a:gd name="connsiteY18" fmla="*/ 3197 h 869104"/>
                    <a:gd name="connsiteX19" fmla="*/ 112090 w 861419"/>
                    <a:gd name="connsiteY19" fmla="*/ 59378 h 869104"/>
                    <a:gd name="connsiteX20" fmla="*/ 79918 w 861419"/>
                    <a:gd name="connsiteY20" fmla="*/ 105356 h 869104"/>
                    <a:gd name="connsiteX21" fmla="*/ 79918 w 861419"/>
                    <a:gd name="connsiteY21" fmla="*/ 131338 h 869104"/>
                    <a:gd name="connsiteX22" fmla="*/ 95086 w 861419"/>
                    <a:gd name="connsiteY22" fmla="*/ 150859 h 869104"/>
                    <a:gd name="connsiteX23" fmla="*/ 95086 w 861419"/>
                    <a:gd name="connsiteY23" fmla="*/ 185003 h 869104"/>
                    <a:gd name="connsiteX24" fmla="*/ 48291 w 861419"/>
                    <a:gd name="connsiteY24" fmla="*/ 266826 h 869104"/>
                    <a:gd name="connsiteX25" fmla="*/ 3537 w 861419"/>
                    <a:gd name="connsiteY25" fmla="*/ 277028 h 869104"/>
                    <a:gd name="connsiteX26" fmla="*/ 0 w 861419"/>
                    <a:gd name="connsiteY26" fmla="*/ 320150 h 869104"/>
                    <a:gd name="connsiteX27" fmla="*/ 19249 w 861419"/>
                    <a:gd name="connsiteY27" fmla="*/ 330420 h 869104"/>
                    <a:gd name="connsiteX28" fmla="*/ 21697 w 861419"/>
                    <a:gd name="connsiteY28" fmla="*/ 406802 h 869104"/>
                    <a:gd name="connsiteX29" fmla="*/ 12311 w 861419"/>
                    <a:gd name="connsiteY29" fmla="*/ 421221 h 869104"/>
                    <a:gd name="connsiteX30" fmla="*/ 20269 w 861419"/>
                    <a:gd name="connsiteY30" fmla="*/ 438770 h 869104"/>
                    <a:gd name="connsiteX31" fmla="*/ 76314 w 861419"/>
                    <a:gd name="connsiteY31" fmla="*/ 478559 h 869104"/>
                    <a:gd name="connsiteX32" fmla="*/ 76314 w 861419"/>
                    <a:gd name="connsiteY32" fmla="*/ 520116 h 869104"/>
                    <a:gd name="connsiteX33" fmla="*/ 112906 w 861419"/>
                    <a:gd name="connsiteY33" fmla="*/ 609897 h 869104"/>
                    <a:gd name="connsiteX34" fmla="*/ 119912 w 861419"/>
                    <a:gd name="connsiteY34" fmla="*/ 611869 h 869104"/>
                    <a:gd name="connsiteX35" fmla="*/ 146574 w 861419"/>
                    <a:gd name="connsiteY35" fmla="*/ 631322 h 869104"/>
                    <a:gd name="connsiteX36" fmla="*/ 221527 w 861419"/>
                    <a:gd name="connsiteY36" fmla="*/ 659616 h 869104"/>
                    <a:gd name="connsiteX37" fmla="*/ 265261 w 861419"/>
                    <a:gd name="connsiteY37" fmla="*/ 685939 h 869104"/>
                    <a:gd name="connsiteX38" fmla="*/ 317702 w 861419"/>
                    <a:gd name="connsiteY38" fmla="*/ 691584 h 869104"/>
                    <a:gd name="connsiteX39" fmla="*/ 353818 w 861419"/>
                    <a:gd name="connsiteY39" fmla="*/ 705867 h 869104"/>
                    <a:gd name="connsiteX40" fmla="*/ 382929 w 861419"/>
                    <a:gd name="connsiteY40" fmla="*/ 722939 h 869104"/>
                    <a:gd name="connsiteX41" fmla="*/ 395239 w 861419"/>
                    <a:gd name="connsiteY41" fmla="*/ 831969 h 869104"/>
                    <a:gd name="connsiteX42" fmla="*/ 412719 w 861419"/>
                    <a:gd name="connsiteY42" fmla="*/ 856182 h 869104"/>
                    <a:gd name="connsiteX43" fmla="*/ 466860 w 861419"/>
                    <a:gd name="connsiteY43" fmla="*/ 854958 h 869104"/>
                    <a:gd name="connsiteX44" fmla="*/ 507670 w 861419"/>
                    <a:gd name="connsiteY44" fmla="*/ 850197 h 869104"/>
                    <a:gd name="connsiteX45" fmla="*/ 528959 w 861419"/>
                    <a:gd name="connsiteY45" fmla="*/ 868561 h 869104"/>
                    <a:gd name="connsiteX46" fmla="*/ 543582 w 861419"/>
                    <a:gd name="connsiteY46" fmla="*/ 869105 h 869104"/>
                    <a:gd name="connsiteX47" fmla="*/ 570244 w 861419"/>
                    <a:gd name="connsiteY47" fmla="*/ 859923 h 869104"/>
                    <a:gd name="connsiteX48" fmla="*/ 625133 w 861419"/>
                    <a:gd name="connsiteY48" fmla="*/ 858563 h 869104"/>
                    <a:gd name="connsiteX49" fmla="*/ 639892 w 861419"/>
                    <a:gd name="connsiteY49" fmla="*/ 837478 h 869104"/>
                    <a:gd name="connsiteX50" fmla="*/ 685871 w 861419"/>
                    <a:gd name="connsiteY50" fmla="*/ 834213 h 869104"/>
                    <a:gd name="connsiteX51" fmla="*/ 716342 w 861419"/>
                    <a:gd name="connsiteY51" fmla="*/ 841150 h 869104"/>
                    <a:gd name="connsiteX52" fmla="*/ 797553 w 861419"/>
                    <a:gd name="connsiteY52" fmla="*/ 821494 h 869104"/>
                    <a:gd name="connsiteX53" fmla="*/ 861420 w 861419"/>
                    <a:gd name="connsiteY53" fmla="*/ 775991 h 869104"/>
                    <a:gd name="connsiteX54" fmla="*/ 858223 w 861419"/>
                    <a:gd name="connsiteY54" fmla="*/ 773203 h 869104"/>
                    <a:gd name="connsiteX55" fmla="*/ 841695 w 861419"/>
                    <a:gd name="connsiteY55" fmla="*/ 768170 h 869104"/>
                    <a:gd name="connsiteX56" fmla="*/ 833805 w 861419"/>
                    <a:gd name="connsiteY56" fmla="*/ 748785 h 869104"/>
                    <a:gd name="connsiteX57" fmla="*/ 818025 w 861419"/>
                    <a:gd name="connsiteY57" fmla="*/ 740215 h 869104"/>
                    <a:gd name="connsiteX58" fmla="*/ 819454 w 861419"/>
                    <a:gd name="connsiteY58" fmla="*/ 710016 h 869104"/>
                    <a:gd name="connsiteX59" fmla="*/ 807279 w 861419"/>
                    <a:gd name="connsiteY59" fmla="*/ 696413 h 869104"/>
                    <a:gd name="connsiteX60" fmla="*/ 805783 w 861419"/>
                    <a:gd name="connsiteY60" fmla="*/ 679137 h 869104"/>
                    <a:gd name="connsiteX61" fmla="*/ 788575 w 861419"/>
                    <a:gd name="connsiteY61" fmla="*/ 653291 h 869104"/>
                    <a:gd name="connsiteX62" fmla="*/ 794356 w 861419"/>
                    <a:gd name="connsiteY62" fmla="*/ 643973 h 869104"/>
                    <a:gd name="connsiteX63" fmla="*/ 773475 w 861419"/>
                    <a:gd name="connsiteY63" fmla="*/ 595138 h 869104"/>
                    <a:gd name="connsiteX64" fmla="*/ 789323 w 861419"/>
                    <a:gd name="connsiteY64" fmla="*/ 585820 h 869104"/>
                    <a:gd name="connsiteX65" fmla="*/ 787146 w 861419"/>
                    <a:gd name="connsiteY65" fmla="*/ 545622 h 869104"/>
                    <a:gd name="connsiteX66" fmla="*/ 789323 w 861419"/>
                    <a:gd name="connsiteY66" fmla="*/ 529842 h 869104"/>
                    <a:gd name="connsiteX67" fmla="*/ 805102 w 861419"/>
                    <a:gd name="connsiteY67" fmla="*/ 507533 h 869104"/>
                    <a:gd name="connsiteX68" fmla="*/ 797893 w 861419"/>
                    <a:gd name="connsiteY68" fmla="*/ 483864 h 869104"/>
                    <a:gd name="connsiteX69" fmla="*/ 751982 w 861419"/>
                    <a:gd name="connsiteY69" fmla="*/ 442918 h 869104"/>
                    <a:gd name="connsiteX70" fmla="*/ 746201 w 861419"/>
                    <a:gd name="connsiteY70" fmla="*/ 420677 h 869104"/>
                    <a:gd name="connsiteX71" fmla="*/ 767762 w 861419"/>
                    <a:gd name="connsiteY71" fmla="*/ 358239 h 869104"/>
                    <a:gd name="connsiteX72" fmla="*/ 787826 w 861419"/>
                    <a:gd name="connsiteY72" fmla="*/ 297909 h 8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1419" h="869104">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name="connsiteX0" fmla="*/ 123381 w 142424"/>
                    <a:gd name="connsiteY0" fmla="*/ 350349 h 403809"/>
                    <a:gd name="connsiteX1" fmla="*/ 141881 w 142424"/>
                    <a:gd name="connsiteY1" fmla="*/ 212685 h 403809"/>
                    <a:gd name="connsiteX2" fmla="*/ 101684 w 142424"/>
                    <a:gd name="connsiteY2" fmla="*/ 78082 h 403809"/>
                    <a:gd name="connsiteX3" fmla="*/ 55705 w 142424"/>
                    <a:gd name="connsiteY3" fmla="*/ 55841 h 403809"/>
                    <a:gd name="connsiteX4" fmla="*/ 61962 w 142424"/>
                    <a:gd name="connsiteY4" fmla="*/ 9658 h 403809"/>
                    <a:gd name="connsiteX5" fmla="*/ 0 w 142424"/>
                    <a:gd name="connsiteY5" fmla="*/ 0 h 403809"/>
                    <a:gd name="connsiteX6" fmla="*/ 39381 w 142424"/>
                    <a:gd name="connsiteY6" fmla="*/ 60126 h 403809"/>
                    <a:gd name="connsiteX7" fmla="*/ 40742 w 142424"/>
                    <a:gd name="connsiteY7" fmla="*/ 105561 h 403809"/>
                    <a:gd name="connsiteX8" fmla="*/ 47339 w 142424"/>
                    <a:gd name="connsiteY8" fmla="*/ 141473 h 403809"/>
                    <a:gd name="connsiteX9" fmla="*/ 60330 w 142424"/>
                    <a:gd name="connsiteY9" fmla="*/ 335250 h 403809"/>
                    <a:gd name="connsiteX10" fmla="*/ 99983 w 142424"/>
                    <a:gd name="connsiteY10" fmla="*/ 403809 h 403809"/>
                    <a:gd name="connsiteX11" fmla="*/ 142425 w 142424"/>
                    <a:gd name="connsiteY11" fmla="*/ 389934 h 403809"/>
                    <a:gd name="connsiteX12" fmla="*/ 123381 w 142424"/>
                    <a:gd name="connsiteY12" fmla="*/ 350349 h 40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24" h="403809">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name="connsiteX0" fmla="*/ 0 w 101343"/>
                    <a:gd name="connsiteY0" fmla="*/ 130114 h 157660"/>
                    <a:gd name="connsiteX1" fmla="*/ 6733 w 101343"/>
                    <a:gd name="connsiteY1" fmla="*/ 140180 h 157660"/>
                    <a:gd name="connsiteX2" fmla="*/ 52304 w 101343"/>
                    <a:gd name="connsiteY2" fmla="*/ 131542 h 157660"/>
                    <a:gd name="connsiteX3" fmla="*/ 69240 w 101343"/>
                    <a:gd name="connsiteY3" fmla="*/ 157660 h 157660"/>
                    <a:gd name="connsiteX4" fmla="*/ 89781 w 101343"/>
                    <a:gd name="connsiteY4" fmla="*/ 104404 h 157660"/>
                    <a:gd name="connsiteX5" fmla="*/ 87740 w 101343"/>
                    <a:gd name="connsiteY5" fmla="*/ 103316 h 157660"/>
                    <a:gd name="connsiteX6" fmla="*/ 61146 w 101343"/>
                    <a:gd name="connsiteY6" fmla="*/ 109029 h 157660"/>
                    <a:gd name="connsiteX7" fmla="*/ 47475 w 101343"/>
                    <a:gd name="connsiteY7" fmla="*/ 96106 h 157660"/>
                    <a:gd name="connsiteX8" fmla="*/ 53256 w 101343"/>
                    <a:gd name="connsiteY8" fmla="*/ 96854 h 157660"/>
                    <a:gd name="connsiteX9" fmla="*/ 57541 w 101343"/>
                    <a:gd name="connsiteY9" fmla="*/ 87536 h 157660"/>
                    <a:gd name="connsiteX10" fmla="*/ 79102 w 101343"/>
                    <a:gd name="connsiteY10" fmla="*/ 65975 h 157660"/>
                    <a:gd name="connsiteX11" fmla="*/ 101344 w 101343"/>
                    <a:gd name="connsiteY11" fmla="*/ 42986 h 157660"/>
                    <a:gd name="connsiteX12" fmla="*/ 83387 w 101343"/>
                    <a:gd name="connsiteY12" fmla="*/ 12855 h 157660"/>
                    <a:gd name="connsiteX13" fmla="*/ 78966 w 101343"/>
                    <a:gd name="connsiteY13" fmla="*/ 0 h 157660"/>
                    <a:gd name="connsiteX14" fmla="*/ 30063 w 101343"/>
                    <a:gd name="connsiteY14" fmla="*/ 35912 h 157660"/>
                    <a:gd name="connsiteX15" fmla="*/ 0 w 101343"/>
                    <a:gd name="connsiteY15" fmla="*/ 130114 h 1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343" h="157660">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name="connsiteX0" fmla="*/ 602687 w 603911"/>
                    <a:gd name="connsiteY0" fmla="*/ 84272 h 560585"/>
                    <a:gd name="connsiteX1" fmla="*/ 527530 w 603911"/>
                    <a:gd name="connsiteY1" fmla="*/ 39381 h 560585"/>
                    <a:gd name="connsiteX2" fmla="*/ 392315 w 603911"/>
                    <a:gd name="connsiteY2" fmla="*/ 18909 h 560585"/>
                    <a:gd name="connsiteX3" fmla="*/ 391975 w 603911"/>
                    <a:gd name="connsiteY3" fmla="*/ 17004 h 560585"/>
                    <a:gd name="connsiteX4" fmla="*/ 355858 w 603911"/>
                    <a:gd name="connsiteY4" fmla="*/ 0 h 560585"/>
                    <a:gd name="connsiteX5" fmla="*/ 295324 w 603911"/>
                    <a:gd name="connsiteY5" fmla="*/ 27955 h 560585"/>
                    <a:gd name="connsiteX6" fmla="*/ 275532 w 603911"/>
                    <a:gd name="connsiteY6" fmla="*/ 81143 h 560585"/>
                    <a:gd name="connsiteX7" fmla="*/ 262609 w 603911"/>
                    <a:gd name="connsiteY7" fmla="*/ 111342 h 560585"/>
                    <a:gd name="connsiteX8" fmla="*/ 179426 w 603911"/>
                    <a:gd name="connsiteY8" fmla="*/ 171264 h 560585"/>
                    <a:gd name="connsiteX9" fmla="*/ 128958 w 603911"/>
                    <a:gd name="connsiteY9" fmla="*/ 196498 h 560585"/>
                    <a:gd name="connsiteX10" fmla="*/ 23806 w 603911"/>
                    <a:gd name="connsiteY10" fmla="*/ 189696 h 560585"/>
                    <a:gd name="connsiteX11" fmla="*/ 0 w 603911"/>
                    <a:gd name="connsiteY11" fmla="*/ 181942 h 560585"/>
                    <a:gd name="connsiteX12" fmla="*/ 15984 w 603911"/>
                    <a:gd name="connsiteY12" fmla="*/ 212345 h 560585"/>
                    <a:gd name="connsiteX13" fmla="*/ 43394 w 603911"/>
                    <a:gd name="connsiteY13" fmla="*/ 228805 h 560585"/>
                    <a:gd name="connsiteX14" fmla="*/ 58085 w 603911"/>
                    <a:gd name="connsiteY14" fmla="*/ 286210 h 560585"/>
                    <a:gd name="connsiteX15" fmla="*/ 125013 w 603911"/>
                    <a:gd name="connsiteY15" fmla="*/ 341779 h 560585"/>
                    <a:gd name="connsiteX16" fmla="*/ 194253 w 603911"/>
                    <a:gd name="connsiteY16" fmla="*/ 388846 h 560585"/>
                    <a:gd name="connsiteX17" fmla="*/ 200918 w 603911"/>
                    <a:gd name="connsiteY17" fmla="*/ 461011 h 560585"/>
                    <a:gd name="connsiteX18" fmla="*/ 223023 w 603911"/>
                    <a:gd name="connsiteY18" fmla="*/ 483048 h 560585"/>
                    <a:gd name="connsiteX19" fmla="*/ 257644 w 603911"/>
                    <a:gd name="connsiteY19" fmla="*/ 481824 h 560585"/>
                    <a:gd name="connsiteX20" fmla="*/ 321919 w 603911"/>
                    <a:gd name="connsiteY20" fmla="*/ 507261 h 560585"/>
                    <a:gd name="connsiteX21" fmla="*/ 376807 w 603911"/>
                    <a:gd name="connsiteY21" fmla="*/ 518756 h 560585"/>
                    <a:gd name="connsiteX22" fmla="*/ 436797 w 603911"/>
                    <a:gd name="connsiteY22" fmla="*/ 520185 h 560585"/>
                    <a:gd name="connsiteX23" fmla="*/ 472165 w 603911"/>
                    <a:gd name="connsiteY23" fmla="*/ 560586 h 560585"/>
                    <a:gd name="connsiteX24" fmla="*/ 478423 w 603911"/>
                    <a:gd name="connsiteY24" fmla="*/ 525966 h 560585"/>
                    <a:gd name="connsiteX25" fmla="*/ 512635 w 603911"/>
                    <a:gd name="connsiteY25" fmla="*/ 497263 h 560585"/>
                    <a:gd name="connsiteX26" fmla="*/ 541269 w 603911"/>
                    <a:gd name="connsiteY26" fmla="*/ 444891 h 560585"/>
                    <a:gd name="connsiteX27" fmla="*/ 547799 w 603911"/>
                    <a:gd name="connsiteY27" fmla="*/ 412039 h 560585"/>
                    <a:gd name="connsiteX28" fmla="*/ 585207 w 603911"/>
                    <a:gd name="connsiteY28" fmla="*/ 342459 h 560585"/>
                    <a:gd name="connsiteX29" fmla="*/ 577453 w 603911"/>
                    <a:gd name="connsiteY29" fmla="*/ 273968 h 560585"/>
                    <a:gd name="connsiteX30" fmla="*/ 603912 w 603911"/>
                    <a:gd name="connsiteY30" fmla="*/ 172148 h 560585"/>
                    <a:gd name="connsiteX31" fmla="*/ 602687 w 603911"/>
                    <a:gd name="connsiteY31" fmla="*/ 84272 h 56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3911" h="560585">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name="connsiteX0" fmla="*/ 1053020 w 1264072"/>
                    <a:gd name="connsiteY0" fmla="*/ 741372 h 938753"/>
                    <a:gd name="connsiteX1" fmla="*/ 1053020 w 1264072"/>
                    <a:gd name="connsiteY1" fmla="*/ 715866 h 938753"/>
                    <a:gd name="connsiteX2" fmla="*/ 1075941 w 1264072"/>
                    <a:gd name="connsiteY2" fmla="*/ 710152 h 938753"/>
                    <a:gd name="connsiteX3" fmla="*/ 1085599 w 1264072"/>
                    <a:gd name="connsiteY3" fmla="*/ 673900 h 938753"/>
                    <a:gd name="connsiteX4" fmla="*/ 1212721 w 1264072"/>
                    <a:gd name="connsiteY4" fmla="*/ 537596 h 938753"/>
                    <a:gd name="connsiteX5" fmla="*/ 1245504 w 1264072"/>
                    <a:gd name="connsiteY5" fmla="*/ 283150 h 938753"/>
                    <a:gd name="connsiteX6" fmla="*/ 1264072 w 1264072"/>
                    <a:gd name="connsiteY6" fmla="*/ 255875 h 938753"/>
                    <a:gd name="connsiteX7" fmla="*/ 1238158 w 1264072"/>
                    <a:gd name="connsiteY7" fmla="*/ 235402 h 938753"/>
                    <a:gd name="connsiteX8" fmla="*/ 1192316 w 1264072"/>
                    <a:gd name="connsiteY8" fmla="*/ 154736 h 938753"/>
                    <a:gd name="connsiteX9" fmla="*/ 1200818 w 1264072"/>
                    <a:gd name="connsiteY9" fmla="*/ 51692 h 938753"/>
                    <a:gd name="connsiteX10" fmla="*/ 1182114 w 1264072"/>
                    <a:gd name="connsiteY10" fmla="*/ 57405 h 938753"/>
                    <a:gd name="connsiteX11" fmla="*/ 1141508 w 1264072"/>
                    <a:gd name="connsiteY11" fmla="*/ 14555 h 938753"/>
                    <a:gd name="connsiteX12" fmla="*/ 953921 w 1264072"/>
                    <a:gd name="connsiteY12" fmla="*/ 0 h 938753"/>
                    <a:gd name="connsiteX13" fmla="*/ 476110 w 1264072"/>
                    <a:gd name="connsiteY13" fmla="*/ 328856 h 938753"/>
                    <a:gd name="connsiteX14" fmla="*/ 340963 w 1264072"/>
                    <a:gd name="connsiteY14" fmla="*/ 357899 h 938753"/>
                    <a:gd name="connsiteX15" fmla="*/ 333209 w 1264072"/>
                    <a:gd name="connsiteY15" fmla="*/ 601735 h 938753"/>
                    <a:gd name="connsiteX16" fmla="*/ 262881 w 1264072"/>
                    <a:gd name="connsiteY16" fmla="*/ 666282 h 938753"/>
                    <a:gd name="connsiteX17" fmla="*/ 92365 w 1264072"/>
                    <a:gd name="connsiteY17" fmla="*/ 668935 h 938753"/>
                    <a:gd name="connsiteX18" fmla="*/ 64411 w 1264072"/>
                    <a:gd name="connsiteY18" fmla="*/ 699542 h 938753"/>
                    <a:gd name="connsiteX19" fmla="*/ 7073 w 1264072"/>
                    <a:gd name="connsiteY19" fmla="*/ 695801 h 938753"/>
                    <a:gd name="connsiteX20" fmla="*/ 0 w 1264072"/>
                    <a:gd name="connsiteY20" fmla="*/ 720627 h 938753"/>
                    <a:gd name="connsiteX21" fmla="*/ 15712 w 1264072"/>
                    <a:gd name="connsiteY21" fmla="*/ 744908 h 938753"/>
                    <a:gd name="connsiteX22" fmla="*/ 20745 w 1264072"/>
                    <a:gd name="connsiteY22" fmla="*/ 773543 h 938753"/>
                    <a:gd name="connsiteX23" fmla="*/ 58289 w 1264072"/>
                    <a:gd name="connsiteY23" fmla="*/ 804694 h 938753"/>
                    <a:gd name="connsiteX24" fmla="*/ 71484 w 1264072"/>
                    <a:gd name="connsiteY24" fmla="*/ 846864 h 938753"/>
                    <a:gd name="connsiteX25" fmla="*/ 92773 w 1264072"/>
                    <a:gd name="connsiteY25" fmla="*/ 864888 h 938753"/>
                    <a:gd name="connsiteX26" fmla="*/ 135691 w 1264072"/>
                    <a:gd name="connsiteY26" fmla="*/ 863596 h 938753"/>
                    <a:gd name="connsiteX27" fmla="*/ 162150 w 1264072"/>
                    <a:gd name="connsiteY27" fmla="*/ 893795 h 938753"/>
                    <a:gd name="connsiteX28" fmla="*/ 148750 w 1264072"/>
                    <a:gd name="connsiteY28" fmla="*/ 913995 h 938753"/>
                    <a:gd name="connsiteX29" fmla="*/ 162013 w 1264072"/>
                    <a:gd name="connsiteY29" fmla="*/ 931408 h 938753"/>
                    <a:gd name="connsiteX30" fmla="*/ 174052 w 1264072"/>
                    <a:gd name="connsiteY30" fmla="*/ 929707 h 938753"/>
                    <a:gd name="connsiteX31" fmla="*/ 170447 w 1264072"/>
                    <a:gd name="connsiteY31" fmla="*/ 905358 h 938753"/>
                    <a:gd name="connsiteX32" fmla="*/ 200510 w 1264072"/>
                    <a:gd name="connsiteY32" fmla="*/ 893795 h 938753"/>
                    <a:gd name="connsiteX33" fmla="*/ 251182 w 1264072"/>
                    <a:gd name="connsiteY33" fmla="*/ 938753 h 938753"/>
                    <a:gd name="connsiteX34" fmla="*/ 254719 w 1264072"/>
                    <a:gd name="connsiteY34" fmla="*/ 881076 h 938753"/>
                    <a:gd name="connsiteX35" fmla="*/ 284782 w 1264072"/>
                    <a:gd name="connsiteY35" fmla="*/ 861964 h 938753"/>
                    <a:gd name="connsiteX36" fmla="*/ 305119 w 1264072"/>
                    <a:gd name="connsiteY36" fmla="*/ 792791 h 938753"/>
                    <a:gd name="connsiteX37" fmla="*/ 431220 w 1264072"/>
                    <a:gd name="connsiteY37" fmla="*/ 765857 h 938753"/>
                    <a:gd name="connsiteX38" fmla="*/ 498555 w 1264072"/>
                    <a:gd name="connsiteY38" fmla="*/ 797349 h 938753"/>
                    <a:gd name="connsiteX39" fmla="*/ 532631 w 1264072"/>
                    <a:gd name="connsiteY39" fmla="*/ 847884 h 938753"/>
                    <a:gd name="connsiteX40" fmla="*/ 542902 w 1264072"/>
                    <a:gd name="connsiteY40" fmla="*/ 847884 h 938753"/>
                    <a:gd name="connsiteX41" fmla="*/ 564939 w 1264072"/>
                    <a:gd name="connsiteY41" fmla="*/ 824555 h 938753"/>
                    <a:gd name="connsiteX42" fmla="*/ 618807 w 1264072"/>
                    <a:gd name="connsiteY42" fmla="*/ 820066 h 938753"/>
                    <a:gd name="connsiteX43" fmla="*/ 702058 w 1264072"/>
                    <a:gd name="connsiteY43" fmla="*/ 861079 h 938753"/>
                    <a:gd name="connsiteX44" fmla="*/ 749261 w 1264072"/>
                    <a:gd name="connsiteY44" fmla="*/ 861079 h 938753"/>
                    <a:gd name="connsiteX45" fmla="*/ 810883 w 1264072"/>
                    <a:gd name="connsiteY45" fmla="*/ 817821 h 938753"/>
                    <a:gd name="connsiteX46" fmla="*/ 917260 w 1264072"/>
                    <a:gd name="connsiteY46" fmla="*/ 812312 h 938753"/>
                    <a:gd name="connsiteX47" fmla="*/ 970312 w 1264072"/>
                    <a:gd name="connsiteY47" fmla="*/ 834485 h 938753"/>
                    <a:gd name="connsiteX48" fmla="*/ 997723 w 1264072"/>
                    <a:gd name="connsiteY48" fmla="*/ 810612 h 938753"/>
                    <a:gd name="connsiteX49" fmla="*/ 1030439 w 1264072"/>
                    <a:gd name="connsiteY49" fmla="*/ 802654 h 938753"/>
                    <a:gd name="connsiteX50" fmla="*/ 1020168 w 1264072"/>
                    <a:gd name="connsiteY50" fmla="*/ 778168 h 938753"/>
                    <a:gd name="connsiteX51" fmla="*/ 1020168 w 1264072"/>
                    <a:gd name="connsiteY51" fmla="*/ 737427 h 938753"/>
                    <a:gd name="connsiteX52" fmla="*/ 1053020 w 1264072"/>
                    <a:gd name="connsiteY52" fmla="*/ 741372 h 93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64072" h="938753">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name="connsiteX0" fmla="*/ 227785 w 227784"/>
                    <a:gd name="connsiteY0" fmla="*/ 94202 h 495562"/>
                    <a:gd name="connsiteX1" fmla="*/ 210849 w 227784"/>
                    <a:gd name="connsiteY1" fmla="*/ 59038 h 495562"/>
                    <a:gd name="connsiteX2" fmla="*/ 211529 w 227784"/>
                    <a:gd name="connsiteY2" fmla="*/ 47271 h 495562"/>
                    <a:gd name="connsiteX3" fmla="*/ 158273 w 227784"/>
                    <a:gd name="connsiteY3" fmla="*/ 0 h 495562"/>
                    <a:gd name="connsiteX4" fmla="*/ 154124 w 227784"/>
                    <a:gd name="connsiteY4" fmla="*/ 1564 h 495562"/>
                    <a:gd name="connsiteX5" fmla="*/ 158409 w 227784"/>
                    <a:gd name="connsiteY5" fmla="*/ 29927 h 495562"/>
                    <a:gd name="connsiteX6" fmla="*/ 126237 w 227784"/>
                    <a:gd name="connsiteY6" fmla="*/ 34484 h 495562"/>
                    <a:gd name="connsiteX7" fmla="*/ 110253 w 227784"/>
                    <a:gd name="connsiteY7" fmla="*/ 69036 h 495562"/>
                    <a:gd name="connsiteX8" fmla="*/ 47543 w 227784"/>
                    <a:gd name="connsiteY8" fmla="*/ 74477 h 495562"/>
                    <a:gd name="connsiteX9" fmla="*/ 5169 w 227784"/>
                    <a:gd name="connsiteY9" fmla="*/ 115695 h 495562"/>
                    <a:gd name="connsiteX10" fmla="*/ 0 w 227784"/>
                    <a:gd name="connsiteY10" fmla="*/ 153920 h 495562"/>
                    <a:gd name="connsiteX11" fmla="*/ 40878 w 227784"/>
                    <a:gd name="connsiteY11" fmla="*/ 173780 h 495562"/>
                    <a:gd name="connsiteX12" fmla="*/ 84816 w 227784"/>
                    <a:gd name="connsiteY12" fmla="*/ 320762 h 495562"/>
                    <a:gd name="connsiteX13" fmla="*/ 66519 w 227784"/>
                    <a:gd name="connsiteY13" fmla="*/ 456726 h 495562"/>
                    <a:gd name="connsiteX14" fmla="*/ 85224 w 227784"/>
                    <a:gd name="connsiteY14" fmla="*/ 495563 h 495562"/>
                    <a:gd name="connsiteX15" fmla="*/ 122088 w 227784"/>
                    <a:gd name="connsiteY15" fmla="*/ 493182 h 495562"/>
                    <a:gd name="connsiteX16" fmla="*/ 140180 w 227784"/>
                    <a:gd name="connsiteY16" fmla="*/ 297297 h 495562"/>
                    <a:gd name="connsiteX17" fmla="*/ 169699 w 227784"/>
                    <a:gd name="connsiteY17" fmla="*/ 248938 h 495562"/>
                    <a:gd name="connsiteX18" fmla="*/ 179426 w 227784"/>
                    <a:gd name="connsiteY18" fmla="*/ 219691 h 495562"/>
                    <a:gd name="connsiteX19" fmla="*/ 210645 w 227784"/>
                    <a:gd name="connsiteY19" fmla="*/ 193505 h 495562"/>
                    <a:gd name="connsiteX20" fmla="*/ 206632 w 227784"/>
                    <a:gd name="connsiteY20" fmla="*/ 138888 h 495562"/>
                    <a:gd name="connsiteX21" fmla="*/ 223432 w 227784"/>
                    <a:gd name="connsiteY21" fmla="*/ 127665 h 495562"/>
                    <a:gd name="connsiteX22" fmla="*/ 227785 w 227784"/>
                    <a:gd name="connsiteY22" fmla="*/ 94202 h 49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7784" h="495562">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name="connsiteX0" fmla="*/ 990309 w 990309"/>
                    <a:gd name="connsiteY0" fmla="*/ 606156 h 681857"/>
                    <a:gd name="connsiteX1" fmla="*/ 979222 w 990309"/>
                    <a:gd name="connsiteY1" fmla="*/ 562014 h 681857"/>
                    <a:gd name="connsiteX2" fmla="*/ 907398 w 990309"/>
                    <a:gd name="connsiteY2" fmla="*/ 516239 h 681857"/>
                    <a:gd name="connsiteX3" fmla="*/ 896787 w 990309"/>
                    <a:gd name="connsiteY3" fmla="*/ 450468 h 681857"/>
                    <a:gd name="connsiteX4" fmla="*/ 837614 w 990309"/>
                    <a:gd name="connsiteY4" fmla="*/ 428567 h 681857"/>
                    <a:gd name="connsiteX5" fmla="*/ 835437 w 990309"/>
                    <a:gd name="connsiteY5" fmla="*/ 387486 h 681857"/>
                    <a:gd name="connsiteX6" fmla="*/ 741644 w 990309"/>
                    <a:gd name="connsiteY6" fmla="*/ 353954 h 681857"/>
                    <a:gd name="connsiteX7" fmla="*/ 754431 w 990309"/>
                    <a:gd name="connsiteY7" fmla="*/ 315593 h 681857"/>
                    <a:gd name="connsiteX8" fmla="*/ 740011 w 990309"/>
                    <a:gd name="connsiteY8" fmla="*/ 275260 h 681857"/>
                    <a:gd name="connsiteX9" fmla="*/ 829044 w 990309"/>
                    <a:gd name="connsiteY9" fmla="*/ 275260 h 681857"/>
                    <a:gd name="connsiteX10" fmla="*/ 834825 w 990309"/>
                    <a:gd name="connsiteY10" fmla="*/ 154464 h 681857"/>
                    <a:gd name="connsiteX11" fmla="*/ 770618 w 990309"/>
                    <a:gd name="connsiteY11" fmla="*/ 120252 h 681857"/>
                    <a:gd name="connsiteX12" fmla="*/ 760280 w 990309"/>
                    <a:gd name="connsiteY12" fmla="*/ 0 h 681857"/>
                    <a:gd name="connsiteX13" fmla="*/ 715934 w 990309"/>
                    <a:gd name="connsiteY13" fmla="*/ 7346 h 681857"/>
                    <a:gd name="connsiteX14" fmla="*/ 730149 w 990309"/>
                    <a:gd name="connsiteY14" fmla="*/ 76382 h 681857"/>
                    <a:gd name="connsiteX15" fmla="*/ 608809 w 990309"/>
                    <a:gd name="connsiteY15" fmla="*/ 190852 h 681857"/>
                    <a:gd name="connsiteX16" fmla="*/ 568680 w 990309"/>
                    <a:gd name="connsiteY16" fmla="*/ 193505 h 681857"/>
                    <a:gd name="connsiteX17" fmla="*/ 513043 w 990309"/>
                    <a:gd name="connsiteY17" fmla="*/ 144533 h 681857"/>
                    <a:gd name="connsiteX18" fmla="*/ 490733 w 990309"/>
                    <a:gd name="connsiteY18" fmla="*/ 137528 h 681857"/>
                    <a:gd name="connsiteX19" fmla="*/ 480531 w 990309"/>
                    <a:gd name="connsiteY19" fmla="*/ 184595 h 681857"/>
                    <a:gd name="connsiteX20" fmla="*/ 442918 w 990309"/>
                    <a:gd name="connsiteY20" fmla="*/ 184595 h 681857"/>
                    <a:gd name="connsiteX21" fmla="*/ 414828 w 990309"/>
                    <a:gd name="connsiteY21" fmla="*/ 223568 h 681857"/>
                    <a:gd name="connsiteX22" fmla="*/ 331373 w 990309"/>
                    <a:gd name="connsiteY22" fmla="*/ 223568 h 681857"/>
                    <a:gd name="connsiteX23" fmla="*/ 314233 w 990309"/>
                    <a:gd name="connsiteY23" fmla="*/ 202143 h 681857"/>
                    <a:gd name="connsiteX24" fmla="*/ 185819 w 990309"/>
                    <a:gd name="connsiteY24" fmla="*/ 208808 h 681857"/>
                    <a:gd name="connsiteX25" fmla="*/ 166434 w 990309"/>
                    <a:gd name="connsiteY25" fmla="*/ 137732 h 681857"/>
                    <a:gd name="connsiteX26" fmla="*/ 93862 w 990309"/>
                    <a:gd name="connsiteY26" fmla="*/ 144942 h 681857"/>
                    <a:gd name="connsiteX27" fmla="*/ 53528 w 990309"/>
                    <a:gd name="connsiteY27" fmla="*/ 238463 h 681857"/>
                    <a:gd name="connsiteX28" fmla="*/ 0 w 990309"/>
                    <a:gd name="connsiteY28" fmla="*/ 262609 h 681857"/>
                    <a:gd name="connsiteX29" fmla="*/ 29111 w 990309"/>
                    <a:gd name="connsiteY29" fmla="*/ 275192 h 681857"/>
                    <a:gd name="connsiteX30" fmla="*/ 45706 w 990309"/>
                    <a:gd name="connsiteY30" fmla="*/ 304302 h 681857"/>
                    <a:gd name="connsiteX31" fmla="*/ 111614 w 990309"/>
                    <a:gd name="connsiteY31" fmla="*/ 315321 h 681857"/>
                    <a:gd name="connsiteX32" fmla="*/ 127870 w 990309"/>
                    <a:gd name="connsiteY32" fmla="*/ 357151 h 681857"/>
                    <a:gd name="connsiteX33" fmla="*/ 209556 w 990309"/>
                    <a:gd name="connsiteY33" fmla="*/ 425915 h 681857"/>
                    <a:gd name="connsiteX34" fmla="*/ 239824 w 990309"/>
                    <a:gd name="connsiteY34" fmla="*/ 477879 h 681857"/>
                    <a:gd name="connsiteX35" fmla="*/ 307023 w 990309"/>
                    <a:gd name="connsiteY35" fmla="*/ 533855 h 681857"/>
                    <a:gd name="connsiteX36" fmla="*/ 307023 w 990309"/>
                    <a:gd name="connsiteY36" fmla="*/ 560586 h 681857"/>
                    <a:gd name="connsiteX37" fmla="*/ 367693 w 990309"/>
                    <a:gd name="connsiteY37" fmla="*/ 625133 h 681857"/>
                    <a:gd name="connsiteX38" fmla="*/ 395784 w 990309"/>
                    <a:gd name="connsiteY38" fmla="*/ 619555 h 681857"/>
                    <a:gd name="connsiteX39" fmla="*/ 442170 w 990309"/>
                    <a:gd name="connsiteY39" fmla="*/ 619555 h 681857"/>
                    <a:gd name="connsiteX40" fmla="*/ 482572 w 990309"/>
                    <a:gd name="connsiteY40" fmla="*/ 600579 h 681857"/>
                    <a:gd name="connsiteX41" fmla="*/ 584527 w 990309"/>
                    <a:gd name="connsiteY41" fmla="*/ 681858 h 681857"/>
                    <a:gd name="connsiteX42" fmla="*/ 600579 w 990309"/>
                    <a:gd name="connsiteY42" fmla="*/ 681042 h 681857"/>
                    <a:gd name="connsiteX43" fmla="*/ 661589 w 990309"/>
                    <a:gd name="connsiteY43" fmla="*/ 681042 h 681857"/>
                    <a:gd name="connsiteX44" fmla="*/ 762388 w 990309"/>
                    <a:gd name="connsiteY44" fmla="*/ 677165 h 681857"/>
                    <a:gd name="connsiteX45" fmla="*/ 828160 w 990309"/>
                    <a:gd name="connsiteY45" fmla="*/ 651591 h 681857"/>
                    <a:gd name="connsiteX46" fmla="*/ 863868 w 990309"/>
                    <a:gd name="connsiteY46" fmla="*/ 602075 h 681857"/>
                    <a:gd name="connsiteX47" fmla="*/ 990309 w 990309"/>
                    <a:gd name="connsiteY47" fmla="*/ 606156 h 68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0309" h="681857">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name="connsiteX0" fmla="*/ 67335 w 719606"/>
                    <a:gd name="connsiteY0" fmla="*/ 702262 h 718382"/>
                    <a:gd name="connsiteX1" fmla="*/ 119231 w 719606"/>
                    <a:gd name="connsiteY1" fmla="*/ 718382 h 718382"/>
                    <a:gd name="connsiteX2" fmla="*/ 155824 w 719606"/>
                    <a:gd name="connsiteY2" fmla="*/ 708112 h 718382"/>
                    <a:gd name="connsiteX3" fmla="*/ 247713 w 719606"/>
                    <a:gd name="connsiteY3" fmla="*/ 608401 h 718382"/>
                    <a:gd name="connsiteX4" fmla="*/ 282605 w 719606"/>
                    <a:gd name="connsiteY4" fmla="*/ 595682 h 718382"/>
                    <a:gd name="connsiteX5" fmla="*/ 349329 w 719606"/>
                    <a:gd name="connsiteY5" fmla="*/ 625065 h 718382"/>
                    <a:gd name="connsiteX6" fmla="*/ 414080 w 719606"/>
                    <a:gd name="connsiteY6" fmla="*/ 614454 h 718382"/>
                    <a:gd name="connsiteX7" fmla="*/ 451012 w 719606"/>
                    <a:gd name="connsiteY7" fmla="*/ 546915 h 718382"/>
                    <a:gd name="connsiteX8" fmla="*/ 512295 w 719606"/>
                    <a:gd name="connsiteY8" fmla="*/ 504337 h 718382"/>
                    <a:gd name="connsiteX9" fmla="*/ 569224 w 719606"/>
                    <a:gd name="connsiteY9" fmla="*/ 432784 h 718382"/>
                    <a:gd name="connsiteX10" fmla="*/ 611937 w 719606"/>
                    <a:gd name="connsiteY10" fmla="*/ 410067 h 718382"/>
                    <a:gd name="connsiteX11" fmla="*/ 641048 w 719606"/>
                    <a:gd name="connsiteY11" fmla="*/ 382317 h 718382"/>
                    <a:gd name="connsiteX12" fmla="*/ 719606 w 719606"/>
                    <a:gd name="connsiteY12" fmla="*/ 344092 h 718382"/>
                    <a:gd name="connsiteX13" fmla="*/ 679205 w 719606"/>
                    <a:gd name="connsiteY13" fmla="*/ 328108 h 718382"/>
                    <a:gd name="connsiteX14" fmla="*/ 640164 w 719606"/>
                    <a:gd name="connsiteY14" fmla="*/ 329536 h 718382"/>
                    <a:gd name="connsiteX15" fmla="*/ 606972 w 719606"/>
                    <a:gd name="connsiteY15" fmla="*/ 296345 h 718382"/>
                    <a:gd name="connsiteX16" fmla="*/ 600511 w 719606"/>
                    <a:gd name="connsiteY16" fmla="*/ 226357 h 718382"/>
                    <a:gd name="connsiteX17" fmla="*/ 537801 w 719606"/>
                    <a:gd name="connsiteY17" fmla="*/ 183642 h 718382"/>
                    <a:gd name="connsiteX18" fmla="*/ 465568 w 719606"/>
                    <a:gd name="connsiteY18" fmla="*/ 123721 h 718382"/>
                    <a:gd name="connsiteX19" fmla="*/ 451352 w 719606"/>
                    <a:gd name="connsiteY19" fmla="*/ 68016 h 718382"/>
                    <a:gd name="connsiteX20" fmla="*/ 426118 w 719606"/>
                    <a:gd name="connsiteY20" fmla="*/ 52848 h 718382"/>
                    <a:gd name="connsiteX21" fmla="*/ 398300 w 719606"/>
                    <a:gd name="connsiteY21" fmla="*/ 0 h 718382"/>
                    <a:gd name="connsiteX22" fmla="*/ 330761 w 719606"/>
                    <a:gd name="connsiteY22" fmla="*/ 30675 h 718382"/>
                    <a:gd name="connsiteX23" fmla="*/ 282673 w 719606"/>
                    <a:gd name="connsiteY23" fmla="*/ 67132 h 718382"/>
                    <a:gd name="connsiteX24" fmla="*/ 269886 w 719606"/>
                    <a:gd name="connsiteY24" fmla="*/ 30539 h 718382"/>
                    <a:gd name="connsiteX25" fmla="*/ 226492 w 719606"/>
                    <a:gd name="connsiteY25" fmla="*/ 29383 h 718382"/>
                    <a:gd name="connsiteX26" fmla="*/ 116103 w 719606"/>
                    <a:gd name="connsiteY26" fmla="*/ 50400 h 718382"/>
                    <a:gd name="connsiteX27" fmla="*/ 91889 w 719606"/>
                    <a:gd name="connsiteY27" fmla="*/ 50400 h 718382"/>
                    <a:gd name="connsiteX28" fmla="*/ 83999 w 719606"/>
                    <a:gd name="connsiteY28" fmla="*/ 333685 h 718382"/>
                    <a:gd name="connsiteX29" fmla="*/ 5101 w 719606"/>
                    <a:gd name="connsiteY29" fmla="*/ 341575 h 718382"/>
                    <a:gd name="connsiteX30" fmla="*/ 0 w 719606"/>
                    <a:gd name="connsiteY30" fmla="*/ 550996 h 718382"/>
                    <a:gd name="connsiteX31" fmla="*/ 76178 w 719606"/>
                    <a:gd name="connsiteY31" fmla="*/ 628397 h 718382"/>
                    <a:gd name="connsiteX32" fmla="*/ 77742 w 719606"/>
                    <a:gd name="connsiteY32" fmla="*/ 664514 h 718382"/>
                    <a:gd name="connsiteX33" fmla="*/ 65227 w 719606"/>
                    <a:gd name="connsiteY33" fmla="*/ 697025 h 718382"/>
                    <a:gd name="connsiteX34" fmla="*/ 67335 w 719606"/>
                    <a:gd name="connsiteY34" fmla="*/ 702262 h 71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9606" h="718382">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name="connsiteX0" fmla="*/ 0 w 602687"/>
                    <a:gd name="connsiteY0" fmla="*/ 630166 h 698997"/>
                    <a:gd name="connsiteX1" fmla="*/ 4489 w 602687"/>
                    <a:gd name="connsiteY1" fmla="*/ 631662 h 698997"/>
                    <a:gd name="connsiteX2" fmla="*/ 38905 w 602687"/>
                    <a:gd name="connsiteY2" fmla="*/ 671179 h 698997"/>
                    <a:gd name="connsiteX3" fmla="*/ 53800 w 602687"/>
                    <a:gd name="connsiteY3" fmla="*/ 698998 h 698997"/>
                    <a:gd name="connsiteX4" fmla="*/ 71077 w 602687"/>
                    <a:gd name="connsiteY4" fmla="*/ 689680 h 698997"/>
                    <a:gd name="connsiteX5" fmla="*/ 115559 w 602687"/>
                    <a:gd name="connsiteY5" fmla="*/ 643837 h 698997"/>
                    <a:gd name="connsiteX6" fmla="*/ 136100 w 602687"/>
                    <a:gd name="connsiteY6" fmla="*/ 646422 h 698997"/>
                    <a:gd name="connsiteX7" fmla="*/ 151879 w 602687"/>
                    <a:gd name="connsiteY7" fmla="*/ 676757 h 698997"/>
                    <a:gd name="connsiteX8" fmla="*/ 180310 w 602687"/>
                    <a:gd name="connsiteY8" fmla="*/ 680498 h 698997"/>
                    <a:gd name="connsiteX9" fmla="*/ 203299 w 602687"/>
                    <a:gd name="connsiteY9" fmla="*/ 647306 h 698997"/>
                    <a:gd name="connsiteX10" fmla="*/ 266554 w 602687"/>
                    <a:gd name="connsiteY10" fmla="*/ 643905 h 698997"/>
                    <a:gd name="connsiteX11" fmla="*/ 269274 w 602687"/>
                    <a:gd name="connsiteY11" fmla="*/ 682946 h 698997"/>
                    <a:gd name="connsiteX12" fmla="*/ 284646 w 602687"/>
                    <a:gd name="connsiteY12" fmla="*/ 683694 h 698997"/>
                    <a:gd name="connsiteX13" fmla="*/ 373134 w 602687"/>
                    <a:gd name="connsiteY13" fmla="*/ 618875 h 698997"/>
                    <a:gd name="connsiteX14" fmla="*/ 392315 w 602687"/>
                    <a:gd name="connsiteY14" fmla="*/ 575617 h 698997"/>
                    <a:gd name="connsiteX15" fmla="*/ 396328 w 602687"/>
                    <a:gd name="connsiteY15" fmla="*/ 488217 h 698997"/>
                    <a:gd name="connsiteX16" fmla="*/ 451489 w 602687"/>
                    <a:gd name="connsiteY16" fmla="*/ 394355 h 698997"/>
                    <a:gd name="connsiteX17" fmla="*/ 528346 w 602687"/>
                    <a:gd name="connsiteY17" fmla="*/ 350825 h 698997"/>
                    <a:gd name="connsiteX18" fmla="*/ 534400 w 602687"/>
                    <a:gd name="connsiteY18" fmla="*/ 294032 h 698997"/>
                    <a:gd name="connsiteX19" fmla="*/ 552968 w 602687"/>
                    <a:gd name="connsiteY19" fmla="*/ 137256 h 698997"/>
                    <a:gd name="connsiteX20" fmla="*/ 597858 w 602687"/>
                    <a:gd name="connsiteY20" fmla="*/ 30335 h 698997"/>
                    <a:gd name="connsiteX21" fmla="*/ 602687 w 602687"/>
                    <a:gd name="connsiteY21" fmla="*/ 5237 h 698997"/>
                    <a:gd name="connsiteX22" fmla="*/ 549295 w 602687"/>
                    <a:gd name="connsiteY22" fmla="*/ 23057 h 698997"/>
                    <a:gd name="connsiteX23" fmla="*/ 519708 w 602687"/>
                    <a:gd name="connsiteY23" fmla="*/ 3265 h 698997"/>
                    <a:gd name="connsiteX24" fmla="*/ 489101 w 602687"/>
                    <a:gd name="connsiteY24" fmla="*/ 0 h 698997"/>
                    <a:gd name="connsiteX25" fmla="*/ 405510 w 602687"/>
                    <a:gd name="connsiteY25" fmla="*/ 61758 h 698997"/>
                    <a:gd name="connsiteX26" fmla="*/ 408298 w 602687"/>
                    <a:gd name="connsiteY26" fmla="*/ 164870 h 698997"/>
                    <a:gd name="connsiteX27" fmla="*/ 374427 w 602687"/>
                    <a:gd name="connsiteY27" fmla="*/ 166979 h 698997"/>
                    <a:gd name="connsiteX28" fmla="*/ 305731 w 602687"/>
                    <a:gd name="connsiteY28" fmla="*/ 122020 h 698997"/>
                    <a:gd name="connsiteX29" fmla="*/ 171536 w 602687"/>
                    <a:gd name="connsiteY29" fmla="*/ 120796 h 698997"/>
                    <a:gd name="connsiteX30" fmla="*/ 156232 w 602687"/>
                    <a:gd name="connsiteY30" fmla="*/ 177725 h 698997"/>
                    <a:gd name="connsiteX31" fmla="*/ 170243 w 602687"/>
                    <a:gd name="connsiteY31" fmla="*/ 181874 h 698997"/>
                    <a:gd name="connsiteX32" fmla="*/ 184663 w 602687"/>
                    <a:gd name="connsiteY32" fmla="*/ 149091 h 698997"/>
                    <a:gd name="connsiteX33" fmla="*/ 250638 w 602687"/>
                    <a:gd name="connsiteY33" fmla="*/ 167183 h 698997"/>
                    <a:gd name="connsiteX34" fmla="*/ 269546 w 602687"/>
                    <a:gd name="connsiteY34" fmla="*/ 225540 h 698997"/>
                    <a:gd name="connsiteX35" fmla="*/ 232818 w 602687"/>
                    <a:gd name="connsiteY35" fmla="*/ 279341 h 698997"/>
                    <a:gd name="connsiteX36" fmla="*/ 260908 w 602687"/>
                    <a:gd name="connsiteY36" fmla="*/ 357219 h 698997"/>
                    <a:gd name="connsiteX37" fmla="*/ 238259 w 602687"/>
                    <a:gd name="connsiteY37" fmla="*/ 507193 h 698997"/>
                    <a:gd name="connsiteX38" fmla="*/ 192689 w 602687"/>
                    <a:gd name="connsiteY38" fmla="*/ 509166 h 698997"/>
                    <a:gd name="connsiteX39" fmla="*/ 182146 w 602687"/>
                    <a:gd name="connsiteY39" fmla="*/ 480191 h 698997"/>
                    <a:gd name="connsiteX40" fmla="*/ 149635 w 602687"/>
                    <a:gd name="connsiteY40" fmla="*/ 481347 h 698997"/>
                    <a:gd name="connsiteX41" fmla="*/ 119164 w 602687"/>
                    <a:gd name="connsiteY41" fmla="*/ 463731 h 698997"/>
                    <a:gd name="connsiteX42" fmla="*/ 98487 w 602687"/>
                    <a:gd name="connsiteY42" fmla="*/ 482232 h 698997"/>
                    <a:gd name="connsiteX43" fmla="*/ 33056 w 602687"/>
                    <a:gd name="connsiteY43" fmla="*/ 514947 h 698997"/>
                    <a:gd name="connsiteX44" fmla="*/ 49584 w 602687"/>
                    <a:gd name="connsiteY44" fmla="*/ 596226 h 698997"/>
                    <a:gd name="connsiteX45" fmla="*/ 6325 w 602687"/>
                    <a:gd name="connsiteY45" fmla="*/ 599151 h 698997"/>
                    <a:gd name="connsiteX46" fmla="*/ 0 w 602687"/>
                    <a:gd name="connsiteY46" fmla="*/ 630166 h 69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2687" h="69899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name="connsiteX0" fmla="*/ 138820 w 145689"/>
                    <a:gd name="connsiteY0" fmla="*/ 37545 h 104268"/>
                    <a:gd name="connsiteX1" fmla="*/ 144669 w 145689"/>
                    <a:gd name="connsiteY1" fmla="*/ 20813 h 104268"/>
                    <a:gd name="connsiteX2" fmla="*/ 52576 w 145689"/>
                    <a:gd name="connsiteY2" fmla="*/ 19452 h 104268"/>
                    <a:gd name="connsiteX3" fmla="*/ 33736 w 145689"/>
                    <a:gd name="connsiteY3" fmla="*/ 0 h 104268"/>
                    <a:gd name="connsiteX4" fmla="*/ 30199 w 145689"/>
                    <a:gd name="connsiteY4" fmla="*/ 37953 h 104268"/>
                    <a:gd name="connsiteX5" fmla="*/ 0 w 145689"/>
                    <a:gd name="connsiteY5" fmla="*/ 98351 h 104268"/>
                    <a:gd name="connsiteX6" fmla="*/ 8842 w 145689"/>
                    <a:gd name="connsiteY6" fmla="*/ 104268 h 104268"/>
                    <a:gd name="connsiteX7" fmla="*/ 145690 w 145689"/>
                    <a:gd name="connsiteY7" fmla="*/ 90325 h 104268"/>
                    <a:gd name="connsiteX8" fmla="*/ 138820 w 145689"/>
                    <a:gd name="connsiteY8" fmla="*/ 37545 h 10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689" h="104268">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name="connsiteX0" fmla="*/ 481415 w 946574"/>
                    <a:gd name="connsiteY0" fmla="*/ 701582 h 793539"/>
                    <a:gd name="connsiteX1" fmla="*/ 493386 w 946574"/>
                    <a:gd name="connsiteY1" fmla="*/ 646966 h 793539"/>
                    <a:gd name="connsiteX2" fmla="*/ 536372 w 946574"/>
                    <a:gd name="connsiteY2" fmla="*/ 597178 h 793539"/>
                    <a:gd name="connsiteX3" fmla="*/ 550315 w 946574"/>
                    <a:gd name="connsiteY3" fmla="*/ 570924 h 793539"/>
                    <a:gd name="connsiteX4" fmla="*/ 650843 w 946574"/>
                    <a:gd name="connsiteY4" fmla="*/ 565007 h 793539"/>
                    <a:gd name="connsiteX5" fmla="*/ 677913 w 946574"/>
                    <a:gd name="connsiteY5" fmla="*/ 603708 h 793539"/>
                    <a:gd name="connsiteX6" fmla="*/ 699610 w 946574"/>
                    <a:gd name="connsiteY6" fmla="*/ 599355 h 793539"/>
                    <a:gd name="connsiteX7" fmla="*/ 784425 w 946574"/>
                    <a:gd name="connsiteY7" fmla="*/ 416596 h 793539"/>
                    <a:gd name="connsiteX8" fmla="*/ 818093 w 946574"/>
                    <a:gd name="connsiteY8" fmla="*/ 399796 h 793539"/>
                    <a:gd name="connsiteX9" fmla="*/ 881212 w 946574"/>
                    <a:gd name="connsiteY9" fmla="*/ 207652 h 793539"/>
                    <a:gd name="connsiteX10" fmla="*/ 946575 w 946574"/>
                    <a:gd name="connsiteY10" fmla="*/ 175616 h 793539"/>
                    <a:gd name="connsiteX11" fmla="*/ 946575 w 946574"/>
                    <a:gd name="connsiteY11" fmla="*/ 128482 h 793539"/>
                    <a:gd name="connsiteX12" fmla="*/ 918485 w 946574"/>
                    <a:gd name="connsiteY12" fmla="*/ 119503 h 793539"/>
                    <a:gd name="connsiteX13" fmla="*/ 916784 w 946574"/>
                    <a:gd name="connsiteY13" fmla="*/ 106104 h 793539"/>
                    <a:gd name="connsiteX14" fmla="*/ 900188 w 946574"/>
                    <a:gd name="connsiteY14" fmla="*/ 89509 h 793539"/>
                    <a:gd name="connsiteX15" fmla="*/ 892570 w 946574"/>
                    <a:gd name="connsiteY15" fmla="*/ 60194 h 793539"/>
                    <a:gd name="connsiteX16" fmla="*/ 869105 w 946574"/>
                    <a:gd name="connsiteY16" fmla="*/ 44210 h 793539"/>
                    <a:gd name="connsiteX17" fmla="*/ 861691 w 946574"/>
                    <a:gd name="connsiteY17" fmla="*/ 33668 h 793539"/>
                    <a:gd name="connsiteX18" fmla="*/ 826867 w 946574"/>
                    <a:gd name="connsiteY18" fmla="*/ 42102 h 793539"/>
                    <a:gd name="connsiteX19" fmla="*/ 793812 w 946574"/>
                    <a:gd name="connsiteY19" fmla="*/ 70872 h 793539"/>
                    <a:gd name="connsiteX20" fmla="*/ 733618 w 946574"/>
                    <a:gd name="connsiteY20" fmla="*/ 45707 h 793539"/>
                    <a:gd name="connsiteX21" fmla="*/ 637444 w 946574"/>
                    <a:gd name="connsiteY21" fmla="*/ 50672 h 793539"/>
                    <a:gd name="connsiteX22" fmla="*/ 575345 w 946574"/>
                    <a:gd name="connsiteY22" fmla="*/ 94270 h 793539"/>
                    <a:gd name="connsiteX23" fmla="*/ 517328 w 946574"/>
                    <a:gd name="connsiteY23" fmla="*/ 94270 h 793539"/>
                    <a:gd name="connsiteX24" fmla="*/ 434825 w 946574"/>
                    <a:gd name="connsiteY24" fmla="*/ 53664 h 793539"/>
                    <a:gd name="connsiteX25" fmla="*/ 393947 w 946574"/>
                    <a:gd name="connsiteY25" fmla="*/ 57065 h 793539"/>
                    <a:gd name="connsiteX26" fmla="*/ 371230 w 946574"/>
                    <a:gd name="connsiteY26" fmla="*/ 81143 h 793539"/>
                    <a:gd name="connsiteX27" fmla="*/ 341983 w 946574"/>
                    <a:gd name="connsiteY27" fmla="*/ 81143 h 793539"/>
                    <a:gd name="connsiteX28" fmla="*/ 305051 w 946574"/>
                    <a:gd name="connsiteY28" fmla="*/ 26390 h 793539"/>
                    <a:gd name="connsiteX29" fmla="*/ 248666 w 946574"/>
                    <a:gd name="connsiteY29" fmla="*/ 0 h 793539"/>
                    <a:gd name="connsiteX30" fmla="*/ 140588 w 946574"/>
                    <a:gd name="connsiteY30" fmla="*/ 23125 h 793539"/>
                    <a:gd name="connsiteX31" fmla="*/ 121476 w 946574"/>
                    <a:gd name="connsiteY31" fmla="*/ 88148 h 793539"/>
                    <a:gd name="connsiteX32" fmla="*/ 93590 w 946574"/>
                    <a:gd name="connsiteY32" fmla="*/ 105832 h 793539"/>
                    <a:gd name="connsiteX33" fmla="*/ 88829 w 946574"/>
                    <a:gd name="connsiteY33" fmla="*/ 185071 h 793539"/>
                    <a:gd name="connsiteX34" fmla="*/ 106105 w 946574"/>
                    <a:gd name="connsiteY34" fmla="*/ 220915 h 793539"/>
                    <a:gd name="connsiteX35" fmla="*/ 99847 w 946574"/>
                    <a:gd name="connsiteY35" fmla="*/ 269070 h 793539"/>
                    <a:gd name="connsiteX36" fmla="*/ 85088 w 946574"/>
                    <a:gd name="connsiteY36" fmla="*/ 278865 h 793539"/>
                    <a:gd name="connsiteX37" fmla="*/ 89033 w 946574"/>
                    <a:gd name="connsiteY37" fmla="*/ 332121 h 793539"/>
                    <a:gd name="connsiteX38" fmla="*/ 54413 w 946574"/>
                    <a:gd name="connsiteY38" fmla="*/ 361231 h 793539"/>
                    <a:gd name="connsiteX39" fmla="*/ 45707 w 946574"/>
                    <a:gd name="connsiteY39" fmla="*/ 387282 h 793539"/>
                    <a:gd name="connsiteX40" fmla="*/ 17344 w 946574"/>
                    <a:gd name="connsiteY40" fmla="*/ 433668 h 793539"/>
                    <a:gd name="connsiteX41" fmla="*/ 0 w 946574"/>
                    <a:gd name="connsiteY41" fmla="*/ 621868 h 793539"/>
                    <a:gd name="connsiteX42" fmla="*/ 94270 w 946574"/>
                    <a:gd name="connsiteY42" fmla="*/ 615678 h 793539"/>
                    <a:gd name="connsiteX43" fmla="*/ 134127 w 946574"/>
                    <a:gd name="connsiteY43" fmla="*/ 622412 h 793539"/>
                    <a:gd name="connsiteX44" fmla="*/ 165958 w 946574"/>
                    <a:gd name="connsiteY44" fmla="*/ 641728 h 793539"/>
                    <a:gd name="connsiteX45" fmla="*/ 176433 w 946574"/>
                    <a:gd name="connsiteY45" fmla="*/ 659753 h 793539"/>
                    <a:gd name="connsiteX46" fmla="*/ 187791 w 946574"/>
                    <a:gd name="connsiteY46" fmla="*/ 666418 h 793539"/>
                    <a:gd name="connsiteX47" fmla="*/ 197450 w 946574"/>
                    <a:gd name="connsiteY47" fmla="*/ 688659 h 793539"/>
                    <a:gd name="connsiteX48" fmla="*/ 212957 w 946574"/>
                    <a:gd name="connsiteY48" fmla="*/ 699134 h 793539"/>
                    <a:gd name="connsiteX49" fmla="*/ 209965 w 946574"/>
                    <a:gd name="connsiteY49" fmla="*/ 706683 h 793539"/>
                    <a:gd name="connsiteX50" fmla="*/ 217106 w 946574"/>
                    <a:gd name="connsiteY50" fmla="*/ 749941 h 793539"/>
                    <a:gd name="connsiteX51" fmla="*/ 241048 w 946574"/>
                    <a:gd name="connsiteY51" fmla="*/ 776332 h 793539"/>
                    <a:gd name="connsiteX52" fmla="*/ 250298 w 946574"/>
                    <a:gd name="connsiteY52" fmla="*/ 783065 h 793539"/>
                    <a:gd name="connsiteX53" fmla="*/ 271655 w 946574"/>
                    <a:gd name="connsiteY53" fmla="*/ 785174 h 793539"/>
                    <a:gd name="connsiteX54" fmla="*/ 280905 w 946574"/>
                    <a:gd name="connsiteY54" fmla="*/ 793539 h 793539"/>
                    <a:gd name="connsiteX55" fmla="*/ 310628 w 946574"/>
                    <a:gd name="connsiteY55" fmla="*/ 783473 h 793539"/>
                    <a:gd name="connsiteX56" fmla="*/ 329944 w 946574"/>
                    <a:gd name="connsiteY56" fmla="*/ 785582 h 793539"/>
                    <a:gd name="connsiteX57" fmla="*/ 352186 w 946574"/>
                    <a:gd name="connsiteY57" fmla="*/ 762048 h 793539"/>
                    <a:gd name="connsiteX58" fmla="*/ 358443 w 946574"/>
                    <a:gd name="connsiteY58" fmla="*/ 762048 h 793539"/>
                    <a:gd name="connsiteX59" fmla="*/ 383609 w 946574"/>
                    <a:gd name="connsiteY59" fmla="*/ 774223 h 793539"/>
                    <a:gd name="connsiteX60" fmla="*/ 440674 w 946574"/>
                    <a:gd name="connsiteY60" fmla="*/ 773815 h 793539"/>
                    <a:gd name="connsiteX61" fmla="*/ 446523 w 946574"/>
                    <a:gd name="connsiteY61" fmla="*/ 746133 h 793539"/>
                    <a:gd name="connsiteX62" fmla="*/ 452645 w 946574"/>
                    <a:gd name="connsiteY62" fmla="*/ 745793 h 793539"/>
                    <a:gd name="connsiteX63" fmla="*/ 481415 w 946574"/>
                    <a:gd name="connsiteY63" fmla="*/ 701582 h 79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6574" h="793539">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name="connsiteX0" fmla="*/ 40673 w 618398"/>
                    <a:gd name="connsiteY0" fmla="*/ 708588 h 900868"/>
                    <a:gd name="connsiteX1" fmla="*/ 69172 w 618398"/>
                    <a:gd name="connsiteY1" fmla="*/ 722871 h 900868"/>
                    <a:gd name="connsiteX2" fmla="*/ 75906 w 618398"/>
                    <a:gd name="connsiteY2" fmla="*/ 723279 h 900868"/>
                    <a:gd name="connsiteX3" fmla="*/ 84679 w 618398"/>
                    <a:gd name="connsiteY3" fmla="*/ 716546 h 900868"/>
                    <a:gd name="connsiteX4" fmla="*/ 96446 w 618398"/>
                    <a:gd name="connsiteY4" fmla="*/ 713621 h 900868"/>
                    <a:gd name="connsiteX5" fmla="*/ 96854 w 618398"/>
                    <a:gd name="connsiteY5" fmla="*/ 732529 h 900868"/>
                    <a:gd name="connsiteX6" fmla="*/ 91821 w 618398"/>
                    <a:gd name="connsiteY6" fmla="*/ 739195 h 900868"/>
                    <a:gd name="connsiteX7" fmla="*/ 91821 w 618398"/>
                    <a:gd name="connsiteY7" fmla="*/ 746337 h 900868"/>
                    <a:gd name="connsiteX8" fmla="*/ 118483 w 618398"/>
                    <a:gd name="connsiteY8" fmla="*/ 782181 h 900868"/>
                    <a:gd name="connsiteX9" fmla="*/ 106037 w 618398"/>
                    <a:gd name="connsiteY9" fmla="*/ 826187 h 900868"/>
                    <a:gd name="connsiteX10" fmla="*/ 130114 w 618398"/>
                    <a:gd name="connsiteY10" fmla="*/ 851081 h 900868"/>
                    <a:gd name="connsiteX11" fmla="*/ 394423 w 618398"/>
                    <a:gd name="connsiteY11" fmla="*/ 855026 h 900868"/>
                    <a:gd name="connsiteX12" fmla="*/ 542017 w 618398"/>
                    <a:gd name="connsiteY12" fmla="*/ 856318 h 900868"/>
                    <a:gd name="connsiteX13" fmla="*/ 610101 w 618398"/>
                    <a:gd name="connsiteY13" fmla="*/ 900868 h 900868"/>
                    <a:gd name="connsiteX14" fmla="*/ 618399 w 618398"/>
                    <a:gd name="connsiteY14" fmla="*/ 900324 h 900868"/>
                    <a:gd name="connsiteX15" fmla="*/ 616155 w 618398"/>
                    <a:gd name="connsiteY15" fmla="*/ 815577 h 900868"/>
                    <a:gd name="connsiteX16" fmla="*/ 547051 w 618398"/>
                    <a:gd name="connsiteY16" fmla="*/ 756743 h 900868"/>
                    <a:gd name="connsiteX17" fmla="*/ 485632 w 618398"/>
                    <a:gd name="connsiteY17" fmla="*/ 644789 h 900868"/>
                    <a:gd name="connsiteX18" fmla="*/ 491210 w 618398"/>
                    <a:gd name="connsiteY18" fmla="*/ 548275 h 900868"/>
                    <a:gd name="connsiteX19" fmla="*/ 546778 w 618398"/>
                    <a:gd name="connsiteY19" fmla="*/ 471485 h 900868"/>
                    <a:gd name="connsiteX20" fmla="*/ 555280 w 618398"/>
                    <a:gd name="connsiteY20" fmla="*/ 419589 h 900868"/>
                    <a:gd name="connsiteX21" fmla="*/ 528074 w 618398"/>
                    <a:gd name="connsiteY21" fmla="*/ 334297 h 900868"/>
                    <a:gd name="connsiteX22" fmla="*/ 466792 w 618398"/>
                    <a:gd name="connsiteY22" fmla="*/ 293012 h 900868"/>
                    <a:gd name="connsiteX23" fmla="*/ 453869 w 618398"/>
                    <a:gd name="connsiteY23" fmla="*/ 210577 h 900868"/>
                    <a:gd name="connsiteX24" fmla="*/ 513791 w 618398"/>
                    <a:gd name="connsiteY24" fmla="*/ 208944 h 900868"/>
                    <a:gd name="connsiteX25" fmla="*/ 556301 w 618398"/>
                    <a:gd name="connsiteY25" fmla="*/ 219555 h 900868"/>
                    <a:gd name="connsiteX26" fmla="*/ 557933 w 618398"/>
                    <a:gd name="connsiteY26" fmla="*/ 194321 h 900868"/>
                    <a:gd name="connsiteX27" fmla="*/ 523993 w 618398"/>
                    <a:gd name="connsiteY27" fmla="*/ 151267 h 900868"/>
                    <a:gd name="connsiteX28" fmla="*/ 522633 w 618398"/>
                    <a:gd name="connsiteY28" fmla="*/ 56521 h 900868"/>
                    <a:gd name="connsiteX29" fmla="*/ 513791 w 618398"/>
                    <a:gd name="connsiteY29" fmla="*/ 0 h 900868"/>
                    <a:gd name="connsiteX30" fmla="*/ 496447 w 618398"/>
                    <a:gd name="connsiteY30" fmla="*/ 2993 h 900868"/>
                    <a:gd name="connsiteX31" fmla="*/ 486789 w 618398"/>
                    <a:gd name="connsiteY31" fmla="*/ 12651 h 900868"/>
                    <a:gd name="connsiteX32" fmla="*/ 504201 w 618398"/>
                    <a:gd name="connsiteY32" fmla="*/ 18228 h 900868"/>
                    <a:gd name="connsiteX33" fmla="*/ 504201 w 618398"/>
                    <a:gd name="connsiteY33" fmla="*/ 92093 h 900868"/>
                    <a:gd name="connsiteX34" fmla="*/ 435301 w 618398"/>
                    <a:gd name="connsiteY34" fmla="*/ 125829 h 900868"/>
                    <a:gd name="connsiteX35" fmla="*/ 372182 w 618398"/>
                    <a:gd name="connsiteY35" fmla="*/ 317905 h 900868"/>
                    <a:gd name="connsiteX36" fmla="*/ 337358 w 618398"/>
                    <a:gd name="connsiteY36" fmla="*/ 335318 h 900868"/>
                    <a:gd name="connsiteX37" fmla="*/ 251182 w 618398"/>
                    <a:gd name="connsiteY37" fmla="*/ 520932 h 900868"/>
                    <a:gd name="connsiteX38" fmla="*/ 207040 w 618398"/>
                    <a:gd name="connsiteY38" fmla="*/ 529774 h 900868"/>
                    <a:gd name="connsiteX39" fmla="*/ 178881 w 618398"/>
                    <a:gd name="connsiteY39" fmla="*/ 489509 h 900868"/>
                    <a:gd name="connsiteX40" fmla="*/ 100459 w 618398"/>
                    <a:gd name="connsiteY40" fmla="*/ 494134 h 900868"/>
                    <a:gd name="connsiteX41" fmla="*/ 90665 w 618398"/>
                    <a:gd name="connsiteY41" fmla="*/ 512566 h 900868"/>
                    <a:gd name="connsiteX42" fmla="*/ 49515 w 618398"/>
                    <a:gd name="connsiteY42" fmla="*/ 560246 h 900868"/>
                    <a:gd name="connsiteX43" fmla="*/ 37817 w 618398"/>
                    <a:gd name="connsiteY43" fmla="*/ 613502 h 900868"/>
                    <a:gd name="connsiteX44" fmla="*/ 2585 w 618398"/>
                    <a:gd name="connsiteY44" fmla="*/ 667643 h 900868"/>
                    <a:gd name="connsiteX45" fmla="*/ 0 w 618398"/>
                    <a:gd name="connsiteY45" fmla="*/ 665942 h 900868"/>
                    <a:gd name="connsiteX46" fmla="*/ 1224 w 618398"/>
                    <a:gd name="connsiteY46" fmla="*/ 674172 h 900868"/>
                    <a:gd name="connsiteX47" fmla="*/ 27614 w 618398"/>
                    <a:gd name="connsiteY47" fmla="*/ 673356 h 900868"/>
                    <a:gd name="connsiteX48" fmla="*/ 40673 w 618398"/>
                    <a:gd name="connsiteY48" fmla="*/ 708588 h 90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18398" h="90086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name="connsiteX0" fmla="*/ 188403 w 453936"/>
                    <a:gd name="connsiteY0" fmla="*/ 500052 h 500051"/>
                    <a:gd name="connsiteX1" fmla="*/ 196157 w 453936"/>
                    <a:gd name="connsiteY1" fmla="*/ 462099 h 500051"/>
                    <a:gd name="connsiteX2" fmla="*/ 231866 w 453936"/>
                    <a:gd name="connsiteY2" fmla="*/ 459719 h 500051"/>
                    <a:gd name="connsiteX3" fmla="*/ 216834 w 453936"/>
                    <a:gd name="connsiteY3" fmla="*/ 385717 h 500051"/>
                    <a:gd name="connsiteX4" fmla="*/ 293488 w 453936"/>
                    <a:gd name="connsiteY4" fmla="*/ 347425 h 500051"/>
                    <a:gd name="connsiteX5" fmla="*/ 322803 w 453936"/>
                    <a:gd name="connsiteY5" fmla="*/ 321170 h 500051"/>
                    <a:gd name="connsiteX6" fmla="*/ 360756 w 453936"/>
                    <a:gd name="connsiteY6" fmla="*/ 343071 h 500051"/>
                    <a:gd name="connsiteX7" fmla="*/ 401905 w 453936"/>
                    <a:gd name="connsiteY7" fmla="*/ 341575 h 500051"/>
                    <a:gd name="connsiteX8" fmla="*/ 412447 w 453936"/>
                    <a:gd name="connsiteY8" fmla="*/ 370482 h 500051"/>
                    <a:gd name="connsiteX9" fmla="*/ 427343 w 453936"/>
                    <a:gd name="connsiteY9" fmla="*/ 369802 h 500051"/>
                    <a:gd name="connsiteX10" fmla="*/ 446795 w 453936"/>
                    <a:gd name="connsiteY10" fmla="*/ 240844 h 500051"/>
                    <a:gd name="connsiteX11" fmla="*/ 417005 w 453936"/>
                    <a:gd name="connsiteY11" fmla="*/ 158205 h 500051"/>
                    <a:gd name="connsiteX12" fmla="*/ 453937 w 453936"/>
                    <a:gd name="connsiteY12" fmla="*/ 104064 h 500051"/>
                    <a:gd name="connsiteX13" fmla="*/ 441286 w 453936"/>
                    <a:gd name="connsiteY13" fmla="*/ 65091 h 500051"/>
                    <a:gd name="connsiteX14" fmla="*/ 402041 w 453936"/>
                    <a:gd name="connsiteY14" fmla="*/ 54277 h 500051"/>
                    <a:gd name="connsiteX15" fmla="*/ 387486 w 453936"/>
                    <a:gd name="connsiteY15" fmla="*/ 87264 h 500051"/>
                    <a:gd name="connsiteX16" fmla="*/ 338378 w 453936"/>
                    <a:gd name="connsiteY16" fmla="*/ 72981 h 500051"/>
                    <a:gd name="connsiteX17" fmla="*/ 357287 w 453936"/>
                    <a:gd name="connsiteY17" fmla="*/ 2177 h 500051"/>
                    <a:gd name="connsiteX18" fmla="*/ 210373 w 453936"/>
                    <a:gd name="connsiteY18" fmla="*/ 0 h 500051"/>
                    <a:gd name="connsiteX19" fmla="*/ 203911 w 453936"/>
                    <a:gd name="connsiteY19" fmla="*/ 18568 h 500051"/>
                    <a:gd name="connsiteX20" fmla="*/ 212821 w 453936"/>
                    <a:gd name="connsiteY20" fmla="*/ 86788 h 500051"/>
                    <a:gd name="connsiteX21" fmla="*/ 64275 w 453936"/>
                    <a:gd name="connsiteY21" fmla="*/ 101956 h 500051"/>
                    <a:gd name="connsiteX22" fmla="*/ 65023 w 453936"/>
                    <a:gd name="connsiteY22" fmla="*/ 151335 h 500051"/>
                    <a:gd name="connsiteX23" fmla="*/ 87876 w 453936"/>
                    <a:gd name="connsiteY23" fmla="*/ 169699 h 500051"/>
                    <a:gd name="connsiteX24" fmla="*/ 63187 w 453936"/>
                    <a:gd name="connsiteY24" fmla="*/ 165074 h 500051"/>
                    <a:gd name="connsiteX25" fmla="*/ 43054 w 453936"/>
                    <a:gd name="connsiteY25" fmla="*/ 156844 h 500051"/>
                    <a:gd name="connsiteX26" fmla="*/ 36593 w 453936"/>
                    <a:gd name="connsiteY26" fmla="*/ 217242 h 500051"/>
                    <a:gd name="connsiteX27" fmla="*/ 15576 w 453936"/>
                    <a:gd name="connsiteY27" fmla="*/ 233702 h 500051"/>
                    <a:gd name="connsiteX28" fmla="*/ 0 w 453936"/>
                    <a:gd name="connsiteY28" fmla="*/ 239211 h 500051"/>
                    <a:gd name="connsiteX29" fmla="*/ 3129 w 453936"/>
                    <a:gd name="connsiteY29" fmla="*/ 245469 h 500051"/>
                    <a:gd name="connsiteX30" fmla="*/ 4557 w 453936"/>
                    <a:gd name="connsiteY30" fmla="*/ 250502 h 500051"/>
                    <a:gd name="connsiteX31" fmla="*/ 25370 w 453936"/>
                    <a:gd name="connsiteY31" fmla="*/ 292196 h 500051"/>
                    <a:gd name="connsiteX32" fmla="*/ 41149 w 453936"/>
                    <a:gd name="connsiteY32" fmla="*/ 335250 h 500051"/>
                    <a:gd name="connsiteX33" fmla="*/ 87876 w 453936"/>
                    <a:gd name="connsiteY33" fmla="*/ 397008 h 500051"/>
                    <a:gd name="connsiteX34" fmla="*/ 116579 w 453936"/>
                    <a:gd name="connsiteY34" fmla="*/ 424962 h 500051"/>
                    <a:gd name="connsiteX35" fmla="*/ 178337 w 453936"/>
                    <a:gd name="connsiteY35" fmla="*/ 484612 h 500051"/>
                    <a:gd name="connsiteX36" fmla="*/ 188403 w 453936"/>
                    <a:gd name="connsiteY36" fmla="*/ 500052 h 50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53936" h="500051">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name="connsiteX0" fmla="*/ 375200 w 1055944"/>
                    <a:gd name="connsiteY0" fmla="*/ 936885 h 970924"/>
                    <a:gd name="connsiteX1" fmla="*/ 382547 w 1055944"/>
                    <a:gd name="connsiteY1" fmla="*/ 940627 h 970924"/>
                    <a:gd name="connsiteX2" fmla="*/ 438660 w 1055944"/>
                    <a:gd name="connsiteY2" fmla="*/ 892133 h 970924"/>
                    <a:gd name="connsiteX3" fmla="*/ 478924 w 1055944"/>
                    <a:gd name="connsiteY3" fmla="*/ 932398 h 970924"/>
                    <a:gd name="connsiteX4" fmla="*/ 484637 w 1055944"/>
                    <a:gd name="connsiteY4" fmla="*/ 964161 h 970924"/>
                    <a:gd name="connsiteX5" fmla="*/ 569182 w 1055944"/>
                    <a:gd name="connsiteY5" fmla="*/ 964161 h 970924"/>
                    <a:gd name="connsiteX6" fmla="*/ 632707 w 1055944"/>
                    <a:gd name="connsiteY6" fmla="*/ 934779 h 970924"/>
                    <a:gd name="connsiteX7" fmla="*/ 645902 w 1055944"/>
                    <a:gd name="connsiteY7" fmla="*/ 392692 h 970924"/>
                    <a:gd name="connsiteX8" fmla="*/ 724870 w 1055944"/>
                    <a:gd name="connsiteY8" fmla="*/ 384801 h 970924"/>
                    <a:gd name="connsiteX9" fmla="*/ 732828 w 1055944"/>
                    <a:gd name="connsiteY9" fmla="*/ 99680 h 970924"/>
                    <a:gd name="connsiteX10" fmla="*/ 774384 w 1055944"/>
                    <a:gd name="connsiteY10" fmla="*/ 99680 h 970924"/>
                    <a:gd name="connsiteX11" fmla="*/ 885046 w 1055944"/>
                    <a:gd name="connsiteY11" fmla="*/ 78594 h 970924"/>
                    <a:gd name="connsiteX12" fmla="*/ 944221 w 1055944"/>
                    <a:gd name="connsiteY12" fmla="*/ 80159 h 970924"/>
                    <a:gd name="connsiteX13" fmla="*/ 952517 w 1055944"/>
                    <a:gd name="connsiteY13" fmla="*/ 104034 h 970924"/>
                    <a:gd name="connsiteX14" fmla="*/ 980743 w 1055944"/>
                    <a:gd name="connsiteY14" fmla="*/ 82610 h 970924"/>
                    <a:gd name="connsiteX15" fmla="*/ 1049237 w 1055944"/>
                    <a:gd name="connsiteY15" fmla="*/ 51458 h 970924"/>
                    <a:gd name="connsiteX16" fmla="*/ 1047809 w 1055944"/>
                    <a:gd name="connsiteY16" fmla="*/ 48804 h 970924"/>
                    <a:gd name="connsiteX17" fmla="*/ 993941 w 1055944"/>
                    <a:gd name="connsiteY17" fmla="*/ 40641 h 970924"/>
                    <a:gd name="connsiteX18" fmla="*/ 775404 w 1055944"/>
                    <a:gd name="connsiteY18" fmla="*/ 84104 h 970924"/>
                    <a:gd name="connsiteX19" fmla="*/ 700929 w 1055944"/>
                    <a:gd name="connsiteY19" fmla="*/ 70501 h 970924"/>
                    <a:gd name="connsiteX20" fmla="*/ 577345 w 1055944"/>
                    <a:gd name="connsiteY20" fmla="*/ 74513 h 970924"/>
                    <a:gd name="connsiteX21" fmla="*/ 527353 w 1055944"/>
                    <a:gd name="connsiteY21" fmla="*/ 36357 h 970924"/>
                    <a:gd name="connsiteX22" fmla="*/ 181694 w 1055944"/>
                    <a:gd name="connsiteY22" fmla="*/ 45540 h 970924"/>
                    <a:gd name="connsiteX23" fmla="*/ 102593 w 1055944"/>
                    <a:gd name="connsiteY23" fmla="*/ -6764 h 970924"/>
                    <a:gd name="connsiteX24" fmla="*/ 58246 w 1055944"/>
                    <a:gd name="connsiteY24" fmla="*/ 18536 h 970924"/>
                    <a:gd name="connsiteX25" fmla="*/ 54371 w 1055944"/>
                    <a:gd name="connsiteY25" fmla="*/ 17516 h 970924"/>
                    <a:gd name="connsiteX26" fmla="*/ 33083 w 1055944"/>
                    <a:gd name="connsiteY26" fmla="*/ 12687 h 970924"/>
                    <a:gd name="connsiteX27" fmla="*/ -6707 w 1055944"/>
                    <a:gd name="connsiteY27" fmla="*/ 33092 h 970924"/>
                    <a:gd name="connsiteX28" fmla="*/ -2217 w 1055944"/>
                    <a:gd name="connsiteY28" fmla="*/ 87505 h 970924"/>
                    <a:gd name="connsiteX29" fmla="*/ 14989 w 1055944"/>
                    <a:gd name="connsiteY29" fmla="*/ 121921 h 970924"/>
                    <a:gd name="connsiteX30" fmla="*/ 40834 w 1055944"/>
                    <a:gd name="connsiteY30" fmla="*/ 147088 h 970924"/>
                    <a:gd name="connsiteX31" fmla="*/ 83208 w 1055944"/>
                    <a:gd name="connsiteY31" fmla="*/ 205921 h 970924"/>
                    <a:gd name="connsiteX32" fmla="*/ 95453 w 1055944"/>
                    <a:gd name="connsiteY32" fmla="*/ 241151 h 970924"/>
                    <a:gd name="connsiteX33" fmla="*/ 119869 w 1055944"/>
                    <a:gd name="connsiteY33" fmla="*/ 275159 h 970924"/>
                    <a:gd name="connsiteX34" fmla="*/ 135648 w 1055944"/>
                    <a:gd name="connsiteY34" fmla="*/ 317536 h 970924"/>
                    <a:gd name="connsiteX35" fmla="*/ 173671 w 1055944"/>
                    <a:gd name="connsiteY35" fmla="*/ 377116 h 970924"/>
                    <a:gd name="connsiteX36" fmla="*/ 183056 w 1055944"/>
                    <a:gd name="connsiteY36" fmla="*/ 397930 h 970924"/>
                    <a:gd name="connsiteX37" fmla="*/ 223865 w 1055944"/>
                    <a:gd name="connsiteY37" fmla="*/ 446766 h 970924"/>
                    <a:gd name="connsiteX38" fmla="*/ 229647 w 1055944"/>
                    <a:gd name="connsiteY38" fmla="*/ 477642 h 970924"/>
                    <a:gd name="connsiteX39" fmla="*/ 229647 w 1055944"/>
                    <a:gd name="connsiteY39" fmla="*/ 579666 h 970924"/>
                    <a:gd name="connsiteX40" fmla="*/ 235360 w 1055944"/>
                    <a:gd name="connsiteY40" fmla="*/ 596876 h 970924"/>
                    <a:gd name="connsiteX41" fmla="*/ 258348 w 1055944"/>
                    <a:gd name="connsiteY41" fmla="*/ 647887 h 970924"/>
                    <a:gd name="connsiteX42" fmla="*/ 260527 w 1055944"/>
                    <a:gd name="connsiteY42" fmla="*/ 703864 h 970924"/>
                    <a:gd name="connsiteX43" fmla="*/ 279161 w 1055944"/>
                    <a:gd name="connsiteY43" fmla="*/ 743382 h 970924"/>
                    <a:gd name="connsiteX44" fmla="*/ 275558 w 1055944"/>
                    <a:gd name="connsiteY44" fmla="*/ 755557 h 970924"/>
                    <a:gd name="connsiteX45" fmla="*/ 284196 w 1055944"/>
                    <a:gd name="connsiteY45" fmla="*/ 774942 h 970924"/>
                    <a:gd name="connsiteX46" fmla="*/ 297799 w 1055944"/>
                    <a:gd name="connsiteY46" fmla="*/ 841732 h 970924"/>
                    <a:gd name="connsiteX47" fmla="*/ 304940 w 1055944"/>
                    <a:gd name="connsiteY47" fmla="*/ 853907 h 970924"/>
                    <a:gd name="connsiteX48" fmla="*/ 322897 w 1055944"/>
                    <a:gd name="connsiteY48" fmla="*/ 871184 h 970924"/>
                    <a:gd name="connsiteX49" fmla="*/ 337247 w 1055944"/>
                    <a:gd name="connsiteY49" fmla="*/ 898390 h 9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5944" h="97092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name="connsiteX0" fmla="*/ 459922 w 481959"/>
                    <a:gd name="connsiteY0" fmla="*/ 431628 h 529230"/>
                    <a:gd name="connsiteX1" fmla="*/ 436253 w 481959"/>
                    <a:gd name="connsiteY1" fmla="*/ 420473 h 529230"/>
                    <a:gd name="connsiteX2" fmla="*/ 413060 w 481959"/>
                    <a:gd name="connsiteY2" fmla="*/ 320490 h 529230"/>
                    <a:gd name="connsiteX3" fmla="*/ 443191 w 481959"/>
                    <a:gd name="connsiteY3" fmla="*/ 280837 h 529230"/>
                    <a:gd name="connsiteX4" fmla="*/ 447067 w 481959"/>
                    <a:gd name="connsiteY4" fmla="*/ 242748 h 529230"/>
                    <a:gd name="connsiteX5" fmla="*/ 481960 w 481959"/>
                    <a:gd name="connsiteY5" fmla="*/ 196225 h 529230"/>
                    <a:gd name="connsiteX6" fmla="*/ 473526 w 481959"/>
                    <a:gd name="connsiteY6" fmla="*/ 112430 h 529230"/>
                    <a:gd name="connsiteX7" fmla="*/ 452645 w 481959"/>
                    <a:gd name="connsiteY7" fmla="*/ 111206 h 529230"/>
                    <a:gd name="connsiteX8" fmla="*/ 435301 w 481959"/>
                    <a:gd name="connsiteY8" fmla="*/ 71212 h 529230"/>
                    <a:gd name="connsiteX9" fmla="*/ 415440 w 481959"/>
                    <a:gd name="connsiteY9" fmla="*/ 68424 h 529230"/>
                    <a:gd name="connsiteX10" fmla="*/ 342731 w 481959"/>
                    <a:gd name="connsiteY10" fmla="*/ 93113 h 529230"/>
                    <a:gd name="connsiteX11" fmla="*/ 307295 w 481959"/>
                    <a:gd name="connsiteY11" fmla="*/ 94814 h 529230"/>
                    <a:gd name="connsiteX12" fmla="*/ 275940 w 481959"/>
                    <a:gd name="connsiteY12" fmla="*/ 33328 h 529230"/>
                    <a:gd name="connsiteX13" fmla="*/ 243700 w 481959"/>
                    <a:gd name="connsiteY13" fmla="*/ 21561 h 529230"/>
                    <a:gd name="connsiteX14" fmla="*/ 187791 w 481959"/>
                    <a:gd name="connsiteY14" fmla="*/ 44550 h 529230"/>
                    <a:gd name="connsiteX15" fmla="*/ 190852 w 481959"/>
                    <a:gd name="connsiteY15" fmla="*/ 748 h 529230"/>
                    <a:gd name="connsiteX16" fmla="*/ 166639 w 481959"/>
                    <a:gd name="connsiteY16" fmla="*/ 0 h 529230"/>
                    <a:gd name="connsiteX17" fmla="*/ 156504 w 481959"/>
                    <a:gd name="connsiteY17" fmla="*/ 35436 h 529230"/>
                    <a:gd name="connsiteX18" fmla="*/ 100323 w 481959"/>
                    <a:gd name="connsiteY18" fmla="*/ 45026 h 529230"/>
                    <a:gd name="connsiteX19" fmla="*/ 84611 w 481959"/>
                    <a:gd name="connsiteY19" fmla="*/ 33872 h 529230"/>
                    <a:gd name="connsiteX20" fmla="*/ 40469 w 481959"/>
                    <a:gd name="connsiteY20" fmla="*/ 69444 h 529230"/>
                    <a:gd name="connsiteX21" fmla="*/ 41286 w 481959"/>
                    <a:gd name="connsiteY21" fmla="*/ 85360 h 529230"/>
                    <a:gd name="connsiteX22" fmla="*/ 59922 w 481959"/>
                    <a:gd name="connsiteY22" fmla="*/ 102704 h 529230"/>
                    <a:gd name="connsiteX23" fmla="*/ 59922 w 481959"/>
                    <a:gd name="connsiteY23" fmla="*/ 155076 h 529230"/>
                    <a:gd name="connsiteX24" fmla="*/ 78422 w 481959"/>
                    <a:gd name="connsiteY24" fmla="*/ 201326 h 529230"/>
                    <a:gd name="connsiteX25" fmla="*/ 33600 w 481959"/>
                    <a:gd name="connsiteY25" fmla="*/ 196837 h 529230"/>
                    <a:gd name="connsiteX26" fmla="*/ 33600 w 481959"/>
                    <a:gd name="connsiteY26" fmla="*/ 199422 h 529230"/>
                    <a:gd name="connsiteX27" fmla="*/ 46727 w 481959"/>
                    <a:gd name="connsiteY27" fmla="*/ 225540 h 529230"/>
                    <a:gd name="connsiteX28" fmla="*/ 22581 w 481959"/>
                    <a:gd name="connsiteY28" fmla="*/ 270567 h 529230"/>
                    <a:gd name="connsiteX29" fmla="*/ 4965 w 481959"/>
                    <a:gd name="connsiteY29" fmla="*/ 275736 h 529230"/>
                    <a:gd name="connsiteX30" fmla="*/ 14419 w 481959"/>
                    <a:gd name="connsiteY30" fmla="*/ 323279 h 529230"/>
                    <a:gd name="connsiteX31" fmla="*/ 0 w 481959"/>
                    <a:gd name="connsiteY31" fmla="*/ 347016 h 529230"/>
                    <a:gd name="connsiteX32" fmla="*/ 37817 w 481959"/>
                    <a:gd name="connsiteY32" fmla="*/ 362592 h 529230"/>
                    <a:gd name="connsiteX33" fmla="*/ 48155 w 481959"/>
                    <a:gd name="connsiteY33" fmla="*/ 387077 h 529230"/>
                    <a:gd name="connsiteX34" fmla="*/ 98759 w 481959"/>
                    <a:gd name="connsiteY34" fmla="*/ 402993 h 529230"/>
                    <a:gd name="connsiteX35" fmla="*/ 67948 w 481959"/>
                    <a:gd name="connsiteY35" fmla="*/ 524809 h 529230"/>
                    <a:gd name="connsiteX36" fmla="*/ 83387 w 481959"/>
                    <a:gd name="connsiteY36" fmla="*/ 529230 h 529230"/>
                    <a:gd name="connsiteX37" fmla="*/ 93386 w 481959"/>
                    <a:gd name="connsiteY37" fmla="*/ 525830 h 529230"/>
                    <a:gd name="connsiteX38" fmla="*/ 136644 w 481959"/>
                    <a:gd name="connsiteY38" fmla="*/ 506105 h 529230"/>
                    <a:gd name="connsiteX39" fmla="*/ 183983 w 481959"/>
                    <a:gd name="connsiteY39" fmla="*/ 485564 h 529230"/>
                    <a:gd name="connsiteX40" fmla="*/ 295528 w 481959"/>
                    <a:gd name="connsiteY40" fmla="*/ 462507 h 529230"/>
                    <a:gd name="connsiteX41" fmla="*/ 357627 w 481959"/>
                    <a:gd name="connsiteY41" fmla="*/ 458358 h 529230"/>
                    <a:gd name="connsiteX42" fmla="*/ 371910 w 481959"/>
                    <a:gd name="connsiteY42" fmla="*/ 458358 h 529230"/>
                    <a:gd name="connsiteX43" fmla="*/ 410883 w 481959"/>
                    <a:gd name="connsiteY43" fmla="*/ 468832 h 529230"/>
                    <a:gd name="connsiteX44" fmla="*/ 433124 w 481959"/>
                    <a:gd name="connsiteY44" fmla="*/ 468832 h 529230"/>
                    <a:gd name="connsiteX45" fmla="*/ 459922 w 481959"/>
                    <a:gd name="connsiteY45" fmla="*/ 478015 h 529230"/>
                    <a:gd name="connsiteX46" fmla="*/ 459922 w 481959"/>
                    <a:gd name="connsiteY46" fmla="*/ 431628 h 52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1959" h="529230">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name="connsiteX0" fmla="*/ 1179417 w 1232921"/>
                    <a:gd name="connsiteY0" fmla="*/ 374327 h 1006563"/>
                    <a:gd name="connsiteX1" fmla="*/ 1148541 w 1232921"/>
                    <a:gd name="connsiteY1" fmla="*/ 411871 h 1006563"/>
                    <a:gd name="connsiteX2" fmla="*/ 1076443 w 1232921"/>
                    <a:gd name="connsiteY2" fmla="*/ 400716 h 1006563"/>
                    <a:gd name="connsiteX3" fmla="*/ 1067191 w 1232921"/>
                    <a:gd name="connsiteY3" fmla="*/ 328213 h 1006563"/>
                    <a:gd name="connsiteX4" fmla="*/ 1086782 w 1232921"/>
                    <a:gd name="connsiteY4" fmla="*/ 293591 h 1006563"/>
                    <a:gd name="connsiteX5" fmla="*/ 1120312 w 1232921"/>
                    <a:gd name="connsiteY5" fmla="*/ 264821 h 1006563"/>
                    <a:gd name="connsiteX6" fmla="*/ 1164930 w 1232921"/>
                    <a:gd name="connsiteY6" fmla="*/ 283322 h 1006563"/>
                    <a:gd name="connsiteX7" fmla="*/ 1164930 w 1232921"/>
                    <a:gd name="connsiteY7" fmla="*/ 179598 h 1006563"/>
                    <a:gd name="connsiteX8" fmla="*/ 1146973 w 1232921"/>
                    <a:gd name="connsiteY8" fmla="*/ 52952 h 1006563"/>
                    <a:gd name="connsiteX9" fmla="*/ 1105759 w 1232921"/>
                    <a:gd name="connsiteY9" fmla="*/ 5816 h 1006563"/>
                    <a:gd name="connsiteX10" fmla="*/ 1052568 w 1232921"/>
                    <a:gd name="connsiteY10" fmla="*/ 4594 h 1006563"/>
                    <a:gd name="connsiteX11" fmla="*/ 998156 w 1232921"/>
                    <a:gd name="connsiteY11" fmla="*/ -6764 h 1006563"/>
                    <a:gd name="connsiteX12" fmla="*/ 905248 w 1232921"/>
                    <a:gd name="connsiteY12" fmla="*/ 38466 h 1006563"/>
                    <a:gd name="connsiteX13" fmla="*/ 876408 w 1232921"/>
                    <a:gd name="connsiteY13" fmla="*/ 65672 h 1006563"/>
                    <a:gd name="connsiteX14" fmla="*/ 834918 w 1232921"/>
                    <a:gd name="connsiteY14" fmla="*/ 87707 h 1006563"/>
                    <a:gd name="connsiteX15" fmla="*/ 778738 w 1232921"/>
                    <a:gd name="connsiteY15" fmla="*/ 158310 h 1006563"/>
                    <a:gd name="connsiteX16" fmla="*/ 718883 w 1232921"/>
                    <a:gd name="connsiteY16" fmla="*/ 199867 h 1006563"/>
                    <a:gd name="connsiteX17" fmla="*/ 679571 w 1232921"/>
                    <a:gd name="connsiteY17" fmla="*/ 271828 h 1006563"/>
                    <a:gd name="connsiteX18" fmla="*/ 599516 w 1232921"/>
                    <a:gd name="connsiteY18" fmla="*/ 284887 h 1006563"/>
                    <a:gd name="connsiteX19" fmla="*/ 534699 w 1232921"/>
                    <a:gd name="connsiteY19" fmla="*/ 256388 h 1006563"/>
                    <a:gd name="connsiteX20" fmla="*/ 511707 w 1232921"/>
                    <a:gd name="connsiteY20" fmla="*/ 264754 h 1006563"/>
                    <a:gd name="connsiteX21" fmla="*/ 419341 w 1232921"/>
                    <a:gd name="connsiteY21" fmla="*/ 365008 h 1006563"/>
                    <a:gd name="connsiteX22" fmla="*/ 371730 w 1232921"/>
                    <a:gd name="connsiteY22" fmla="*/ 378611 h 1006563"/>
                    <a:gd name="connsiteX23" fmla="*/ 305278 w 1232921"/>
                    <a:gd name="connsiteY23" fmla="*/ 358206 h 1006563"/>
                    <a:gd name="connsiteX24" fmla="*/ 296846 w 1232921"/>
                    <a:gd name="connsiteY24" fmla="*/ 337121 h 1006563"/>
                    <a:gd name="connsiteX25" fmla="*/ 310449 w 1232921"/>
                    <a:gd name="connsiteY25" fmla="*/ 301210 h 1006563"/>
                    <a:gd name="connsiteX26" fmla="*/ 309360 w 1232921"/>
                    <a:gd name="connsiteY26" fmla="*/ 276793 h 1006563"/>
                    <a:gd name="connsiteX27" fmla="*/ 251889 w 1232921"/>
                    <a:gd name="connsiteY27" fmla="*/ 218299 h 1006563"/>
                    <a:gd name="connsiteX28" fmla="*/ 244543 w 1232921"/>
                    <a:gd name="connsiteY28" fmla="*/ 518385 h 1006563"/>
                    <a:gd name="connsiteX29" fmla="*/ 165982 w 1232921"/>
                    <a:gd name="connsiteY29" fmla="*/ 554771 h 1006563"/>
                    <a:gd name="connsiteX30" fmla="*/ 60830 w 1232921"/>
                    <a:gd name="connsiteY30" fmla="*/ 554771 h 1006563"/>
                    <a:gd name="connsiteX31" fmla="*/ 53351 w 1232921"/>
                    <a:gd name="connsiteY31" fmla="*/ 512875 h 1006563"/>
                    <a:gd name="connsiteX32" fmla="*/ 30429 w 1232921"/>
                    <a:gd name="connsiteY32" fmla="*/ 489953 h 1006563"/>
                    <a:gd name="connsiteX33" fmla="*/ -6707 w 1232921"/>
                    <a:gd name="connsiteY33" fmla="*/ 522058 h 1006563"/>
                    <a:gd name="connsiteX34" fmla="*/ -4123 w 1232921"/>
                    <a:gd name="connsiteY34" fmla="*/ 537226 h 1006563"/>
                    <a:gd name="connsiteX35" fmla="*/ 8118 w 1232921"/>
                    <a:gd name="connsiteY35" fmla="*/ 553004 h 1006563"/>
                    <a:gd name="connsiteX36" fmla="*/ 16756 w 1232921"/>
                    <a:gd name="connsiteY36" fmla="*/ 577421 h 1006563"/>
                    <a:gd name="connsiteX37" fmla="*/ 61989 w 1232921"/>
                    <a:gd name="connsiteY37" fmla="*/ 675771 h 1006563"/>
                    <a:gd name="connsiteX38" fmla="*/ 127282 w 1232921"/>
                    <a:gd name="connsiteY38" fmla="*/ 778476 h 1006563"/>
                    <a:gd name="connsiteX39" fmla="*/ 130138 w 1232921"/>
                    <a:gd name="connsiteY39" fmla="*/ 834452 h 1006563"/>
                    <a:gd name="connsiteX40" fmla="*/ 112931 w 1232921"/>
                    <a:gd name="connsiteY40" fmla="*/ 848803 h 1006563"/>
                    <a:gd name="connsiteX41" fmla="*/ 100009 w 1232921"/>
                    <a:gd name="connsiteY41" fmla="*/ 845199 h 1006563"/>
                    <a:gd name="connsiteX42" fmla="*/ 99328 w 1232921"/>
                    <a:gd name="connsiteY42" fmla="*/ 865604 h 1006563"/>
                    <a:gd name="connsiteX43" fmla="*/ 113679 w 1232921"/>
                    <a:gd name="connsiteY43" fmla="*/ 874923 h 1006563"/>
                    <a:gd name="connsiteX44" fmla="*/ 114359 w 1232921"/>
                    <a:gd name="connsiteY44" fmla="*/ 888526 h 1006563"/>
                    <a:gd name="connsiteX45" fmla="*/ 143811 w 1232921"/>
                    <a:gd name="connsiteY45" fmla="*/ 920834 h 1006563"/>
                    <a:gd name="connsiteX46" fmla="*/ 135920 w 1232921"/>
                    <a:gd name="connsiteY46" fmla="*/ 956745 h 1006563"/>
                    <a:gd name="connsiteX47" fmla="*/ 142383 w 1232921"/>
                    <a:gd name="connsiteY47" fmla="*/ 976811 h 1006563"/>
                    <a:gd name="connsiteX48" fmla="*/ 150274 w 1232921"/>
                    <a:gd name="connsiteY48" fmla="*/ 971776 h 1006563"/>
                    <a:gd name="connsiteX49" fmla="*/ 145986 w 1232921"/>
                    <a:gd name="connsiteY49" fmla="*/ 956745 h 1006563"/>
                    <a:gd name="connsiteX50" fmla="*/ 156733 w 1232921"/>
                    <a:gd name="connsiteY50" fmla="*/ 952394 h 1006563"/>
                    <a:gd name="connsiteX51" fmla="*/ 169655 w 1232921"/>
                    <a:gd name="connsiteY51" fmla="*/ 950963 h 1006563"/>
                    <a:gd name="connsiteX52" fmla="*/ 167480 w 1232921"/>
                    <a:gd name="connsiteY52" fmla="*/ 974632 h 1006563"/>
                    <a:gd name="connsiteX53" fmla="*/ 203391 w 1232921"/>
                    <a:gd name="connsiteY53" fmla="*/ 973954 h 1006563"/>
                    <a:gd name="connsiteX54" fmla="*/ 204822 w 1232921"/>
                    <a:gd name="connsiteY54" fmla="*/ 987558 h 1006563"/>
                    <a:gd name="connsiteX55" fmla="*/ 221348 w 1232921"/>
                    <a:gd name="connsiteY55" fmla="*/ 999052 h 1006563"/>
                    <a:gd name="connsiteX56" fmla="*/ 266578 w 1232921"/>
                    <a:gd name="connsiteY56" fmla="*/ 999799 h 1006563"/>
                    <a:gd name="connsiteX57" fmla="*/ 282360 w 1232921"/>
                    <a:gd name="connsiteY57" fmla="*/ 981842 h 1006563"/>
                    <a:gd name="connsiteX58" fmla="*/ 298885 w 1232921"/>
                    <a:gd name="connsiteY58" fmla="*/ 980414 h 1006563"/>
                    <a:gd name="connsiteX59" fmla="*/ 341259 w 1232921"/>
                    <a:gd name="connsiteY59" fmla="*/ 976811 h 1006563"/>
                    <a:gd name="connsiteX60" fmla="*/ 352757 w 1232921"/>
                    <a:gd name="connsiteY60" fmla="*/ 972526 h 1006563"/>
                    <a:gd name="connsiteX61" fmla="*/ 383633 w 1232921"/>
                    <a:gd name="connsiteY61" fmla="*/ 972526 h 1006563"/>
                    <a:gd name="connsiteX62" fmla="*/ 409481 w 1232921"/>
                    <a:gd name="connsiteY62" fmla="*/ 948787 h 1006563"/>
                    <a:gd name="connsiteX63" fmla="*/ 433897 w 1232921"/>
                    <a:gd name="connsiteY63" fmla="*/ 948106 h 1006563"/>
                    <a:gd name="connsiteX64" fmla="*/ 462601 w 1232921"/>
                    <a:gd name="connsiteY64" fmla="*/ 952394 h 1006563"/>
                    <a:gd name="connsiteX65" fmla="*/ 489808 w 1232921"/>
                    <a:gd name="connsiteY65" fmla="*/ 955250 h 1006563"/>
                    <a:gd name="connsiteX66" fmla="*/ 497018 w 1232921"/>
                    <a:gd name="connsiteY66" fmla="*/ 945250 h 1006563"/>
                    <a:gd name="connsiteX67" fmla="*/ 527897 w 1232921"/>
                    <a:gd name="connsiteY67" fmla="*/ 945250 h 1006563"/>
                    <a:gd name="connsiteX68" fmla="*/ 576664 w 1232921"/>
                    <a:gd name="connsiteY68" fmla="*/ 961029 h 1006563"/>
                    <a:gd name="connsiteX69" fmla="*/ 599652 w 1232921"/>
                    <a:gd name="connsiteY69" fmla="*/ 961029 h 1006563"/>
                    <a:gd name="connsiteX70" fmla="*/ 609719 w 1232921"/>
                    <a:gd name="connsiteY70" fmla="*/ 949535 h 1006563"/>
                    <a:gd name="connsiteX71" fmla="*/ 624069 w 1232921"/>
                    <a:gd name="connsiteY71" fmla="*/ 948106 h 1006563"/>
                    <a:gd name="connsiteX72" fmla="*/ 647808 w 1232921"/>
                    <a:gd name="connsiteY72" fmla="*/ 950215 h 1006563"/>
                    <a:gd name="connsiteX73" fmla="*/ 665695 w 1232921"/>
                    <a:gd name="connsiteY73" fmla="*/ 949535 h 1006563"/>
                    <a:gd name="connsiteX74" fmla="*/ 665695 w 1232921"/>
                    <a:gd name="connsiteY74" fmla="*/ 930830 h 1006563"/>
                    <a:gd name="connsiteX75" fmla="*/ 672158 w 1232921"/>
                    <a:gd name="connsiteY75" fmla="*/ 926546 h 1006563"/>
                    <a:gd name="connsiteX76" fmla="*/ 733372 w 1232921"/>
                    <a:gd name="connsiteY76" fmla="*/ 925865 h 1006563"/>
                    <a:gd name="connsiteX77" fmla="*/ 792205 w 1232921"/>
                    <a:gd name="connsiteY77" fmla="*/ 900701 h 1006563"/>
                    <a:gd name="connsiteX78" fmla="*/ 896338 w 1232921"/>
                    <a:gd name="connsiteY78" fmla="*/ 817448 h 1006563"/>
                    <a:gd name="connsiteX79" fmla="*/ 945171 w 1232921"/>
                    <a:gd name="connsiteY79" fmla="*/ 764261 h 1006563"/>
                    <a:gd name="connsiteX80" fmla="*/ 992171 w 1232921"/>
                    <a:gd name="connsiteY80" fmla="*/ 728008 h 1006563"/>
                    <a:gd name="connsiteX81" fmla="*/ 1035226 w 1232921"/>
                    <a:gd name="connsiteY81" fmla="*/ 671962 h 1006563"/>
                    <a:gd name="connsiteX82" fmla="*/ 1119973 w 1232921"/>
                    <a:gd name="connsiteY82" fmla="*/ 549195 h 1006563"/>
                    <a:gd name="connsiteX83" fmla="*/ 1177448 w 1232921"/>
                    <a:gd name="connsiteY83" fmla="*/ 520494 h 1006563"/>
                    <a:gd name="connsiteX84" fmla="*/ 1209755 w 1232921"/>
                    <a:gd name="connsiteY84" fmla="*/ 451525 h 1006563"/>
                    <a:gd name="connsiteX85" fmla="*/ 1226214 w 1232921"/>
                    <a:gd name="connsiteY85" fmla="*/ 374327 h 1006563"/>
                    <a:gd name="connsiteX86" fmla="*/ 966257 w 1232921"/>
                    <a:gd name="connsiteY86" fmla="*/ 610137 h 1006563"/>
                    <a:gd name="connsiteX87" fmla="*/ 923544 w 1232921"/>
                    <a:gd name="connsiteY87" fmla="*/ 642172 h 1006563"/>
                    <a:gd name="connsiteX88" fmla="*/ 887972 w 1232921"/>
                    <a:gd name="connsiteY88" fmla="*/ 648498 h 1006563"/>
                    <a:gd name="connsiteX89" fmla="*/ 867567 w 1232921"/>
                    <a:gd name="connsiteY89" fmla="*/ 672985 h 1006563"/>
                    <a:gd name="connsiteX90" fmla="*/ 828933 w 1232921"/>
                    <a:gd name="connsiteY90" fmla="*/ 672985 h 1006563"/>
                    <a:gd name="connsiteX91" fmla="*/ 791050 w 1232921"/>
                    <a:gd name="connsiteY91" fmla="*/ 624693 h 1006563"/>
                    <a:gd name="connsiteX92" fmla="*/ 770645 w 1232921"/>
                    <a:gd name="connsiteY92" fmla="*/ 589938 h 1006563"/>
                    <a:gd name="connsiteX93" fmla="*/ 815533 w 1232921"/>
                    <a:gd name="connsiteY93" fmla="*/ 533008 h 1006563"/>
                    <a:gd name="connsiteX94" fmla="*/ 883548 w 1232921"/>
                    <a:gd name="connsiteY94" fmla="*/ 496891 h 1006563"/>
                    <a:gd name="connsiteX95" fmla="*/ 922727 w 1232921"/>
                    <a:gd name="connsiteY95" fmla="*/ 493626 h 1006563"/>
                    <a:gd name="connsiteX96" fmla="*/ 948642 w 1232921"/>
                    <a:gd name="connsiteY96" fmla="*/ 530218 h 1006563"/>
                    <a:gd name="connsiteX97" fmla="*/ 965984 w 1232921"/>
                    <a:gd name="connsiteY97" fmla="*/ 557424 h 100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32921" h="1006563">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name="connsiteX0" fmla="*/ 118823 w 151879"/>
                    <a:gd name="connsiteY0" fmla="*/ 0 h 139024"/>
                    <a:gd name="connsiteX1" fmla="*/ 94882 w 151879"/>
                    <a:gd name="connsiteY1" fmla="*/ 1972 h 139024"/>
                    <a:gd name="connsiteX2" fmla="*/ 34008 w 151879"/>
                    <a:gd name="connsiteY2" fmla="*/ 34280 h 139024"/>
                    <a:gd name="connsiteX3" fmla="*/ 0 w 151879"/>
                    <a:gd name="connsiteY3" fmla="*/ 77334 h 139024"/>
                    <a:gd name="connsiteX4" fmla="*/ 13331 w 151879"/>
                    <a:gd name="connsiteY4" fmla="*/ 99847 h 139024"/>
                    <a:gd name="connsiteX5" fmla="*/ 44210 w 151879"/>
                    <a:gd name="connsiteY5" fmla="*/ 139024 h 139024"/>
                    <a:gd name="connsiteX6" fmla="*/ 63731 w 151879"/>
                    <a:gd name="connsiteY6" fmla="*/ 139024 h 139024"/>
                    <a:gd name="connsiteX7" fmla="*/ 82775 w 151879"/>
                    <a:gd name="connsiteY7" fmla="*/ 116103 h 139024"/>
                    <a:gd name="connsiteX8" fmla="*/ 120864 w 151879"/>
                    <a:gd name="connsiteY8" fmla="*/ 109301 h 139024"/>
                    <a:gd name="connsiteX9" fmla="*/ 151879 w 151879"/>
                    <a:gd name="connsiteY9" fmla="*/ 86040 h 139024"/>
                    <a:gd name="connsiteX10" fmla="*/ 151879 w 151879"/>
                    <a:gd name="connsiteY10" fmla="*/ 49107 h 139024"/>
                    <a:gd name="connsiteX11" fmla="*/ 137800 w 151879"/>
                    <a:gd name="connsiteY11" fmla="*/ 26730 h 139024"/>
                    <a:gd name="connsiteX12" fmla="*/ 118823 w 151879"/>
                    <a:gd name="connsiteY12" fmla="*/ 0 h 13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879" h="139024">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name="connsiteX0" fmla="*/ 787350 w 795239"/>
                    <a:gd name="connsiteY0" fmla="*/ 121340 h 1109608"/>
                    <a:gd name="connsiteX1" fmla="*/ 787350 w 795239"/>
                    <a:gd name="connsiteY1" fmla="*/ 113450 h 1109608"/>
                    <a:gd name="connsiteX2" fmla="*/ 785922 w 795239"/>
                    <a:gd name="connsiteY2" fmla="*/ 68220 h 1109608"/>
                    <a:gd name="connsiteX3" fmla="*/ 774427 w 795239"/>
                    <a:gd name="connsiteY3" fmla="*/ 55297 h 1109608"/>
                    <a:gd name="connsiteX4" fmla="*/ 775107 w 795239"/>
                    <a:gd name="connsiteY4" fmla="*/ 47407 h 1109608"/>
                    <a:gd name="connsiteX5" fmla="*/ 785174 w 795239"/>
                    <a:gd name="connsiteY5" fmla="*/ 31627 h 1109608"/>
                    <a:gd name="connsiteX6" fmla="*/ 787350 w 795239"/>
                    <a:gd name="connsiteY6" fmla="*/ 12923 h 1109608"/>
                    <a:gd name="connsiteX7" fmla="*/ 770822 w 795239"/>
                    <a:gd name="connsiteY7" fmla="*/ 10814 h 1109608"/>
                    <a:gd name="connsiteX8" fmla="*/ 752186 w 795239"/>
                    <a:gd name="connsiteY8" fmla="*/ 0 h 1109608"/>
                    <a:gd name="connsiteX9" fmla="*/ 727768 w 795239"/>
                    <a:gd name="connsiteY9" fmla="*/ 3605 h 1109608"/>
                    <a:gd name="connsiteX10" fmla="*/ 723415 w 795239"/>
                    <a:gd name="connsiteY10" fmla="*/ 17956 h 1109608"/>
                    <a:gd name="connsiteX11" fmla="*/ 688251 w 795239"/>
                    <a:gd name="connsiteY11" fmla="*/ 35912 h 1109608"/>
                    <a:gd name="connsiteX12" fmla="*/ 645877 w 795239"/>
                    <a:gd name="connsiteY12" fmla="*/ 38769 h 1109608"/>
                    <a:gd name="connsiteX13" fmla="*/ 607109 w 795239"/>
                    <a:gd name="connsiteY13" fmla="*/ 53868 h 1109608"/>
                    <a:gd name="connsiteX14" fmla="*/ 574801 w 795239"/>
                    <a:gd name="connsiteY14" fmla="*/ 53120 h 1109608"/>
                    <a:gd name="connsiteX15" fmla="*/ 550383 w 795239"/>
                    <a:gd name="connsiteY15" fmla="*/ 65363 h 1109608"/>
                    <a:gd name="connsiteX16" fmla="*/ 518076 w 795239"/>
                    <a:gd name="connsiteY16" fmla="*/ 70396 h 1109608"/>
                    <a:gd name="connsiteX17" fmla="*/ 472845 w 795239"/>
                    <a:gd name="connsiteY17" fmla="*/ 69648 h 1109608"/>
                    <a:gd name="connsiteX18" fmla="*/ 456317 w 795239"/>
                    <a:gd name="connsiteY18" fmla="*/ 82571 h 1109608"/>
                    <a:gd name="connsiteX19" fmla="*/ 445571 w 795239"/>
                    <a:gd name="connsiteY19" fmla="*/ 85428 h 1109608"/>
                    <a:gd name="connsiteX20" fmla="*/ 426935 w 795239"/>
                    <a:gd name="connsiteY20" fmla="*/ 99847 h 1109608"/>
                    <a:gd name="connsiteX21" fmla="*/ 405374 w 795239"/>
                    <a:gd name="connsiteY21" fmla="*/ 100527 h 1109608"/>
                    <a:gd name="connsiteX22" fmla="*/ 351505 w 795239"/>
                    <a:gd name="connsiteY22" fmla="*/ 91209 h 1109608"/>
                    <a:gd name="connsiteX23" fmla="*/ 337902 w 795239"/>
                    <a:gd name="connsiteY23" fmla="*/ 99099 h 1109608"/>
                    <a:gd name="connsiteX24" fmla="*/ 321374 w 795239"/>
                    <a:gd name="connsiteY24" fmla="*/ 105560 h 1109608"/>
                    <a:gd name="connsiteX25" fmla="*/ 295528 w 795239"/>
                    <a:gd name="connsiteY25" fmla="*/ 124945 h 1109608"/>
                    <a:gd name="connsiteX26" fmla="*/ 245265 w 795239"/>
                    <a:gd name="connsiteY26" fmla="*/ 126373 h 1109608"/>
                    <a:gd name="connsiteX27" fmla="*/ 207176 w 795239"/>
                    <a:gd name="connsiteY27" fmla="*/ 99847 h 1109608"/>
                    <a:gd name="connsiteX28" fmla="*/ 153307 w 795239"/>
                    <a:gd name="connsiteY28" fmla="*/ 50672 h 1109608"/>
                    <a:gd name="connsiteX29" fmla="*/ 129162 w 795239"/>
                    <a:gd name="connsiteY29" fmla="*/ 113178 h 1109608"/>
                    <a:gd name="connsiteX30" fmla="*/ 231730 w 795239"/>
                    <a:gd name="connsiteY30" fmla="*/ 219759 h 1109608"/>
                    <a:gd name="connsiteX31" fmla="*/ 470533 w 795239"/>
                    <a:gd name="connsiteY31" fmla="*/ 322122 h 1109608"/>
                    <a:gd name="connsiteX32" fmla="*/ 567251 w 795239"/>
                    <a:gd name="connsiteY32" fmla="*/ 322122 h 1109608"/>
                    <a:gd name="connsiteX33" fmla="*/ 510050 w 795239"/>
                    <a:gd name="connsiteY33" fmla="*/ 382316 h 1109608"/>
                    <a:gd name="connsiteX34" fmla="*/ 312328 w 795239"/>
                    <a:gd name="connsiteY34" fmla="*/ 577862 h 1109608"/>
                    <a:gd name="connsiteX35" fmla="*/ 231389 w 795239"/>
                    <a:gd name="connsiteY35" fmla="*/ 577862 h 1109608"/>
                    <a:gd name="connsiteX36" fmla="*/ 165618 w 795239"/>
                    <a:gd name="connsiteY36" fmla="*/ 626697 h 1109608"/>
                    <a:gd name="connsiteX37" fmla="*/ 65839 w 795239"/>
                    <a:gd name="connsiteY37" fmla="*/ 659957 h 1109608"/>
                    <a:gd name="connsiteX38" fmla="*/ 46183 w 795239"/>
                    <a:gd name="connsiteY38" fmla="*/ 720831 h 1109608"/>
                    <a:gd name="connsiteX39" fmla="*/ 10542 w 795239"/>
                    <a:gd name="connsiteY39" fmla="*/ 752322 h 1109608"/>
                    <a:gd name="connsiteX40" fmla="*/ 0 w 795239"/>
                    <a:gd name="connsiteY40" fmla="*/ 1057713 h 1109608"/>
                    <a:gd name="connsiteX41" fmla="*/ 51828 w 795239"/>
                    <a:gd name="connsiteY41" fmla="*/ 1109609 h 1109608"/>
                    <a:gd name="connsiteX42" fmla="*/ 120320 w 795239"/>
                    <a:gd name="connsiteY42" fmla="*/ 1033227 h 1109608"/>
                    <a:gd name="connsiteX43" fmla="*/ 124605 w 795239"/>
                    <a:gd name="connsiteY43" fmla="*/ 1008129 h 1109608"/>
                    <a:gd name="connsiteX44" fmla="*/ 144737 w 795239"/>
                    <a:gd name="connsiteY44" fmla="*/ 1004524 h 1109608"/>
                    <a:gd name="connsiteX45" fmla="*/ 213637 w 795239"/>
                    <a:gd name="connsiteY45" fmla="*/ 926238 h 1109608"/>
                    <a:gd name="connsiteX46" fmla="*/ 319946 w 795239"/>
                    <a:gd name="connsiteY46" fmla="*/ 835777 h 1109608"/>
                    <a:gd name="connsiteX47" fmla="*/ 350825 w 795239"/>
                    <a:gd name="connsiteY47" fmla="*/ 832921 h 1109608"/>
                    <a:gd name="connsiteX48" fmla="*/ 397484 w 795239"/>
                    <a:gd name="connsiteY48" fmla="*/ 801293 h 1109608"/>
                    <a:gd name="connsiteX49" fmla="*/ 424010 w 795239"/>
                    <a:gd name="connsiteY49" fmla="*/ 771162 h 1109608"/>
                    <a:gd name="connsiteX50" fmla="*/ 430471 w 795239"/>
                    <a:gd name="connsiteY50" fmla="*/ 750350 h 1109608"/>
                    <a:gd name="connsiteX51" fmla="*/ 462779 w 795239"/>
                    <a:gd name="connsiteY51" fmla="*/ 723755 h 1109608"/>
                    <a:gd name="connsiteX52" fmla="*/ 491549 w 795239"/>
                    <a:gd name="connsiteY52" fmla="*/ 696481 h 1109608"/>
                    <a:gd name="connsiteX53" fmla="*/ 537460 w 795239"/>
                    <a:gd name="connsiteY53" fmla="*/ 650502 h 1109608"/>
                    <a:gd name="connsiteX54" fmla="*/ 560449 w 795239"/>
                    <a:gd name="connsiteY54" fmla="*/ 616767 h 1109608"/>
                    <a:gd name="connsiteX55" fmla="*/ 579154 w 795239"/>
                    <a:gd name="connsiteY55" fmla="*/ 568679 h 1109608"/>
                    <a:gd name="connsiteX56" fmla="*/ 631526 w 795239"/>
                    <a:gd name="connsiteY56" fmla="*/ 521272 h 1109608"/>
                    <a:gd name="connsiteX57" fmla="*/ 637988 w 795239"/>
                    <a:gd name="connsiteY57" fmla="*/ 499031 h 1109608"/>
                    <a:gd name="connsiteX58" fmla="*/ 651659 w 795239"/>
                    <a:gd name="connsiteY58" fmla="*/ 450196 h 1109608"/>
                    <a:gd name="connsiteX59" fmla="*/ 694032 w 795239"/>
                    <a:gd name="connsiteY59" fmla="*/ 364020 h 1109608"/>
                    <a:gd name="connsiteX60" fmla="*/ 701174 w 795239"/>
                    <a:gd name="connsiteY60" fmla="*/ 327428 h 1109608"/>
                    <a:gd name="connsiteX61" fmla="*/ 724844 w 795239"/>
                    <a:gd name="connsiteY61" fmla="*/ 300833 h 1109608"/>
                    <a:gd name="connsiteX62" fmla="*/ 726340 w 795239"/>
                    <a:gd name="connsiteY62" fmla="*/ 284374 h 1109608"/>
                    <a:gd name="connsiteX63" fmla="*/ 736339 w 795239"/>
                    <a:gd name="connsiteY63" fmla="*/ 272879 h 1109608"/>
                    <a:gd name="connsiteX64" fmla="*/ 745724 w 795239"/>
                    <a:gd name="connsiteY64" fmla="*/ 246285 h 1109608"/>
                    <a:gd name="connsiteX65" fmla="*/ 762184 w 795239"/>
                    <a:gd name="connsiteY65" fmla="*/ 230505 h 1109608"/>
                    <a:gd name="connsiteX66" fmla="*/ 771571 w 795239"/>
                    <a:gd name="connsiteY66" fmla="*/ 139296 h 1109608"/>
                    <a:gd name="connsiteX67" fmla="*/ 781569 w 795239"/>
                    <a:gd name="connsiteY67" fmla="*/ 132155 h 1109608"/>
                    <a:gd name="connsiteX68" fmla="*/ 795240 w 795239"/>
                    <a:gd name="connsiteY68" fmla="*/ 131406 h 1109608"/>
                    <a:gd name="connsiteX69" fmla="*/ 795240 w 795239"/>
                    <a:gd name="connsiteY69" fmla="*/ 124945 h 1109608"/>
                    <a:gd name="connsiteX70" fmla="*/ 787350 w 795239"/>
                    <a:gd name="connsiteY70" fmla="*/ 121340 h 110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95239" h="1109608">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name="connsiteX0" fmla="*/ 796260 w 870873"/>
                    <a:gd name="connsiteY0" fmla="*/ 50468 h 1307874"/>
                    <a:gd name="connsiteX1" fmla="*/ 706888 w 870873"/>
                    <a:gd name="connsiteY1" fmla="*/ 72097 h 1307874"/>
                    <a:gd name="connsiteX2" fmla="*/ 674716 w 870873"/>
                    <a:gd name="connsiteY2" fmla="*/ 64819 h 1307874"/>
                    <a:gd name="connsiteX3" fmla="*/ 641048 w 870873"/>
                    <a:gd name="connsiteY3" fmla="*/ 67200 h 1307874"/>
                    <a:gd name="connsiteX4" fmla="*/ 625949 w 870873"/>
                    <a:gd name="connsiteY4" fmla="*/ 88760 h 1307874"/>
                    <a:gd name="connsiteX5" fmla="*/ 564191 w 870873"/>
                    <a:gd name="connsiteY5" fmla="*/ 90257 h 1307874"/>
                    <a:gd name="connsiteX6" fmla="*/ 536916 w 870873"/>
                    <a:gd name="connsiteY6" fmla="*/ 99643 h 1307874"/>
                    <a:gd name="connsiteX7" fmla="*/ 511683 w 870873"/>
                    <a:gd name="connsiteY7" fmla="*/ 98691 h 1307874"/>
                    <a:gd name="connsiteX8" fmla="*/ 491754 w 870873"/>
                    <a:gd name="connsiteY8" fmla="*/ 81483 h 1307874"/>
                    <a:gd name="connsiteX9" fmla="*/ 458154 w 870873"/>
                    <a:gd name="connsiteY9" fmla="*/ 85360 h 1307874"/>
                    <a:gd name="connsiteX10" fmla="*/ 406122 w 870873"/>
                    <a:gd name="connsiteY10" fmla="*/ 86584 h 1307874"/>
                    <a:gd name="connsiteX11" fmla="*/ 388030 w 870873"/>
                    <a:gd name="connsiteY11" fmla="*/ 166842 h 1307874"/>
                    <a:gd name="connsiteX12" fmla="*/ 398301 w 870873"/>
                    <a:gd name="connsiteY12" fmla="*/ 240027 h 1307874"/>
                    <a:gd name="connsiteX13" fmla="*/ 401905 w 870873"/>
                    <a:gd name="connsiteY13" fmla="*/ 262745 h 1307874"/>
                    <a:gd name="connsiteX14" fmla="*/ 428772 w 870873"/>
                    <a:gd name="connsiteY14" fmla="*/ 303010 h 1307874"/>
                    <a:gd name="connsiteX15" fmla="*/ 472437 w 870873"/>
                    <a:gd name="connsiteY15" fmla="*/ 336814 h 1307874"/>
                    <a:gd name="connsiteX16" fmla="*/ 465024 w 870873"/>
                    <a:gd name="connsiteY16" fmla="*/ 447612 h 1307874"/>
                    <a:gd name="connsiteX17" fmla="*/ 415645 w 870873"/>
                    <a:gd name="connsiteY17" fmla="*/ 462303 h 1307874"/>
                    <a:gd name="connsiteX18" fmla="*/ 412244 w 870873"/>
                    <a:gd name="connsiteY18" fmla="*/ 481891 h 1307874"/>
                    <a:gd name="connsiteX19" fmla="*/ 428975 w 870873"/>
                    <a:gd name="connsiteY19" fmla="*/ 501208 h 1307874"/>
                    <a:gd name="connsiteX20" fmla="*/ 425303 w 870873"/>
                    <a:gd name="connsiteY20" fmla="*/ 547322 h 1307874"/>
                    <a:gd name="connsiteX21" fmla="*/ 380004 w 870873"/>
                    <a:gd name="connsiteY21" fmla="*/ 547322 h 1307874"/>
                    <a:gd name="connsiteX22" fmla="*/ 364293 w 870873"/>
                    <a:gd name="connsiteY22" fmla="*/ 517600 h 1307874"/>
                    <a:gd name="connsiteX23" fmla="*/ 316273 w 870873"/>
                    <a:gd name="connsiteY23" fmla="*/ 448360 h 1307874"/>
                    <a:gd name="connsiteX24" fmla="*/ 352730 w 870873"/>
                    <a:gd name="connsiteY24" fmla="*/ 388914 h 1307874"/>
                    <a:gd name="connsiteX25" fmla="*/ 335318 w 870873"/>
                    <a:gd name="connsiteY25" fmla="*/ 339058 h 1307874"/>
                    <a:gd name="connsiteX26" fmla="*/ 271111 w 870873"/>
                    <a:gd name="connsiteY26" fmla="*/ 335249 h 1307874"/>
                    <a:gd name="connsiteX27" fmla="*/ 229962 w 870873"/>
                    <a:gd name="connsiteY27" fmla="*/ 294168 h 1307874"/>
                    <a:gd name="connsiteX28" fmla="*/ 0 w 870873"/>
                    <a:gd name="connsiteY28" fmla="*/ 371706 h 1307874"/>
                    <a:gd name="connsiteX29" fmla="*/ 9999 w 870873"/>
                    <a:gd name="connsiteY29" fmla="*/ 420881 h 1307874"/>
                    <a:gd name="connsiteX30" fmla="*/ 135351 w 870873"/>
                    <a:gd name="connsiteY30" fmla="*/ 439858 h 1307874"/>
                    <a:gd name="connsiteX31" fmla="*/ 223364 w 870873"/>
                    <a:gd name="connsiteY31" fmla="*/ 492366 h 1307874"/>
                    <a:gd name="connsiteX32" fmla="*/ 224724 w 870873"/>
                    <a:gd name="connsiteY32" fmla="*/ 593913 h 1307874"/>
                    <a:gd name="connsiteX33" fmla="*/ 198538 w 870873"/>
                    <a:gd name="connsiteY33" fmla="*/ 694781 h 1307874"/>
                    <a:gd name="connsiteX34" fmla="*/ 206632 w 870873"/>
                    <a:gd name="connsiteY34" fmla="*/ 765721 h 1307874"/>
                    <a:gd name="connsiteX35" fmla="*/ 167659 w 870873"/>
                    <a:gd name="connsiteY35" fmla="*/ 838226 h 1307874"/>
                    <a:gd name="connsiteX36" fmla="*/ 161129 w 870873"/>
                    <a:gd name="connsiteY36" fmla="*/ 871146 h 1307874"/>
                    <a:gd name="connsiteX37" fmla="*/ 129230 w 870873"/>
                    <a:gd name="connsiteY37" fmla="*/ 929367 h 1307874"/>
                    <a:gd name="connsiteX38" fmla="*/ 97671 w 870873"/>
                    <a:gd name="connsiteY38" fmla="*/ 955893 h 1307874"/>
                    <a:gd name="connsiteX39" fmla="*/ 89373 w 870873"/>
                    <a:gd name="connsiteY39" fmla="*/ 1002076 h 1307874"/>
                    <a:gd name="connsiteX40" fmla="*/ 107669 w 870873"/>
                    <a:gd name="connsiteY40" fmla="*/ 1131510 h 1307874"/>
                    <a:gd name="connsiteX41" fmla="*/ 107669 w 870873"/>
                    <a:gd name="connsiteY41" fmla="*/ 1307874 h 1307874"/>
                    <a:gd name="connsiteX42" fmla="*/ 153444 w 870873"/>
                    <a:gd name="connsiteY42" fmla="*/ 1307874 h 1307874"/>
                    <a:gd name="connsiteX43" fmla="*/ 160789 w 870873"/>
                    <a:gd name="connsiteY43" fmla="*/ 1273390 h 1307874"/>
                    <a:gd name="connsiteX44" fmla="*/ 145010 w 870873"/>
                    <a:gd name="connsiteY44" fmla="*/ 1276995 h 1307874"/>
                    <a:gd name="connsiteX45" fmla="*/ 134195 w 870873"/>
                    <a:gd name="connsiteY45" fmla="*/ 1254754 h 1307874"/>
                    <a:gd name="connsiteX46" fmla="*/ 155756 w 870873"/>
                    <a:gd name="connsiteY46" fmla="*/ 1226732 h 1307874"/>
                    <a:gd name="connsiteX47" fmla="*/ 175141 w 870873"/>
                    <a:gd name="connsiteY47" fmla="*/ 1216734 h 1307874"/>
                    <a:gd name="connsiteX48" fmla="*/ 218195 w 870873"/>
                    <a:gd name="connsiteY48" fmla="*/ 1195853 h 1307874"/>
                    <a:gd name="connsiteX49" fmla="*/ 312261 w 870873"/>
                    <a:gd name="connsiteY49" fmla="*/ 1164973 h 1307874"/>
                    <a:gd name="connsiteX50" fmla="*/ 347493 w 870873"/>
                    <a:gd name="connsiteY50" fmla="*/ 1137699 h 1307874"/>
                    <a:gd name="connsiteX51" fmla="*/ 368985 w 870873"/>
                    <a:gd name="connsiteY51" fmla="*/ 1094645 h 1307874"/>
                    <a:gd name="connsiteX52" fmla="*/ 353954 w 870873"/>
                    <a:gd name="connsiteY52" fmla="*/ 1104711 h 1307874"/>
                    <a:gd name="connsiteX53" fmla="*/ 376195 w 870873"/>
                    <a:gd name="connsiteY53" fmla="*/ 1037172 h 1307874"/>
                    <a:gd name="connsiteX54" fmla="*/ 389118 w 870873"/>
                    <a:gd name="connsiteY54" fmla="*/ 952492 h 1307874"/>
                    <a:gd name="connsiteX55" fmla="*/ 374019 w 870873"/>
                    <a:gd name="connsiteY55" fmla="*/ 951064 h 1307874"/>
                    <a:gd name="connsiteX56" fmla="*/ 368305 w 870873"/>
                    <a:gd name="connsiteY56" fmla="*/ 917260 h 1307874"/>
                    <a:gd name="connsiteX57" fmla="*/ 356811 w 870873"/>
                    <a:gd name="connsiteY57" fmla="*/ 843327 h 1307874"/>
                    <a:gd name="connsiteX58" fmla="*/ 331645 w 870873"/>
                    <a:gd name="connsiteY58" fmla="*/ 821766 h 1307874"/>
                    <a:gd name="connsiteX59" fmla="*/ 333821 w 870873"/>
                    <a:gd name="connsiteY59" fmla="*/ 770822 h 1307874"/>
                    <a:gd name="connsiteX60" fmla="*/ 343888 w 870873"/>
                    <a:gd name="connsiteY60" fmla="*/ 765041 h 1307874"/>
                    <a:gd name="connsiteX61" fmla="*/ 356811 w 870873"/>
                    <a:gd name="connsiteY61" fmla="*/ 756471 h 1307874"/>
                    <a:gd name="connsiteX62" fmla="*/ 376195 w 870873"/>
                    <a:gd name="connsiteY62" fmla="*/ 747153 h 1307874"/>
                    <a:gd name="connsiteX63" fmla="*/ 420678 w 870873"/>
                    <a:gd name="connsiteY63" fmla="*/ 702602 h 1307874"/>
                    <a:gd name="connsiteX64" fmla="*/ 438634 w 870873"/>
                    <a:gd name="connsiteY64" fmla="*/ 692536 h 1307874"/>
                    <a:gd name="connsiteX65" fmla="*/ 451557 w 870873"/>
                    <a:gd name="connsiteY65" fmla="*/ 668118 h 1307874"/>
                    <a:gd name="connsiteX66" fmla="*/ 463799 w 870873"/>
                    <a:gd name="connsiteY66" fmla="*/ 683218 h 1307874"/>
                    <a:gd name="connsiteX67" fmla="*/ 497535 w 870873"/>
                    <a:gd name="connsiteY67" fmla="*/ 645878 h 1307874"/>
                    <a:gd name="connsiteX68" fmla="*/ 499712 w 870873"/>
                    <a:gd name="connsiteY68" fmla="*/ 627921 h 1307874"/>
                    <a:gd name="connsiteX69" fmla="*/ 517668 w 870873"/>
                    <a:gd name="connsiteY69" fmla="*/ 623636 h 1307874"/>
                    <a:gd name="connsiteX70" fmla="*/ 521953 w 870873"/>
                    <a:gd name="connsiteY70" fmla="*/ 608537 h 1307874"/>
                    <a:gd name="connsiteX71" fmla="*/ 604524 w 870873"/>
                    <a:gd name="connsiteY71" fmla="*/ 559701 h 1307874"/>
                    <a:gd name="connsiteX72" fmla="*/ 645470 w 870873"/>
                    <a:gd name="connsiteY72" fmla="*/ 541813 h 1307874"/>
                    <a:gd name="connsiteX73" fmla="*/ 674852 w 870873"/>
                    <a:gd name="connsiteY73" fmla="*/ 539637 h 1307874"/>
                    <a:gd name="connsiteX74" fmla="*/ 697161 w 870873"/>
                    <a:gd name="connsiteY74" fmla="*/ 527394 h 1307874"/>
                    <a:gd name="connsiteX75" fmla="*/ 700698 w 870873"/>
                    <a:gd name="connsiteY75" fmla="*/ 514471 h 1307874"/>
                    <a:gd name="connsiteX76" fmla="*/ 745929 w 870873"/>
                    <a:gd name="connsiteY76" fmla="*/ 493658 h 1307874"/>
                    <a:gd name="connsiteX77" fmla="*/ 762457 w 870873"/>
                    <a:gd name="connsiteY77" fmla="*/ 477879 h 1307874"/>
                    <a:gd name="connsiteX78" fmla="*/ 758172 w 870873"/>
                    <a:gd name="connsiteY78" fmla="*/ 465636 h 1307874"/>
                    <a:gd name="connsiteX79" fmla="*/ 770346 w 870873"/>
                    <a:gd name="connsiteY79" fmla="*/ 457746 h 1307874"/>
                    <a:gd name="connsiteX80" fmla="*/ 783270 w 870873"/>
                    <a:gd name="connsiteY80" fmla="*/ 443395 h 1307874"/>
                    <a:gd name="connsiteX81" fmla="*/ 826391 w 870873"/>
                    <a:gd name="connsiteY81" fmla="*/ 408231 h 1307874"/>
                    <a:gd name="connsiteX82" fmla="*/ 827072 w 870873"/>
                    <a:gd name="connsiteY82" fmla="*/ 391022 h 1307874"/>
                    <a:gd name="connsiteX83" fmla="*/ 824215 w 870873"/>
                    <a:gd name="connsiteY83" fmla="*/ 378100 h 1307874"/>
                    <a:gd name="connsiteX84" fmla="*/ 847884 w 870873"/>
                    <a:gd name="connsiteY84" fmla="*/ 342187 h 1307874"/>
                    <a:gd name="connsiteX85" fmla="*/ 847884 w 870873"/>
                    <a:gd name="connsiteY85" fmla="*/ 324979 h 1307874"/>
                    <a:gd name="connsiteX86" fmla="*/ 841423 w 870873"/>
                    <a:gd name="connsiteY86" fmla="*/ 314913 h 1307874"/>
                    <a:gd name="connsiteX87" fmla="*/ 842919 w 870873"/>
                    <a:gd name="connsiteY87" fmla="*/ 306275 h 1307874"/>
                    <a:gd name="connsiteX88" fmla="*/ 840743 w 870873"/>
                    <a:gd name="connsiteY88" fmla="*/ 299813 h 1307874"/>
                    <a:gd name="connsiteX89" fmla="*/ 830676 w 870873"/>
                    <a:gd name="connsiteY89" fmla="*/ 298385 h 1307874"/>
                    <a:gd name="connsiteX90" fmla="*/ 832853 w 870873"/>
                    <a:gd name="connsiteY90" fmla="*/ 281857 h 1307874"/>
                    <a:gd name="connsiteX91" fmla="*/ 829996 w 870873"/>
                    <a:gd name="connsiteY91" fmla="*/ 250298 h 1307874"/>
                    <a:gd name="connsiteX92" fmla="*/ 834961 w 870873"/>
                    <a:gd name="connsiteY92" fmla="*/ 220847 h 1307874"/>
                    <a:gd name="connsiteX93" fmla="*/ 829996 w 870873"/>
                    <a:gd name="connsiteY93" fmla="*/ 189220 h 1307874"/>
                    <a:gd name="connsiteX94" fmla="*/ 837138 w 870873"/>
                    <a:gd name="connsiteY94" fmla="*/ 177045 h 1307874"/>
                    <a:gd name="connsiteX95" fmla="*/ 835710 w 870873"/>
                    <a:gd name="connsiteY95" fmla="*/ 85156 h 1307874"/>
                    <a:gd name="connsiteX96" fmla="*/ 868017 w 870873"/>
                    <a:gd name="connsiteY96" fmla="*/ 38497 h 1307874"/>
                    <a:gd name="connsiteX97" fmla="*/ 870874 w 870873"/>
                    <a:gd name="connsiteY97" fmla="*/ 3265 h 1307874"/>
                    <a:gd name="connsiteX98" fmla="*/ 867133 w 870873"/>
                    <a:gd name="connsiteY98" fmla="*/ 0 h 1307874"/>
                    <a:gd name="connsiteX99" fmla="*/ 796260 w 870873"/>
                    <a:gd name="connsiteY99" fmla="*/ 50468 h 130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70873" h="1307874">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name="connsiteX0" fmla="*/ 280973 w 307023"/>
                    <a:gd name="connsiteY0" fmla="*/ 329740 h 329740"/>
                    <a:gd name="connsiteX1" fmla="*/ 307023 w 307023"/>
                    <a:gd name="connsiteY1" fmla="*/ 226560 h 329740"/>
                    <a:gd name="connsiteX2" fmla="*/ 265533 w 307023"/>
                    <a:gd name="connsiteY2" fmla="*/ 213501 h 329740"/>
                    <a:gd name="connsiteX3" fmla="*/ 254787 w 307023"/>
                    <a:gd name="connsiteY3" fmla="*/ 187996 h 329740"/>
                    <a:gd name="connsiteX4" fmla="*/ 203163 w 307023"/>
                    <a:gd name="connsiteY4" fmla="*/ 166775 h 329740"/>
                    <a:gd name="connsiteX5" fmla="*/ 225608 w 307023"/>
                    <a:gd name="connsiteY5" fmla="*/ 129910 h 329740"/>
                    <a:gd name="connsiteX6" fmla="*/ 216426 w 307023"/>
                    <a:gd name="connsiteY6" fmla="*/ 83999 h 329740"/>
                    <a:gd name="connsiteX7" fmla="*/ 209761 w 307023"/>
                    <a:gd name="connsiteY7" fmla="*/ 77402 h 329740"/>
                    <a:gd name="connsiteX8" fmla="*/ 194525 w 307023"/>
                    <a:gd name="connsiteY8" fmla="*/ 107805 h 329740"/>
                    <a:gd name="connsiteX9" fmla="*/ 139908 w 307023"/>
                    <a:gd name="connsiteY9" fmla="*/ 104268 h 329740"/>
                    <a:gd name="connsiteX10" fmla="*/ 131066 w 307023"/>
                    <a:gd name="connsiteY10" fmla="*/ 66519 h 329740"/>
                    <a:gd name="connsiteX11" fmla="*/ 151811 w 307023"/>
                    <a:gd name="connsiteY11" fmla="*/ 58221 h 329740"/>
                    <a:gd name="connsiteX12" fmla="*/ 146642 w 307023"/>
                    <a:gd name="connsiteY12" fmla="*/ 4625 h 329740"/>
                    <a:gd name="connsiteX13" fmla="*/ 121952 w 307023"/>
                    <a:gd name="connsiteY13" fmla="*/ 0 h 329740"/>
                    <a:gd name="connsiteX14" fmla="*/ 73525 w 307023"/>
                    <a:gd name="connsiteY14" fmla="*/ 27070 h 329740"/>
                    <a:gd name="connsiteX15" fmla="*/ 73525 w 307023"/>
                    <a:gd name="connsiteY15" fmla="*/ 69308 h 329740"/>
                    <a:gd name="connsiteX16" fmla="*/ 23125 w 307023"/>
                    <a:gd name="connsiteY16" fmla="*/ 95902 h 329740"/>
                    <a:gd name="connsiteX17" fmla="*/ 0 w 307023"/>
                    <a:gd name="connsiteY17" fmla="*/ 130726 h 329740"/>
                    <a:gd name="connsiteX18" fmla="*/ 3333 w 307023"/>
                    <a:gd name="connsiteY18" fmla="*/ 140317 h 329740"/>
                    <a:gd name="connsiteX19" fmla="*/ 20541 w 307023"/>
                    <a:gd name="connsiteY19" fmla="*/ 147866 h 329740"/>
                    <a:gd name="connsiteX20" fmla="*/ 38565 w 307023"/>
                    <a:gd name="connsiteY20" fmla="*/ 172624 h 329740"/>
                    <a:gd name="connsiteX21" fmla="*/ 72913 w 307023"/>
                    <a:gd name="connsiteY21" fmla="*/ 189764 h 329740"/>
                    <a:gd name="connsiteX22" fmla="*/ 114879 w 307023"/>
                    <a:gd name="connsiteY22" fmla="*/ 227921 h 329740"/>
                    <a:gd name="connsiteX23" fmla="*/ 155960 w 307023"/>
                    <a:gd name="connsiteY23" fmla="*/ 278729 h 329740"/>
                    <a:gd name="connsiteX24" fmla="*/ 195409 w 307023"/>
                    <a:gd name="connsiteY24" fmla="*/ 292536 h 329740"/>
                    <a:gd name="connsiteX25" fmla="*/ 233566 w 307023"/>
                    <a:gd name="connsiteY25" fmla="*/ 308451 h 329740"/>
                    <a:gd name="connsiteX26" fmla="*/ 266690 w 307023"/>
                    <a:gd name="connsiteY26" fmla="*/ 325659 h 329740"/>
                    <a:gd name="connsiteX27" fmla="*/ 280973 w 307023"/>
                    <a:gd name="connsiteY27" fmla="*/ 329740 h 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7023" h="329740">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name="connsiteX0" fmla="*/ 0 w 77265"/>
                    <a:gd name="connsiteY0" fmla="*/ 44482 h 102907"/>
                    <a:gd name="connsiteX1" fmla="*/ 6529 w 77265"/>
                    <a:gd name="connsiteY1" fmla="*/ 95698 h 102907"/>
                    <a:gd name="connsiteX2" fmla="*/ 52848 w 77265"/>
                    <a:gd name="connsiteY2" fmla="*/ 102908 h 102907"/>
                    <a:gd name="connsiteX3" fmla="*/ 77266 w 77265"/>
                    <a:gd name="connsiteY3" fmla="*/ 73185 h 102907"/>
                    <a:gd name="connsiteX4" fmla="*/ 77266 w 77265"/>
                    <a:gd name="connsiteY4" fmla="*/ 16936 h 102907"/>
                    <a:gd name="connsiteX5" fmla="*/ 36388 w 77265"/>
                    <a:gd name="connsiteY5" fmla="*/ 0 h 102907"/>
                    <a:gd name="connsiteX6" fmla="*/ 14623 w 77265"/>
                    <a:gd name="connsiteY6" fmla="*/ 18568 h 102907"/>
                    <a:gd name="connsiteX7" fmla="*/ 0 w 77265"/>
                    <a:gd name="connsiteY7" fmla="*/ 44482 h 1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65" h="102907">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name="connsiteX0" fmla="*/ 20472 w 858834"/>
                    <a:gd name="connsiteY0" fmla="*/ 11155 h 770278"/>
                    <a:gd name="connsiteX1" fmla="*/ 14623 w 858834"/>
                    <a:gd name="connsiteY1" fmla="*/ 0 h 770278"/>
                    <a:gd name="connsiteX2" fmla="*/ 7005 w 858834"/>
                    <a:gd name="connsiteY2" fmla="*/ 18976 h 770278"/>
                    <a:gd name="connsiteX3" fmla="*/ 24757 w 858834"/>
                    <a:gd name="connsiteY3" fmla="*/ 116579 h 770278"/>
                    <a:gd name="connsiteX4" fmla="*/ 0 w 858834"/>
                    <a:gd name="connsiteY4" fmla="*/ 141337 h 770278"/>
                    <a:gd name="connsiteX5" fmla="*/ 36932 w 858834"/>
                    <a:gd name="connsiteY5" fmla="*/ 221391 h 770278"/>
                    <a:gd name="connsiteX6" fmla="*/ 37001 w 858834"/>
                    <a:gd name="connsiteY6" fmla="*/ 223500 h 770278"/>
                    <a:gd name="connsiteX7" fmla="*/ 46999 w 858834"/>
                    <a:gd name="connsiteY7" fmla="*/ 765993 h 770278"/>
                    <a:gd name="connsiteX8" fmla="*/ 488081 w 858834"/>
                    <a:gd name="connsiteY8" fmla="*/ 768102 h 770278"/>
                    <a:gd name="connsiteX9" fmla="*/ 536576 w 858834"/>
                    <a:gd name="connsiteY9" fmla="*/ 742664 h 770278"/>
                    <a:gd name="connsiteX10" fmla="*/ 577930 w 858834"/>
                    <a:gd name="connsiteY10" fmla="*/ 770278 h 770278"/>
                    <a:gd name="connsiteX11" fmla="*/ 746540 w 858834"/>
                    <a:gd name="connsiteY11" fmla="*/ 770278 h 770278"/>
                    <a:gd name="connsiteX12" fmla="*/ 851557 w 858834"/>
                    <a:gd name="connsiteY12" fmla="*/ 676757 h 770278"/>
                    <a:gd name="connsiteX13" fmla="*/ 842307 w 858834"/>
                    <a:gd name="connsiteY13" fmla="*/ 633635 h 770278"/>
                    <a:gd name="connsiteX14" fmla="*/ 837274 w 858834"/>
                    <a:gd name="connsiteY14" fmla="*/ 624997 h 770278"/>
                    <a:gd name="connsiteX15" fmla="*/ 846592 w 858834"/>
                    <a:gd name="connsiteY15" fmla="*/ 619963 h 770278"/>
                    <a:gd name="connsiteX16" fmla="*/ 858835 w 858834"/>
                    <a:gd name="connsiteY16" fmla="*/ 623568 h 770278"/>
                    <a:gd name="connsiteX17" fmla="*/ 858835 w 858834"/>
                    <a:gd name="connsiteY17" fmla="*/ 613502 h 770278"/>
                    <a:gd name="connsiteX18" fmla="*/ 809999 w 858834"/>
                    <a:gd name="connsiteY18" fmla="*/ 576229 h 770278"/>
                    <a:gd name="connsiteX19" fmla="*/ 756131 w 858834"/>
                    <a:gd name="connsiteY19" fmla="*/ 483592 h 770278"/>
                    <a:gd name="connsiteX20" fmla="*/ 707296 w 858834"/>
                    <a:gd name="connsiteY20" fmla="*/ 408162 h 770278"/>
                    <a:gd name="connsiteX21" fmla="*/ 692944 w 858834"/>
                    <a:gd name="connsiteY21" fmla="*/ 355790 h 770278"/>
                    <a:gd name="connsiteX22" fmla="*/ 662813 w 858834"/>
                    <a:gd name="connsiteY22" fmla="*/ 324163 h 770278"/>
                    <a:gd name="connsiteX23" fmla="*/ 662065 w 858834"/>
                    <a:gd name="connsiteY23" fmla="*/ 293284 h 770278"/>
                    <a:gd name="connsiteX24" fmla="*/ 634791 w 858834"/>
                    <a:gd name="connsiteY24" fmla="*/ 280361 h 770278"/>
                    <a:gd name="connsiteX25" fmla="*/ 590988 w 858834"/>
                    <a:gd name="connsiteY25" fmla="*/ 222956 h 770278"/>
                    <a:gd name="connsiteX26" fmla="*/ 587384 w 858834"/>
                    <a:gd name="connsiteY26" fmla="*/ 188472 h 770278"/>
                    <a:gd name="connsiteX27" fmla="*/ 566571 w 858834"/>
                    <a:gd name="connsiteY27" fmla="*/ 167659 h 770278"/>
                    <a:gd name="connsiteX28" fmla="*/ 573033 w 858834"/>
                    <a:gd name="connsiteY28" fmla="*/ 136031 h 770278"/>
                    <a:gd name="connsiteX29" fmla="*/ 578814 w 858834"/>
                    <a:gd name="connsiteY29" fmla="*/ 136031 h 770278"/>
                    <a:gd name="connsiteX30" fmla="*/ 600307 w 858834"/>
                    <a:gd name="connsiteY30" fmla="*/ 176297 h 770278"/>
                    <a:gd name="connsiteX31" fmla="*/ 635539 w 858834"/>
                    <a:gd name="connsiteY31" fmla="*/ 224384 h 770278"/>
                    <a:gd name="connsiteX32" fmla="*/ 639824 w 858834"/>
                    <a:gd name="connsiteY32" fmla="*/ 240912 h 770278"/>
                    <a:gd name="connsiteX33" fmla="*/ 697297 w 858834"/>
                    <a:gd name="connsiteY33" fmla="*/ 304098 h 770278"/>
                    <a:gd name="connsiteX34" fmla="*/ 713757 w 858834"/>
                    <a:gd name="connsiteY34" fmla="*/ 306207 h 770278"/>
                    <a:gd name="connsiteX35" fmla="*/ 727428 w 858834"/>
                    <a:gd name="connsiteY35" fmla="*/ 294032 h 770278"/>
                    <a:gd name="connsiteX36" fmla="*/ 725252 w 858834"/>
                    <a:gd name="connsiteY36" fmla="*/ 261725 h 770278"/>
                    <a:gd name="connsiteX37" fmla="*/ 752526 w 858834"/>
                    <a:gd name="connsiteY37" fmla="*/ 177725 h 770278"/>
                    <a:gd name="connsiteX38" fmla="*/ 675532 w 858834"/>
                    <a:gd name="connsiteY38" fmla="*/ 25846 h 770278"/>
                    <a:gd name="connsiteX39" fmla="*/ 649958 w 858834"/>
                    <a:gd name="connsiteY39" fmla="*/ 43054 h 770278"/>
                    <a:gd name="connsiteX40" fmla="*/ 618127 w 858834"/>
                    <a:gd name="connsiteY40" fmla="*/ 48903 h 770278"/>
                    <a:gd name="connsiteX41" fmla="*/ 561878 w 858834"/>
                    <a:gd name="connsiteY41" fmla="*/ 46387 h 770278"/>
                    <a:gd name="connsiteX42" fmla="*/ 514947 w 858834"/>
                    <a:gd name="connsiteY42" fmla="*/ 12447 h 770278"/>
                    <a:gd name="connsiteX43" fmla="*/ 493522 w 858834"/>
                    <a:gd name="connsiteY43" fmla="*/ 13671 h 770278"/>
                    <a:gd name="connsiteX44" fmla="*/ 454549 w 858834"/>
                    <a:gd name="connsiteY44" fmla="*/ 10338 h 770278"/>
                    <a:gd name="connsiteX45" fmla="*/ 438157 w 858834"/>
                    <a:gd name="connsiteY45" fmla="*/ 22513 h 770278"/>
                    <a:gd name="connsiteX46" fmla="*/ 417616 w 858834"/>
                    <a:gd name="connsiteY46" fmla="*/ 25030 h 770278"/>
                    <a:gd name="connsiteX47" fmla="*/ 413399 w 858834"/>
                    <a:gd name="connsiteY47" fmla="*/ 16188 h 770278"/>
                    <a:gd name="connsiteX48" fmla="*/ 395851 w 858834"/>
                    <a:gd name="connsiteY48" fmla="*/ 17888 h 770278"/>
                    <a:gd name="connsiteX49" fmla="*/ 327904 w 858834"/>
                    <a:gd name="connsiteY49" fmla="*/ 59378 h 770278"/>
                    <a:gd name="connsiteX50" fmla="*/ 301445 w 858834"/>
                    <a:gd name="connsiteY50" fmla="*/ 66519 h 770278"/>
                    <a:gd name="connsiteX51" fmla="*/ 269138 w 858834"/>
                    <a:gd name="connsiteY51" fmla="*/ 51420 h 770278"/>
                    <a:gd name="connsiteX52" fmla="*/ 237307 w 858834"/>
                    <a:gd name="connsiteY52" fmla="*/ 47679 h 770278"/>
                    <a:gd name="connsiteX53" fmla="*/ 217990 w 858834"/>
                    <a:gd name="connsiteY53" fmla="*/ 38837 h 770278"/>
                    <a:gd name="connsiteX54" fmla="*/ 192824 w 858834"/>
                    <a:gd name="connsiteY54" fmla="*/ 37205 h 770278"/>
                    <a:gd name="connsiteX55" fmla="*/ 159293 w 858834"/>
                    <a:gd name="connsiteY55" fmla="*/ 20405 h 770278"/>
                    <a:gd name="connsiteX56" fmla="*/ 70804 w 858834"/>
                    <a:gd name="connsiteY56" fmla="*/ 6121 h 770278"/>
                    <a:gd name="connsiteX57" fmla="*/ 32171 w 858834"/>
                    <a:gd name="connsiteY57" fmla="*/ 13263 h 770278"/>
                    <a:gd name="connsiteX58" fmla="*/ 20472 w 858834"/>
                    <a:gd name="connsiteY58" fmla="*/ 11155 h 77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58834" h="770278">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name="connsiteX0" fmla="*/ 187111 w 1194016"/>
                    <a:gd name="connsiteY0" fmla="*/ 67608 h 1085259"/>
                    <a:gd name="connsiteX1" fmla="*/ 85972 w 1194016"/>
                    <a:gd name="connsiteY1" fmla="*/ 127802 h 1085259"/>
                    <a:gd name="connsiteX2" fmla="*/ 88012 w 1194016"/>
                    <a:gd name="connsiteY2" fmla="*/ 181058 h 1085259"/>
                    <a:gd name="connsiteX3" fmla="*/ 65499 w 1194016"/>
                    <a:gd name="connsiteY3" fmla="*/ 221187 h 1085259"/>
                    <a:gd name="connsiteX4" fmla="*/ 31151 w 1194016"/>
                    <a:gd name="connsiteY4" fmla="*/ 234926 h 1085259"/>
                    <a:gd name="connsiteX5" fmla="*/ 14283 w 1194016"/>
                    <a:gd name="connsiteY5" fmla="*/ 248325 h 1085259"/>
                    <a:gd name="connsiteX6" fmla="*/ 14283 w 1194016"/>
                    <a:gd name="connsiteY6" fmla="*/ 270363 h 1085259"/>
                    <a:gd name="connsiteX7" fmla="*/ 35572 w 1194016"/>
                    <a:gd name="connsiteY7" fmla="*/ 295868 h 1085259"/>
                    <a:gd name="connsiteX8" fmla="*/ 46863 w 1194016"/>
                    <a:gd name="connsiteY8" fmla="*/ 392791 h 1085259"/>
                    <a:gd name="connsiteX9" fmla="*/ 37749 w 1194016"/>
                    <a:gd name="connsiteY9" fmla="*/ 524877 h 1085259"/>
                    <a:gd name="connsiteX10" fmla="*/ 2381 w 1194016"/>
                    <a:gd name="connsiteY10" fmla="*/ 542562 h 1085259"/>
                    <a:gd name="connsiteX11" fmla="*/ 0 w 1194016"/>
                    <a:gd name="connsiteY11" fmla="*/ 554464 h 1085259"/>
                    <a:gd name="connsiteX12" fmla="*/ 53869 w 1194016"/>
                    <a:gd name="connsiteY12" fmla="*/ 610509 h 1085259"/>
                    <a:gd name="connsiteX13" fmla="*/ 45367 w 1194016"/>
                    <a:gd name="connsiteY13" fmla="*/ 669955 h 1085259"/>
                    <a:gd name="connsiteX14" fmla="*/ 52848 w 1194016"/>
                    <a:gd name="connsiteY14" fmla="*/ 675328 h 1085259"/>
                    <a:gd name="connsiteX15" fmla="*/ 99303 w 1194016"/>
                    <a:gd name="connsiteY15" fmla="*/ 673220 h 1085259"/>
                    <a:gd name="connsiteX16" fmla="*/ 162490 w 1194016"/>
                    <a:gd name="connsiteY16" fmla="*/ 699950 h 1085259"/>
                    <a:gd name="connsiteX17" fmla="*/ 172896 w 1194016"/>
                    <a:gd name="connsiteY17" fmla="*/ 751846 h 1085259"/>
                    <a:gd name="connsiteX18" fmla="*/ 364088 w 1194016"/>
                    <a:gd name="connsiteY18" fmla="*/ 766741 h 1085259"/>
                    <a:gd name="connsiteX19" fmla="*/ 401497 w 1194016"/>
                    <a:gd name="connsiteY19" fmla="*/ 806190 h 1085259"/>
                    <a:gd name="connsiteX20" fmla="*/ 512023 w 1194016"/>
                    <a:gd name="connsiteY20" fmla="*/ 772115 h 1085259"/>
                    <a:gd name="connsiteX21" fmla="*/ 515627 w 1194016"/>
                    <a:gd name="connsiteY21" fmla="*/ 773951 h 1085259"/>
                    <a:gd name="connsiteX22" fmla="*/ 1121240 w 1194016"/>
                    <a:gd name="connsiteY22" fmla="*/ 1085259 h 1085259"/>
                    <a:gd name="connsiteX23" fmla="*/ 1123076 w 1194016"/>
                    <a:gd name="connsiteY23" fmla="*/ 1047306 h 1085259"/>
                    <a:gd name="connsiteX24" fmla="*/ 1194017 w 1194016"/>
                    <a:gd name="connsiteY24" fmla="*/ 1034383 h 1085259"/>
                    <a:gd name="connsiteX25" fmla="*/ 1181161 w 1194016"/>
                    <a:gd name="connsiteY25" fmla="*/ 341167 h 1085259"/>
                    <a:gd name="connsiteX26" fmla="*/ 1140216 w 1194016"/>
                    <a:gd name="connsiteY26" fmla="*/ 252338 h 1085259"/>
                    <a:gd name="connsiteX27" fmla="*/ 1167354 w 1194016"/>
                    <a:gd name="connsiteY27" fmla="*/ 225132 h 1085259"/>
                    <a:gd name="connsiteX28" fmla="*/ 1150486 w 1194016"/>
                    <a:gd name="connsiteY28" fmla="*/ 132155 h 1085259"/>
                    <a:gd name="connsiteX29" fmla="*/ 1164361 w 1194016"/>
                    <a:gd name="connsiteY29" fmla="*/ 97467 h 1085259"/>
                    <a:gd name="connsiteX30" fmla="*/ 1114710 w 1194016"/>
                    <a:gd name="connsiteY30" fmla="*/ 89917 h 1085259"/>
                    <a:gd name="connsiteX31" fmla="*/ 1074037 w 1194016"/>
                    <a:gd name="connsiteY31" fmla="*/ 76926 h 1085259"/>
                    <a:gd name="connsiteX32" fmla="*/ 1034588 w 1194016"/>
                    <a:gd name="connsiteY32" fmla="*/ 75225 h 1085259"/>
                    <a:gd name="connsiteX33" fmla="*/ 1021188 w 1194016"/>
                    <a:gd name="connsiteY33" fmla="*/ 64343 h 1085259"/>
                    <a:gd name="connsiteX34" fmla="*/ 1019964 w 1194016"/>
                    <a:gd name="connsiteY34" fmla="*/ 42510 h 1085259"/>
                    <a:gd name="connsiteX35" fmla="*/ 959974 w 1194016"/>
                    <a:gd name="connsiteY35" fmla="*/ 19453 h 1085259"/>
                    <a:gd name="connsiteX36" fmla="*/ 918893 w 1194016"/>
                    <a:gd name="connsiteY36" fmla="*/ 16936 h 1085259"/>
                    <a:gd name="connsiteX37" fmla="*/ 849653 w 1194016"/>
                    <a:gd name="connsiteY37" fmla="*/ 34960 h 1085259"/>
                    <a:gd name="connsiteX38" fmla="*/ 795988 w 1194016"/>
                    <a:gd name="connsiteY38" fmla="*/ 86516 h 1085259"/>
                    <a:gd name="connsiteX39" fmla="*/ 794288 w 1194016"/>
                    <a:gd name="connsiteY39" fmla="*/ 120932 h 1085259"/>
                    <a:gd name="connsiteX40" fmla="*/ 800205 w 1194016"/>
                    <a:gd name="connsiteY40" fmla="*/ 127257 h 1085259"/>
                    <a:gd name="connsiteX41" fmla="*/ 803538 w 1194016"/>
                    <a:gd name="connsiteY41" fmla="*/ 147798 h 1085259"/>
                    <a:gd name="connsiteX42" fmla="*/ 811904 w 1194016"/>
                    <a:gd name="connsiteY42" fmla="*/ 159089 h 1085259"/>
                    <a:gd name="connsiteX43" fmla="*/ 794288 w 1194016"/>
                    <a:gd name="connsiteY43" fmla="*/ 195613 h 1085259"/>
                    <a:gd name="connsiteX44" fmla="*/ 758240 w 1194016"/>
                    <a:gd name="connsiteY44" fmla="*/ 221187 h 1085259"/>
                    <a:gd name="connsiteX45" fmla="*/ 729741 w 1194016"/>
                    <a:gd name="connsiteY45" fmla="*/ 228329 h 1085259"/>
                    <a:gd name="connsiteX46" fmla="*/ 695733 w 1194016"/>
                    <a:gd name="connsiteY46" fmla="*/ 218262 h 1085259"/>
                    <a:gd name="connsiteX47" fmla="*/ 677301 w 1194016"/>
                    <a:gd name="connsiteY47" fmla="*/ 193913 h 1085259"/>
                    <a:gd name="connsiteX48" fmla="*/ 656760 w 1194016"/>
                    <a:gd name="connsiteY48" fmla="*/ 187655 h 1085259"/>
                    <a:gd name="connsiteX49" fmla="*/ 632002 w 1194016"/>
                    <a:gd name="connsiteY49" fmla="*/ 173780 h 1085259"/>
                    <a:gd name="connsiteX50" fmla="*/ 579154 w 1194016"/>
                    <a:gd name="connsiteY50" fmla="*/ 156572 h 1085259"/>
                    <a:gd name="connsiteX51" fmla="*/ 510798 w 1194016"/>
                    <a:gd name="connsiteY51" fmla="*/ 148206 h 1085259"/>
                    <a:gd name="connsiteX52" fmla="*/ 477675 w 1194016"/>
                    <a:gd name="connsiteY52" fmla="*/ 123857 h 1085259"/>
                    <a:gd name="connsiteX53" fmla="*/ 460875 w 1194016"/>
                    <a:gd name="connsiteY53" fmla="*/ 99575 h 1085259"/>
                    <a:gd name="connsiteX54" fmla="*/ 455025 w 1194016"/>
                    <a:gd name="connsiteY54" fmla="*/ 66859 h 1085259"/>
                    <a:gd name="connsiteX55" fmla="*/ 344296 w 1194016"/>
                    <a:gd name="connsiteY55" fmla="*/ 24894 h 1085259"/>
                    <a:gd name="connsiteX56" fmla="*/ 311988 w 1194016"/>
                    <a:gd name="connsiteY56" fmla="*/ 18160 h 1085259"/>
                    <a:gd name="connsiteX57" fmla="*/ 278048 w 1194016"/>
                    <a:gd name="connsiteY57" fmla="*/ 24078 h 1085259"/>
                    <a:gd name="connsiteX58" fmla="*/ 241932 w 1194016"/>
                    <a:gd name="connsiteY58" fmla="*/ 24486 h 1085259"/>
                    <a:gd name="connsiteX59" fmla="*/ 192689 w 1194016"/>
                    <a:gd name="connsiteY59" fmla="*/ 0 h 1085259"/>
                    <a:gd name="connsiteX60" fmla="*/ 187111 w 1194016"/>
                    <a:gd name="connsiteY60" fmla="*/ 67608 h 108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4016" h="1085259">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name="connsiteX0" fmla="*/ 85453 w 276280"/>
                    <a:gd name="connsiteY0" fmla="*/ 68120 h 546982"/>
                    <a:gd name="connsiteX1" fmla="*/ 70149 w 276280"/>
                    <a:gd name="connsiteY1" fmla="*/ 201365 h 546982"/>
                    <a:gd name="connsiteX2" fmla="*/ -6707 w 276280"/>
                    <a:gd name="connsiteY2" fmla="*/ 276182 h 546982"/>
                    <a:gd name="connsiteX3" fmla="*/ -3987 w 276280"/>
                    <a:gd name="connsiteY3" fmla="*/ 293591 h 546982"/>
                    <a:gd name="connsiteX4" fmla="*/ 37367 w 276280"/>
                    <a:gd name="connsiteY4" fmla="*/ 308828 h 546982"/>
                    <a:gd name="connsiteX5" fmla="*/ 44168 w 276280"/>
                    <a:gd name="connsiteY5" fmla="*/ 368342 h 546982"/>
                    <a:gd name="connsiteX6" fmla="*/ 98581 w 276280"/>
                    <a:gd name="connsiteY6" fmla="*/ 398610 h 546982"/>
                    <a:gd name="connsiteX7" fmla="*/ 114974 w 276280"/>
                    <a:gd name="connsiteY7" fmla="*/ 540218 h 546982"/>
                    <a:gd name="connsiteX8" fmla="*/ 132250 w 276280"/>
                    <a:gd name="connsiteY8" fmla="*/ 533416 h 546982"/>
                    <a:gd name="connsiteX9" fmla="*/ 148709 w 276280"/>
                    <a:gd name="connsiteY9" fmla="*/ 504237 h 546982"/>
                    <a:gd name="connsiteX10" fmla="*/ 146395 w 276280"/>
                    <a:gd name="connsiteY10" fmla="*/ 444860 h 546982"/>
                    <a:gd name="connsiteX11" fmla="*/ 248827 w 276280"/>
                    <a:gd name="connsiteY11" fmla="*/ 383646 h 546982"/>
                    <a:gd name="connsiteX12" fmla="*/ 253998 w 276280"/>
                    <a:gd name="connsiteY12" fmla="*/ 321751 h 546982"/>
                    <a:gd name="connsiteX13" fmla="*/ 241211 w 276280"/>
                    <a:gd name="connsiteY13" fmla="*/ 321276 h 546982"/>
                    <a:gd name="connsiteX14" fmla="*/ 233184 w 276280"/>
                    <a:gd name="connsiteY14" fmla="*/ 295700 h 546982"/>
                    <a:gd name="connsiteX15" fmla="*/ 214752 w 276280"/>
                    <a:gd name="connsiteY15" fmla="*/ 297334 h 546982"/>
                    <a:gd name="connsiteX16" fmla="*/ 203461 w 276280"/>
                    <a:gd name="connsiteY16" fmla="*/ 284750 h 546982"/>
                    <a:gd name="connsiteX17" fmla="*/ 189177 w 276280"/>
                    <a:gd name="connsiteY17" fmla="*/ 286451 h 546982"/>
                    <a:gd name="connsiteX18" fmla="*/ 173671 w 276280"/>
                    <a:gd name="connsiteY18" fmla="*/ 277610 h 546982"/>
                    <a:gd name="connsiteX19" fmla="*/ 165713 w 276280"/>
                    <a:gd name="connsiteY19" fmla="*/ 260879 h 546982"/>
                    <a:gd name="connsiteX20" fmla="*/ 164830 w 276280"/>
                    <a:gd name="connsiteY20" fmla="*/ 242852 h 546982"/>
                    <a:gd name="connsiteX21" fmla="*/ 173671 w 276280"/>
                    <a:gd name="connsiteY21" fmla="*/ 247412 h 546982"/>
                    <a:gd name="connsiteX22" fmla="*/ 183737 w 276280"/>
                    <a:gd name="connsiteY22" fmla="*/ 247412 h 546982"/>
                    <a:gd name="connsiteX23" fmla="*/ 184554 w 276280"/>
                    <a:gd name="connsiteY23" fmla="*/ 234419 h 546982"/>
                    <a:gd name="connsiteX24" fmla="*/ 211010 w 276280"/>
                    <a:gd name="connsiteY24" fmla="*/ 215579 h 546982"/>
                    <a:gd name="connsiteX25" fmla="*/ 251819 w 276280"/>
                    <a:gd name="connsiteY25" fmla="*/ 171980 h 546982"/>
                    <a:gd name="connsiteX26" fmla="*/ 255970 w 276280"/>
                    <a:gd name="connsiteY26" fmla="*/ 136272 h 546982"/>
                    <a:gd name="connsiteX27" fmla="*/ 245087 w 276280"/>
                    <a:gd name="connsiteY27" fmla="*/ 105664 h 546982"/>
                    <a:gd name="connsiteX28" fmla="*/ 224682 w 276280"/>
                    <a:gd name="connsiteY28" fmla="*/ 71657 h 546982"/>
                    <a:gd name="connsiteX29" fmla="*/ 263247 w 276280"/>
                    <a:gd name="connsiteY29" fmla="*/ 45201 h 546982"/>
                    <a:gd name="connsiteX30" fmla="*/ 269574 w 276280"/>
                    <a:gd name="connsiteY30" fmla="*/ 28466 h 546982"/>
                    <a:gd name="connsiteX31" fmla="*/ 267056 w 276280"/>
                    <a:gd name="connsiteY31" fmla="*/ 17995 h 546982"/>
                    <a:gd name="connsiteX32" fmla="*/ 257807 w 276280"/>
                    <a:gd name="connsiteY32" fmla="*/ 16294 h 546982"/>
                    <a:gd name="connsiteX33" fmla="*/ 231823 w 276280"/>
                    <a:gd name="connsiteY33" fmla="*/ 35610 h 546982"/>
                    <a:gd name="connsiteX34" fmla="*/ 215025 w 276280"/>
                    <a:gd name="connsiteY34" fmla="*/ 34318 h 546982"/>
                    <a:gd name="connsiteX35" fmla="*/ 213799 w 276280"/>
                    <a:gd name="connsiteY35" fmla="*/ 24251 h 546982"/>
                    <a:gd name="connsiteX36" fmla="*/ 207473 w 276280"/>
                    <a:gd name="connsiteY36" fmla="*/ 785 h 546982"/>
                    <a:gd name="connsiteX37" fmla="*/ 176866 w 276280"/>
                    <a:gd name="connsiteY37" fmla="*/ -6764 h 546982"/>
                    <a:gd name="connsiteX38" fmla="*/ 149659 w 276280"/>
                    <a:gd name="connsiteY38" fmla="*/ -3025 h 546982"/>
                    <a:gd name="connsiteX39" fmla="*/ 123678 w 276280"/>
                    <a:gd name="connsiteY39" fmla="*/ 9968 h 54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6280" h="546982">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name="connsiteX0" fmla="*/ 244925 w 1181433"/>
                    <a:gd name="connsiteY0" fmla="*/ 804626 h 887945"/>
                    <a:gd name="connsiteX1" fmla="*/ 395171 w 1181433"/>
                    <a:gd name="connsiteY1" fmla="*/ 865160 h 887945"/>
                    <a:gd name="connsiteX2" fmla="*/ 530047 w 1181433"/>
                    <a:gd name="connsiteY2" fmla="*/ 887945 h 887945"/>
                    <a:gd name="connsiteX3" fmla="*/ 587996 w 1181433"/>
                    <a:gd name="connsiteY3" fmla="*/ 834349 h 887945"/>
                    <a:gd name="connsiteX4" fmla="*/ 641525 w 1181433"/>
                    <a:gd name="connsiteY4" fmla="*/ 836798 h 887945"/>
                    <a:gd name="connsiteX5" fmla="*/ 685191 w 1181433"/>
                    <a:gd name="connsiteY5" fmla="*/ 855502 h 887945"/>
                    <a:gd name="connsiteX6" fmla="*/ 816597 w 1181433"/>
                    <a:gd name="connsiteY6" fmla="*/ 811700 h 887945"/>
                    <a:gd name="connsiteX7" fmla="*/ 885021 w 1181433"/>
                    <a:gd name="connsiteY7" fmla="*/ 760892 h 887945"/>
                    <a:gd name="connsiteX8" fmla="*/ 964395 w 1181433"/>
                    <a:gd name="connsiteY8" fmla="*/ 760892 h 887945"/>
                    <a:gd name="connsiteX9" fmla="*/ 1156268 w 1181433"/>
                    <a:gd name="connsiteY9" fmla="*/ 571128 h 887945"/>
                    <a:gd name="connsiteX10" fmla="*/ 1181433 w 1181433"/>
                    <a:gd name="connsiteY10" fmla="*/ 544602 h 887945"/>
                    <a:gd name="connsiteX11" fmla="*/ 1126612 w 1181433"/>
                    <a:gd name="connsiteY11" fmla="*/ 544602 h 887945"/>
                    <a:gd name="connsiteX12" fmla="*/ 880396 w 1181433"/>
                    <a:gd name="connsiteY12" fmla="*/ 439110 h 887945"/>
                    <a:gd name="connsiteX13" fmla="*/ 766401 w 1181433"/>
                    <a:gd name="connsiteY13" fmla="*/ 320558 h 887945"/>
                    <a:gd name="connsiteX14" fmla="*/ 766878 w 1181433"/>
                    <a:gd name="connsiteY14" fmla="*/ 319334 h 887945"/>
                    <a:gd name="connsiteX15" fmla="*/ 749397 w 1181433"/>
                    <a:gd name="connsiteY15" fmla="*/ 292332 h 887945"/>
                    <a:gd name="connsiteX16" fmla="*/ 704031 w 1181433"/>
                    <a:gd name="connsiteY16" fmla="*/ 300970 h 887945"/>
                    <a:gd name="connsiteX17" fmla="*/ 684782 w 1181433"/>
                    <a:gd name="connsiteY17" fmla="*/ 272131 h 887945"/>
                    <a:gd name="connsiteX18" fmla="*/ 717022 w 1181433"/>
                    <a:gd name="connsiteY18" fmla="*/ 170991 h 887945"/>
                    <a:gd name="connsiteX19" fmla="*/ 657168 w 1181433"/>
                    <a:gd name="connsiteY19" fmla="*/ 99167 h 887945"/>
                    <a:gd name="connsiteX20" fmla="*/ 628669 w 1181433"/>
                    <a:gd name="connsiteY20" fmla="*/ 88216 h 887945"/>
                    <a:gd name="connsiteX21" fmla="*/ 606428 w 1181433"/>
                    <a:gd name="connsiteY21" fmla="*/ 57065 h 887945"/>
                    <a:gd name="connsiteX22" fmla="*/ 544194 w 1181433"/>
                    <a:gd name="connsiteY22" fmla="*/ 18976 h 887945"/>
                    <a:gd name="connsiteX23" fmla="*/ 495223 w 1181433"/>
                    <a:gd name="connsiteY23" fmla="*/ 27478 h 887945"/>
                    <a:gd name="connsiteX24" fmla="*/ 451692 w 1181433"/>
                    <a:gd name="connsiteY24" fmla="*/ 8842 h 887945"/>
                    <a:gd name="connsiteX25" fmla="*/ 406598 w 1181433"/>
                    <a:gd name="connsiteY25" fmla="*/ 35844 h 887945"/>
                    <a:gd name="connsiteX26" fmla="*/ 364700 w 1181433"/>
                    <a:gd name="connsiteY26" fmla="*/ 0 h 887945"/>
                    <a:gd name="connsiteX27" fmla="*/ 328040 w 1181433"/>
                    <a:gd name="connsiteY27" fmla="*/ 63119 h 887945"/>
                    <a:gd name="connsiteX28" fmla="*/ 295732 w 1181433"/>
                    <a:gd name="connsiteY28" fmla="*/ 55705 h 887945"/>
                    <a:gd name="connsiteX29" fmla="*/ 263289 w 1181433"/>
                    <a:gd name="connsiteY29" fmla="*/ 68356 h 887945"/>
                    <a:gd name="connsiteX30" fmla="*/ 235742 w 1181433"/>
                    <a:gd name="connsiteY30" fmla="*/ 125557 h 887945"/>
                    <a:gd name="connsiteX31" fmla="*/ 179834 w 1181433"/>
                    <a:gd name="connsiteY31" fmla="*/ 166366 h 887945"/>
                    <a:gd name="connsiteX32" fmla="*/ 155076 w 1181433"/>
                    <a:gd name="connsiteY32" fmla="*/ 232274 h 887945"/>
                    <a:gd name="connsiteX33" fmla="*/ 143377 w 1181433"/>
                    <a:gd name="connsiteY33" fmla="*/ 283966 h 887945"/>
                    <a:gd name="connsiteX34" fmla="*/ 109777 w 1181433"/>
                    <a:gd name="connsiteY34" fmla="*/ 299677 h 887945"/>
                    <a:gd name="connsiteX35" fmla="*/ 88284 w 1181433"/>
                    <a:gd name="connsiteY35" fmla="*/ 346608 h 887945"/>
                    <a:gd name="connsiteX36" fmla="*/ 81415 w 1181433"/>
                    <a:gd name="connsiteY36" fmla="*/ 490461 h 887945"/>
                    <a:gd name="connsiteX37" fmla="*/ 1564 w 1181433"/>
                    <a:gd name="connsiteY37" fmla="*/ 490461 h 887945"/>
                    <a:gd name="connsiteX38" fmla="*/ 8842 w 1181433"/>
                    <a:gd name="connsiteY38" fmla="*/ 510798 h 887945"/>
                    <a:gd name="connsiteX39" fmla="*/ 0 w 1181433"/>
                    <a:gd name="connsiteY39" fmla="*/ 537392 h 887945"/>
                    <a:gd name="connsiteX40" fmla="*/ 88012 w 1181433"/>
                    <a:gd name="connsiteY40" fmla="*/ 568816 h 887945"/>
                    <a:gd name="connsiteX41" fmla="*/ 90189 w 1181433"/>
                    <a:gd name="connsiteY41" fmla="*/ 610033 h 887945"/>
                    <a:gd name="connsiteX42" fmla="*/ 147934 w 1181433"/>
                    <a:gd name="connsiteY42" fmla="*/ 631458 h 887945"/>
                    <a:gd name="connsiteX43" fmla="*/ 158953 w 1181433"/>
                    <a:gd name="connsiteY43" fmla="*/ 699882 h 887945"/>
                    <a:gd name="connsiteX44" fmla="*/ 230029 w 1181433"/>
                    <a:gd name="connsiteY44" fmla="*/ 745044 h 887945"/>
                    <a:gd name="connsiteX45" fmla="*/ 244925 w 1181433"/>
                    <a:gd name="connsiteY45" fmla="*/ 804626 h 88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81433" h="887945">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name="connsiteX0" fmla="*/ 1047511 w 1302161"/>
                    <a:gd name="connsiteY0" fmla="*/ 0 h 1145928"/>
                    <a:gd name="connsiteX1" fmla="*/ 942698 w 1302161"/>
                    <a:gd name="connsiteY1" fmla="*/ 93317 h 1145928"/>
                    <a:gd name="connsiteX2" fmla="*/ 760552 w 1302161"/>
                    <a:gd name="connsiteY2" fmla="*/ 93317 h 1145928"/>
                    <a:gd name="connsiteX3" fmla="*/ 723960 w 1302161"/>
                    <a:gd name="connsiteY3" fmla="*/ 68900 h 1145928"/>
                    <a:gd name="connsiteX4" fmla="*/ 681518 w 1302161"/>
                    <a:gd name="connsiteY4" fmla="*/ 91141 h 1145928"/>
                    <a:gd name="connsiteX5" fmla="*/ 236015 w 1302161"/>
                    <a:gd name="connsiteY5" fmla="*/ 89033 h 1145928"/>
                    <a:gd name="connsiteX6" fmla="*/ 238736 w 1302161"/>
                    <a:gd name="connsiteY6" fmla="*/ 238871 h 1145928"/>
                    <a:gd name="connsiteX7" fmla="*/ 166775 w 1302161"/>
                    <a:gd name="connsiteY7" fmla="*/ 251998 h 1145928"/>
                    <a:gd name="connsiteX8" fmla="*/ 164938 w 1302161"/>
                    <a:gd name="connsiteY8" fmla="*/ 289407 h 1145928"/>
                    <a:gd name="connsiteX9" fmla="*/ 164938 w 1302161"/>
                    <a:gd name="connsiteY9" fmla="*/ 599219 h 1145928"/>
                    <a:gd name="connsiteX10" fmla="*/ 79034 w 1302161"/>
                    <a:gd name="connsiteY10" fmla="*/ 606020 h 1145928"/>
                    <a:gd name="connsiteX11" fmla="*/ 26254 w 1302161"/>
                    <a:gd name="connsiteY11" fmla="*/ 707636 h 1145928"/>
                    <a:gd name="connsiteX12" fmla="*/ 24010 w 1302161"/>
                    <a:gd name="connsiteY12" fmla="*/ 738787 h 1145928"/>
                    <a:gd name="connsiteX13" fmla="*/ 10747 w 1302161"/>
                    <a:gd name="connsiteY13" fmla="*/ 756471 h 1145928"/>
                    <a:gd name="connsiteX14" fmla="*/ 0 w 1302161"/>
                    <a:gd name="connsiteY14" fmla="*/ 828228 h 1145928"/>
                    <a:gd name="connsiteX15" fmla="*/ 22445 w 1302161"/>
                    <a:gd name="connsiteY15" fmla="*/ 826391 h 1145928"/>
                    <a:gd name="connsiteX16" fmla="*/ 34416 w 1302161"/>
                    <a:gd name="connsiteY16" fmla="*/ 890938 h 1145928"/>
                    <a:gd name="connsiteX17" fmla="*/ 86652 w 1302161"/>
                    <a:gd name="connsiteY17" fmla="*/ 949976 h 1145928"/>
                    <a:gd name="connsiteX18" fmla="*/ 73321 w 1302161"/>
                    <a:gd name="connsiteY18" fmla="*/ 978882 h 1145928"/>
                    <a:gd name="connsiteX19" fmla="*/ 139840 w 1302161"/>
                    <a:gd name="connsiteY19" fmla="*/ 1075465 h 1145928"/>
                    <a:gd name="connsiteX20" fmla="*/ 121408 w 1302161"/>
                    <a:gd name="connsiteY20" fmla="*/ 1143072 h 1145928"/>
                    <a:gd name="connsiteX21" fmla="*/ 127938 w 1302161"/>
                    <a:gd name="connsiteY21" fmla="*/ 1145929 h 1145928"/>
                    <a:gd name="connsiteX22" fmla="*/ 190852 w 1302161"/>
                    <a:gd name="connsiteY22" fmla="*/ 1117498 h 1145928"/>
                    <a:gd name="connsiteX23" fmla="*/ 232818 w 1302161"/>
                    <a:gd name="connsiteY23" fmla="*/ 1020440 h 1145928"/>
                    <a:gd name="connsiteX24" fmla="*/ 333481 w 1302161"/>
                    <a:gd name="connsiteY24" fmla="*/ 1010374 h 1145928"/>
                    <a:gd name="connsiteX25" fmla="*/ 353070 w 1302161"/>
                    <a:gd name="connsiteY25" fmla="*/ 1082198 h 1145928"/>
                    <a:gd name="connsiteX26" fmla="*/ 475770 w 1302161"/>
                    <a:gd name="connsiteY26" fmla="*/ 1075873 h 1145928"/>
                    <a:gd name="connsiteX27" fmla="*/ 493318 w 1302161"/>
                    <a:gd name="connsiteY27" fmla="*/ 1097774 h 1145928"/>
                    <a:gd name="connsiteX28" fmla="*/ 557117 w 1302161"/>
                    <a:gd name="connsiteY28" fmla="*/ 1097774 h 1145928"/>
                    <a:gd name="connsiteX29" fmla="*/ 585275 w 1302161"/>
                    <a:gd name="connsiteY29" fmla="*/ 1058801 h 1145928"/>
                    <a:gd name="connsiteX30" fmla="*/ 617039 w 1302161"/>
                    <a:gd name="connsiteY30" fmla="*/ 1058801 h 1145928"/>
                    <a:gd name="connsiteX31" fmla="*/ 628466 w 1302161"/>
                    <a:gd name="connsiteY31" fmla="*/ 1006225 h 1145928"/>
                    <a:gd name="connsiteX32" fmla="*/ 675396 w 1302161"/>
                    <a:gd name="connsiteY32" fmla="*/ 1020848 h 1145928"/>
                    <a:gd name="connsiteX33" fmla="*/ 728041 w 1302161"/>
                    <a:gd name="connsiteY33" fmla="*/ 1067167 h 1145928"/>
                    <a:gd name="connsiteX34" fmla="*/ 752866 w 1302161"/>
                    <a:gd name="connsiteY34" fmla="*/ 1065535 h 1145928"/>
                    <a:gd name="connsiteX35" fmla="*/ 861011 w 1302161"/>
                    <a:gd name="connsiteY35" fmla="*/ 963511 h 1145928"/>
                    <a:gd name="connsiteX36" fmla="*/ 844892 w 1302161"/>
                    <a:gd name="connsiteY36" fmla="*/ 885225 h 1145928"/>
                    <a:gd name="connsiteX37" fmla="*/ 930523 w 1302161"/>
                    <a:gd name="connsiteY37" fmla="*/ 870941 h 1145928"/>
                    <a:gd name="connsiteX38" fmla="*/ 941814 w 1302161"/>
                    <a:gd name="connsiteY38" fmla="*/ 1001804 h 1145928"/>
                    <a:gd name="connsiteX39" fmla="*/ 992758 w 1302161"/>
                    <a:gd name="connsiteY39" fmla="*/ 1029010 h 1145928"/>
                    <a:gd name="connsiteX40" fmla="*/ 1013775 w 1302161"/>
                    <a:gd name="connsiteY40" fmla="*/ 983304 h 1145928"/>
                    <a:gd name="connsiteX41" fmla="*/ 1045130 w 1302161"/>
                    <a:gd name="connsiteY41" fmla="*/ 968612 h 1145928"/>
                    <a:gd name="connsiteX42" fmla="*/ 1055060 w 1302161"/>
                    <a:gd name="connsiteY42" fmla="*/ 925082 h 1145928"/>
                    <a:gd name="connsiteX43" fmla="*/ 1082266 w 1302161"/>
                    <a:gd name="connsiteY43" fmla="*/ 852373 h 1145928"/>
                    <a:gd name="connsiteX44" fmla="*/ 1138992 w 1302161"/>
                    <a:gd name="connsiteY44" fmla="*/ 810951 h 1145928"/>
                    <a:gd name="connsiteX45" fmla="*/ 1164634 w 1302161"/>
                    <a:gd name="connsiteY45" fmla="*/ 757627 h 1145928"/>
                    <a:gd name="connsiteX46" fmla="*/ 1145385 w 1302161"/>
                    <a:gd name="connsiteY46" fmla="*/ 650570 h 1145928"/>
                    <a:gd name="connsiteX47" fmla="*/ 1183610 w 1302161"/>
                    <a:gd name="connsiteY47" fmla="*/ 473049 h 1145928"/>
                    <a:gd name="connsiteX48" fmla="*/ 1282573 w 1302161"/>
                    <a:gd name="connsiteY48" fmla="*/ 422446 h 1145928"/>
                    <a:gd name="connsiteX49" fmla="*/ 1302161 w 1302161"/>
                    <a:gd name="connsiteY49" fmla="*/ 387826 h 1145928"/>
                    <a:gd name="connsiteX50" fmla="*/ 1298761 w 1302161"/>
                    <a:gd name="connsiteY50" fmla="*/ 382861 h 1145928"/>
                    <a:gd name="connsiteX51" fmla="*/ 1275771 w 1302161"/>
                    <a:gd name="connsiteY51" fmla="*/ 377827 h 1145928"/>
                    <a:gd name="connsiteX52" fmla="*/ 1266453 w 1302161"/>
                    <a:gd name="connsiteY52" fmla="*/ 359123 h 1145928"/>
                    <a:gd name="connsiteX53" fmla="*/ 1211156 w 1302161"/>
                    <a:gd name="connsiteY53" fmla="*/ 336134 h 1145928"/>
                    <a:gd name="connsiteX54" fmla="*/ 1188167 w 1302161"/>
                    <a:gd name="connsiteY54" fmla="*/ 232750 h 1145928"/>
                    <a:gd name="connsiteX55" fmla="*/ 1181705 w 1302161"/>
                    <a:gd name="connsiteY55" fmla="*/ 160993 h 1145928"/>
                    <a:gd name="connsiteX56" fmla="*/ 1183134 w 1302161"/>
                    <a:gd name="connsiteY56" fmla="*/ 142289 h 1145928"/>
                    <a:gd name="connsiteX57" fmla="*/ 1160893 w 1302161"/>
                    <a:gd name="connsiteY57" fmla="*/ 122904 h 1145928"/>
                    <a:gd name="connsiteX58" fmla="*/ 1149398 w 1302161"/>
                    <a:gd name="connsiteY58" fmla="*/ 69784 h 1145928"/>
                    <a:gd name="connsiteX59" fmla="*/ 1114234 w 1302161"/>
                    <a:gd name="connsiteY59" fmla="*/ 46115 h 1145928"/>
                    <a:gd name="connsiteX60" fmla="*/ 1107024 w 1302161"/>
                    <a:gd name="connsiteY60" fmla="*/ 33192 h 1145928"/>
                    <a:gd name="connsiteX61" fmla="*/ 1071860 w 1302161"/>
                    <a:gd name="connsiteY61" fmla="*/ 18092 h 1145928"/>
                    <a:gd name="connsiteX62" fmla="*/ 1047511 w 1302161"/>
                    <a:gd name="connsiteY62" fmla="*/ 0 h 114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02161" h="1145928">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name="connsiteX0" fmla="*/ 163374 w 523040"/>
                    <a:gd name="connsiteY0" fmla="*/ 21221 h 447679"/>
                    <a:gd name="connsiteX1" fmla="*/ 148954 w 523040"/>
                    <a:gd name="connsiteY1" fmla="*/ 0 h 447679"/>
                    <a:gd name="connsiteX2" fmla="*/ 131338 w 523040"/>
                    <a:gd name="connsiteY2" fmla="*/ 31219 h 447679"/>
                    <a:gd name="connsiteX3" fmla="*/ 35436 w 523040"/>
                    <a:gd name="connsiteY3" fmla="*/ 80191 h 447679"/>
                    <a:gd name="connsiteX4" fmla="*/ 0 w 523040"/>
                    <a:gd name="connsiteY4" fmla="*/ 244789 h 447679"/>
                    <a:gd name="connsiteX5" fmla="*/ 17004 w 523040"/>
                    <a:gd name="connsiteY5" fmla="*/ 339331 h 447679"/>
                    <a:gd name="connsiteX6" fmla="*/ 47679 w 523040"/>
                    <a:gd name="connsiteY6" fmla="*/ 327428 h 447679"/>
                    <a:gd name="connsiteX7" fmla="*/ 71688 w 523040"/>
                    <a:gd name="connsiteY7" fmla="*/ 333005 h 447679"/>
                    <a:gd name="connsiteX8" fmla="*/ 112906 w 523040"/>
                    <a:gd name="connsiteY8" fmla="*/ 261929 h 447679"/>
                    <a:gd name="connsiteX9" fmla="*/ 162013 w 523040"/>
                    <a:gd name="connsiteY9" fmla="*/ 303962 h 447679"/>
                    <a:gd name="connsiteX10" fmla="*/ 203571 w 523040"/>
                    <a:gd name="connsiteY10" fmla="*/ 279069 h 447679"/>
                    <a:gd name="connsiteX11" fmla="*/ 250978 w 523040"/>
                    <a:gd name="connsiteY11" fmla="*/ 299337 h 447679"/>
                    <a:gd name="connsiteX12" fmla="*/ 301582 w 523040"/>
                    <a:gd name="connsiteY12" fmla="*/ 290563 h 447679"/>
                    <a:gd name="connsiteX13" fmla="*/ 373542 w 523040"/>
                    <a:gd name="connsiteY13" fmla="*/ 334705 h 447679"/>
                    <a:gd name="connsiteX14" fmla="*/ 394627 w 523040"/>
                    <a:gd name="connsiteY14" fmla="*/ 364224 h 447679"/>
                    <a:gd name="connsiteX15" fmla="*/ 422446 w 523040"/>
                    <a:gd name="connsiteY15" fmla="*/ 374903 h 447679"/>
                    <a:gd name="connsiteX16" fmla="*/ 483116 w 523040"/>
                    <a:gd name="connsiteY16" fmla="*/ 447680 h 447679"/>
                    <a:gd name="connsiteX17" fmla="*/ 523041 w 523040"/>
                    <a:gd name="connsiteY17" fmla="*/ 418365 h 447679"/>
                    <a:gd name="connsiteX18" fmla="*/ 515899 w 523040"/>
                    <a:gd name="connsiteY18" fmla="*/ 418977 h 447679"/>
                    <a:gd name="connsiteX19" fmla="*/ 500120 w 523040"/>
                    <a:gd name="connsiteY19" fmla="*/ 398164 h 447679"/>
                    <a:gd name="connsiteX20" fmla="*/ 487196 w 523040"/>
                    <a:gd name="connsiteY20" fmla="*/ 394559 h 447679"/>
                    <a:gd name="connsiteX21" fmla="*/ 472097 w 523040"/>
                    <a:gd name="connsiteY21" fmla="*/ 363680 h 447679"/>
                    <a:gd name="connsiteX22" fmla="*/ 455569 w 523040"/>
                    <a:gd name="connsiteY22" fmla="*/ 358715 h 447679"/>
                    <a:gd name="connsiteX23" fmla="*/ 436933 w 523040"/>
                    <a:gd name="connsiteY23" fmla="*/ 338582 h 447679"/>
                    <a:gd name="connsiteX24" fmla="*/ 428295 w 523040"/>
                    <a:gd name="connsiteY24" fmla="*/ 335726 h 447679"/>
                    <a:gd name="connsiteX25" fmla="*/ 392382 w 523040"/>
                    <a:gd name="connsiteY25" fmla="*/ 288319 h 447679"/>
                    <a:gd name="connsiteX26" fmla="*/ 352933 w 523040"/>
                    <a:gd name="connsiteY26" fmla="*/ 266758 h 447679"/>
                    <a:gd name="connsiteX27" fmla="*/ 312736 w 523040"/>
                    <a:gd name="connsiteY27" fmla="*/ 249550 h 447679"/>
                    <a:gd name="connsiteX28" fmla="*/ 287570 w 523040"/>
                    <a:gd name="connsiteY28" fmla="*/ 225132 h 447679"/>
                    <a:gd name="connsiteX29" fmla="*/ 272539 w 523040"/>
                    <a:gd name="connsiteY29" fmla="*/ 215814 h 447679"/>
                    <a:gd name="connsiteX30" fmla="*/ 261044 w 523040"/>
                    <a:gd name="connsiteY30" fmla="*/ 227309 h 447679"/>
                    <a:gd name="connsiteX31" fmla="*/ 254583 w 523040"/>
                    <a:gd name="connsiteY31" fmla="*/ 225132 h 447679"/>
                    <a:gd name="connsiteX32" fmla="*/ 245945 w 523040"/>
                    <a:gd name="connsiteY32" fmla="*/ 202143 h 447679"/>
                    <a:gd name="connsiteX33" fmla="*/ 227240 w 523040"/>
                    <a:gd name="connsiteY33" fmla="*/ 190648 h 447679"/>
                    <a:gd name="connsiteX34" fmla="*/ 222275 w 523040"/>
                    <a:gd name="connsiteY34" fmla="*/ 179902 h 447679"/>
                    <a:gd name="connsiteX35" fmla="*/ 210032 w 523040"/>
                    <a:gd name="connsiteY35" fmla="*/ 166230 h 447679"/>
                    <a:gd name="connsiteX36" fmla="*/ 182010 w 523040"/>
                    <a:gd name="connsiteY36" fmla="*/ 78694 h 447679"/>
                    <a:gd name="connsiteX37" fmla="*/ 163374 w 523040"/>
                    <a:gd name="connsiteY37" fmla="*/ 21221 h 44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23040" h="447679">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name="connsiteX0" fmla="*/ 607245 w 1489340"/>
                    <a:gd name="connsiteY0" fmla="*/ 176569 h 1448599"/>
                    <a:gd name="connsiteX1" fmla="*/ 607245 w 1489340"/>
                    <a:gd name="connsiteY1" fmla="*/ 310220 h 1448599"/>
                    <a:gd name="connsiteX2" fmla="*/ 628193 w 1489340"/>
                    <a:gd name="connsiteY2" fmla="*/ 356743 h 1448599"/>
                    <a:gd name="connsiteX3" fmla="*/ 606700 w 1489340"/>
                    <a:gd name="connsiteY3" fmla="*/ 387418 h 1448599"/>
                    <a:gd name="connsiteX4" fmla="*/ 485768 w 1489340"/>
                    <a:gd name="connsiteY4" fmla="*/ 383065 h 1448599"/>
                    <a:gd name="connsiteX5" fmla="*/ 460466 w 1489340"/>
                    <a:gd name="connsiteY5" fmla="*/ 423126 h 1448599"/>
                    <a:gd name="connsiteX6" fmla="*/ 414284 w 1489340"/>
                    <a:gd name="connsiteY6" fmla="*/ 430880 h 1448599"/>
                    <a:gd name="connsiteX7" fmla="*/ 424826 w 1489340"/>
                    <a:gd name="connsiteY7" fmla="*/ 481415 h 1448599"/>
                    <a:gd name="connsiteX8" fmla="*/ 325795 w 1489340"/>
                    <a:gd name="connsiteY8" fmla="*/ 513655 h 1448599"/>
                    <a:gd name="connsiteX9" fmla="*/ 286618 w 1489340"/>
                    <a:gd name="connsiteY9" fmla="*/ 557185 h 1448599"/>
                    <a:gd name="connsiteX10" fmla="*/ 137120 w 1489340"/>
                    <a:gd name="connsiteY10" fmla="*/ 596770 h 1448599"/>
                    <a:gd name="connsiteX11" fmla="*/ 33736 w 1489340"/>
                    <a:gd name="connsiteY11" fmla="*/ 638124 h 1448599"/>
                    <a:gd name="connsiteX12" fmla="*/ 5101 w 1489340"/>
                    <a:gd name="connsiteY12" fmla="*/ 728176 h 1448599"/>
                    <a:gd name="connsiteX13" fmla="*/ 0 w 1489340"/>
                    <a:gd name="connsiteY13" fmla="*/ 760892 h 1448599"/>
                    <a:gd name="connsiteX14" fmla="*/ 664718 w 1489340"/>
                    <a:gd name="connsiteY14" fmla="*/ 1254550 h 1448599"/>
                    <a:gd name="connsiteX15" fmla="*/ 668663 w 1489340"/>
                    <a:gd name="connsiteY15" fmla="*/ 1286314 h 1448599"/>
                    <a:gd name="connsiteX16" fmla="*/ 708044 w 1489340"/>
                    <a:gd name="connsiteY16" fmla="*/ 1317329 h 1448599"/>
                    <a:gd name="connsiteX17" fmla="*/ 735726 w 1489340"/>
                    <a:gd name="connsiteY17" fmla="*/ 1330456 h 1448599"/>
                    <a:gd name="connsiteX18" fmla="*/ 760008 w 1489340"/>
                    <a:gd name="connsiteY18" fmla="*/ 1349908 h 1448599"/>
                    <a:gd name="connsiteX19" fmla="*/ 789731 w 1489340"/>
                    <a:gd name="connsiteY19" fmla="*/ 1348616 h 1448599"/>
                    <a:gd name="connsiteX20" fmla="*/ 831969 w 1489340"/>
                    <a:gd name="connsiteY20" fmla="*/ 1375686 h 1448599"/>
                    <a:gd name="connsiteX21" fmla="*/ 810680 w 1489340"/>
                    <a:gd name="connsiteY21" fmla="*/ 1431731 h 1448599"/>
                    <a:gd name="connsiteX22" fmla="*/ 831969 w 1489340"/>
                    <a:gd name="connsiteY22" fmla="*/ 1448599 h 1448599"/>
                    <a:gd name="connsiteX23" fmla="*/ 870806 w 1489340"/>
                    <a:gd name="connsiteY23" fmla="*/ 1432275 h 1448599"/>
                    <a:gd name="connsiteX24" fmla="*/ 870806 w 1489340"/>
                    <a:gd name="connsiteY24" fmla="*/ 1430847 h 1448599"/>
                    <a:gd name="connsiteX25" fmla="*/ 1017243 w 1489340"/>
                    <a:gd name="connsiteY25" fmla="*/ 1399424 h 1448599"/>
                    <a:gd name="connsiteX26" fmla="*/ 1489341 w 1489340"/>
                    <a:gd name="connsiteY26" fmla="*/ 1074445 h 1448599"/>
                    <a:gd name="connsiteX27" fmla="*/ 1480839 w 1489340"/>
                    <a:gd name="connsiteY27" fmla="*/ 1031799 h 1448599"/>
                    <a:gd name="connsiteX28" fmla="*/ 1431391 w 1489340"/>
                    <a:gd name="connsiteY28" fmla="*/ 1010850 h 1448599"/>
                    <a:gd name="connsiteX29" fmla="*/ 1382556 w 1489340"/>
                    <a:gd name="connsiteY29" fmla="*/ 1013094 h 1448599"/>
                    <a:gd name="connsiteX30" fmla="*/ 1359771 w 1489340"/>
                    <a:gd name="connsiteY30" fmla="*/ 996771 h 1448599"/>
                    <a:gd name="connsiteX31" fmla="*/ 1368613 w 1489340"/>
                    <a:gd name="connsiteY31" fmla="*/ 935012 h 1448599"/>
                    <a:gd name="connsiteX32" fmla="*/ 1314200 w 1489340"/>
                    <a:gd name="connsiteY32" fmla="*/ 878491 h 1448599"/>
                    <a:gd name="connsiteX33" fmla="*/ 1320526 w 1489340"/>
                    <a:gd name="connsiteY33" fmla="*/ 847000 h 1448599"/>
                    <a:gd name="connsiteX34" fmla="*/ 1354465 w 1489340"/>
                    <a:gd name="connsiteY34" fmla="*/ 830064 h 1448599"/>
                    <a:gd name="connsiteX35" fmla="*/ 1362627 w 1489340"/>
                    <a:gd name="connsiteY35" fmla="*/ 711036 h 1448599"/>
                    <a:gd name="connsiteX36" fmla="*/ 1352289 w 1489340"/>
                    <a:gd name="connsiteY36" fmla="*/ 621732 h 1448599"/>
                    <a:gd name="connsiteX37" fmla="*/ 1330184 w 1489340"/>
                    <a:gd name="connsiteY37" fmla="*/ 595274 h 1448599"/>
                    <a:gd name="connsiteX38" fmla="*/ 1330184 w 1489340"/>
                    <a:gd name="connsiteY38" fmla="*/ 556641 h 1448599"/>
                    <a:gd name="connsiteX39" fmla="*/ 1351269 w 1489340"/>
                    <a:gd name="connsiteY39" fmla="*/ 539773 h 1448599"/>
                    <a:gd name="connsiteX40" fmla="*/ 1335149 w 1489340"/>
                    <a:gd name="connsiteY40" fmla="*/ 400817 h 1448599"/>
                    <a:gd name="connsiteX41" fmla="*/ 1281008 w 1489340"/>
                    <a:gd name="connsiteY41" fmla="*/ 370482 h 1448599"/>
                    <a:gd name="connsiteX42" fmla="*/ 1274615 w 1489340"/>
                    <a:gd name="connsiteY42" fmla="*/ 313008 h 1448599"/>
                    <a:gd name="connsiteX43" fmla="*/ 1233737 w 1489340"/>
                    <a:gd name="connsiteY43" fmla="*/ 297977 h 1448599"/>
                    <a:gd name="connsiteX44" fmla="*/ 1227752 w 1489340"/>
                    <a:gd name="connsiteY44" fmla="*/ 259004 h 1448599"/>
                    <a:gd name="connsiteX45" fmla="*/ 1306854 w 1489340"/>
                    <a:gd name="connsiteY45" fmla="*/ 182146 h 1448599"/>
                    <a:gd name="connsiteX46" fmla="*/ 1321886 w 1489340"/>
                    <a:gd name="connsiteY46" fmla="*/ 51284 h 1448599"/>
                    <a:gd name="connsiteX47" fmla="*/ 1348276 w 1489340"/>
                    <a:gd name="connsiteY47" fmla="*/ 10746 h 1448599"/>
                    <a:gd name="connsiteX48" fmla="*/ 1331816 w 1489340"/>
                    <a:gd name="connsiteY48" fmla="*/ 11767 h 1448599"/>
                    <a:gd name="connsiteX49" fmla="*/ 1298285 w 1489340"/>
                    <a:gd name="connsiteY49" fmla="*/ 16392 h 1448599"/>
                    <a:gd name="connsiteX50" fmla="*/ 1291551 w 1489340"/>
                    <a:gd name="connsiteY50" fmla="*/ 8842 h 1448599"/>
                    <a:gd name="connsiteX51" fmla="*/ 1268086 w 1489340"/>
                    <a:gd name="connsiteY51" fmla="*/ 408 h 1448599"/>
                    <a:gd name="connsiteX52" fmla="*/ 1256727 w 1489340"/>
                    <a:gd name="connsiteY52" fmla="*/ 11359 h 1448599"/>
                    <a:gd name="connsiteX53" fmla="*/ 1230745 w 1489340"/>
                    <a:gd name="connsiteY53" fmla="*/ 12991 h 1448599"/>
                    <a:gd name="connsiteX54" fmla="*/ 1201362 w 1489340"/>
                    <a:gd name="connsiteY54" fmla="*/ 0 h 1448599"/>
                    <a:gd name="connsiteX55" fmla="*/ 1185446 w 1489340"/>
                    <a:gd name="connsiteY55" fmla="*/ 12175 h 1448599"/>
                    <a:gd name="connsiteX56" fmla="*/ 1125457 w 1489340"/>
                    <a:gd name="connsiteY56" fmla="*/ 27274 h 1448599"/>
                    <a:gd name="connsiteX57" fmla="*/ 1115390 w 1489340"/>
                    <a:gd name="connsiteY57" fmla="*/ 26866 h 1448599"/>
                    <a:gd name="connsiteX58" fmla="*/ 1103283 w 1489340"/>
                    <a:gd name="connsiteY58" fmla="*/ 17208 h 1448599"/>
                    <a:gd name="connsiteX59" fmla="*/ 1022277 w 1489340"/>
                    <a:gd name="connsiteY59" fmla="*/ 12991 h 1448599"/>
                    <a:gd name="connsiteX60" fmla="*/ 1000512 w 1489340"/>
                    <a:gd name="connsiteY60" fmla="*/ 21425 h 1448599"/>
                    <a:gd name="connsiteX61" fmla="*/ 960246 w 1489340"/>
                    <a:gd name="connsiteY61" fmla="*/ 21833 h 1448599"/>
                    <a:gd name="connsiteX62" fmla="*/ 938821 w 1489340"/>
                    <a:gd name="connsiteY62" fmla="*/ 34416 h 1448599"/>
                    <a:gd name="connsiteX63" fmla="*/ 874682 w 1489340"/>
                    <a:gd name="connsiteY63" fmla="*/ 38225 h 1448599"/>
                    <a:gd name="connsiteX64" fmla="*/ 822242 w 1489340"/>
                    <a:gd name="connsiteY64" fmla="*/ 44482 h 1448599"/>
                    <a:gd name="connsiteX65" fmla="*/ 789119 w 1489340"/>
                    <a:gd name="connsiteY65" fmla="*/ 62506 h 1448599"/>
                    <a:gd name="connsiteX66" fmla="*/ 769394 w 1489340"/>
                    <a:gd name="connsiteY66" fmla="*/ 67540 h 1448599"/>
                    <a:gd name="connsiteX67" fmla="*/ 742120 w 1489340"/>
                    <a:gd name="connsiteY67" fmla="*/ 92297 h 1448599"/>
                    <a:gd name="connsiteX68" fmla="*/ 730421 w 1489340"/>
                    <a:gd name="connsiteY68" fmla="*/ 93522 h 1448599"/>
                    <a:gd name="connsiteX69" fmla="*/ 716954 w 1489340"/>
                    <a:gd name="connsiteY69" fmla="*/ 90189 h 1448599"/>
                    <a:gd name="connsiteX70" fmla="*/ 703963 w 1489340"/>
                    <a:gd name="connsiteY70" fmla="*/ 99439 h 1448599"/>
                    <a:gd name="connsiteX71" fmla="*/ 685531 w 1489340"/>
                    <a:gd name="connsiteY71" fmla="*/ 100255 h 1448599"/>
                    <a:gd name="connsiteX72" fmla="*/ 669207 w 1489340"/>
                    <a:gd name="connsiteY72" fmla="*/ 106513 h 1448599"/>
                    <a:gd name="connsiteX73" fmla="*/ 631458 w 1489340"/>
                    <a:gd name="connsiteY73" fmla="*/ 142221 h 1448599"/>
                    <a:gd name="connsiteX74" fmla="*/ 598266 w 1489340"/>
                    <a:gd name="connsiteY74" fmla="*/ 149022 h 1448599"/>
                    <a:gd name="connsiteX75" fmla="*/ 607245 w 1489340"/>
                    <a:gd name="connsiteY75" fmla="*/ 176569 h 144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89340" h="1448599">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name="connsiteX0" fmla="*/ 310084 w 927394"/>
                    <a:gd name="connsiteY0" fmla="*/ 630914 h 630913"/>
                    <a:gd name="connsiteX1" fmla="*/ 339603 w 927394"/>
                    <a:gd name="connsiteY1" fmla="*/ 538073 h 630913"/>
                    <a:gd name="connsiteX2" fmla="*/ 453325 w 927394"/>
                    <a:gd name="connsiteY2" fmla="*/ 492638 h 630913"/>
                    <a:gd name="connsiteX3" fmla="*/ 597722 w 927394"/>
                    <a:gd name="connsiteY3" fmla="*/ 454413 h 630913"/>
                    <a:gd name="connsiteX4" fmla="*/ 636491 w 927394"/>
                    <a:gd name="connsiteY4" fmla="*/ 411359 h 630913"/>
                    <a:gd name="connsiteX5" fmla="*/ 723756 w 927394"/>
                    <a:gd name="connsiteY5" fmla="*/ 382997 h 630913"/>
                    <a:gd name="connsiteX6" fmla="*/ 712601 w 927394"/>
                    <a:gd name="connsiteY6" fmla="*/ 329604 h 630913"/>
                    <a:gd name="connsiteX7" fmla="*/ 770346 w 927394"/>
                    <a:gd name="connsiteY7" fmla="*/ 319946 h 630913"/>
                    <a:gd name="connsiteX8" fmla="*/ 797008 w 927394"/>
                    <a:gd name="connsiteY8" fmla="*/ 277776 h 630913"/>
                    <a:gd name="connsiteX9" fmla="*/ 918553 w 927394"/>
                    <a:gd name="connsiteY9" fmla="*/ 282129 h 630913"/>
                    <a:gd name="connsiteX10" fmla="*/ 927395 w 927394"/>
                    <a:gd name="connsiteY10" fmla="*/ 269478 h 630913"/>
                    <a:gd name="connsiteX11" fmla="*/ 909371 w 927394"/>
                    <a:gd name="connsiteY11" fmla="*/ 229349 h 630913"/>
                    <a:gd name="connsiteX12" fmla="*/ 909371 w 927394"/>
                    <a:gd name="connsiteY12" fmla="*/ 94542 h 630913"/>
                    <a:gd name="connsiteX13" fmla="*/ 899576 w 927394"/>
                    <a:gd name="connsiteY13" fmla="*/ 64343 h 630913"/>
                    <a:gd name="connsiteX14" fmla="*/ 866861 w 927394"/>
                    <a:gd name="connsiteY14" fmla="*/ 59990 h 630913"/>
                    <a:gd name="connsiteX15" fmla="*/ 848020 w 927394"/>
                    <a:gd name="connsiteY15" fmla="*/ 48223 h 630913"/>
                    <a:gd name="connsiteX16" fmla="*/ 784698 w 927394"/>
                    <a:gd name="connsiteY16" fmla="*/ 49515 h 630913"/>
                    <a:gd name="connsiteX17" fmla="*/ 755723 w 927394"/>
                    <a:gd name="connsiteY17" fmla="*/ 57065 h 630913"/>
                    <a:gd name="connsiteX18" fmla="*/ 733074 w 927394"/>
                    <a:gd name="connsiteY18" fmla="*/ 51148 h 630913"/>
                    <a:gd name="connsiteX19" fmla="*/ 705867 w 927394"/>
                    <a:gd name="connsiteY19" fmla="*/ 29791 h 630913"/>
                    <a:gd name="connsiteX20" fmla="*/ 693284 w 927394"/>
                    <a:gd name="connsiteY20" fmla="*/ 0 h 630913"/>
                    <a:gd name="connsiteX21" fmla="*/ 654243 w 927394"/>
                    <a:gd name="connsiteY21" fmla="*/ 8842 h 630913"/>
                    <a:gd name="connsiteX22" fmla="*/ 602211 w 927394"/>
                    <a:gd name="connsiteY22" fmla="*/ 95222 h 630913"/>
                    <a:gd name="connsiteX23" fmla="*/ 582147 w 927394"/>
                    <a:gd name="connsiteY23" fmla="*/ 116171 h 630913"/>
                    <a:gd name="connsiteX24" fmla="*/ 555281 w 927394"/>
                    <a:gd name="connsiteY24" fmla="*/ 147662 h 630913"/>
                    <a:gd name="connsiteX25" fmla="*/ 510798 w 927394"/>
                    <a:gd name="connsiteY25" fmla="*/ 171536 h 630913"/>
                    <a:gd name="connsiteX26" fmla="*/ 426935 w 927394"/>
                    <a:gd name="connsiteY26" fmla="*/ 205952 h 630913"/>
                    <a:gd name="connsiteX27" fmla="*/ 377895 w 927394"/>
                    <a:gd name="connsiteY27" fmla="*/ 247849 h 630913"/>
                    <a:gd name="connsiteX28" fmla="*/ 329672 w 927394"/>
                    <a:gd name="connsiteY28" fmla="*/ 304915 h 630913"/>
                    <a:gd name="connsiteX29" fmla="*/ 291448 w 927394"/>
                    <a:gd name="connsiteY29" fmla="*/ 349329 h 630913"/>
                    <a:gd name="connsiteX30" fmla="*/ 277232 w 927394"/>
                    <a:gd name="connsiteY30" fmla="*/ 403469 h 630913"/>
                    <a:gd name="connsiteX31" fmla="*/ 277232 w 927394"/>
                    <a:gd name="connsiteY31" fmla="*/ 412243 h 630913"/>
                    <a:gd name="connsiteX32" fmla="*/ 282673 w 927394"/>
                    <a:gd name="connsiteY32" fmla="*/ 430336 h 630913"/>
                    <a:gd name="connsiteX33" fmla="*/ 283490 w 927394"/>
                    <a:gd name="connsiteY33" fmla="*/ 455501 h 630913"/>
                    <a:gd name="connsiteX34" fmla="*/ 224792 w 927394"/>
                    <a:gd name="connsiteY34" fmla="*/ 526782 h 630913"/>
                    <a:gd name="connsiteX35" fmla="*/ 198334 w 927394"/>
                    <a:gd name="connsiteY35" fmla="*/ 546915 h 630913"/>
                    <a:gd name="connsiteX36" fmla="*/ 159769 w 927394"/>
                    <a:gd name="connsiteY36" fmla="*/ 562422 h 630913"/>
                    <a:gd name="connsiteX37" fmla="*/ 111954 w 927394"/>
                    <a:gd name="connsiteY37" fmla="*/ 597654 h 630913"/>
                    <a:gd name="connsiteX38" fmla="*/ 70464 w 927394"/>
                    <a:gd name="connsiteY38" fmla="*/ 616495 h 630913"/>
                    <a:gd name="connsiteX39" fmla="*/ 2925 w 927394"/>
                    <a:gd name="connsiteY39" fmla="*/ 625337 h 630913"/>
                    <a:gd name="connsiteX40" fmla="*/ 0 w 927394"/>
                    <a:gd name="connsiteY40" fmla="*/ 630914 h 630913"/>
                    <a:gd name="connsiteX41" fmla="*/ 310084 w 927394"/>
                    <a:gd name="connsiteY41" fmla="*/ 630914 h 6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27394" h="630913">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name="connsiteX0" fmla="*/ 102976 w 571672"/>
                    <a:gd name="connsiteY0" fmla="*/ 242068 h 442782"/>
                    <a:gd name="connsiteX1" fmla="*/ 118075 w 571672"/>
                    <a:gd name="connsiteY1" fmla="*/ 270159 h 442782"/>
                    <a:gd name="connsiteX2" fmla="*/ 133175 w 571672"/>
                    <a:gd name="connsiteY2" fmla="*/ 292400 h 442782"/>
                    <a:gd name="connsiteX3" fmla="*/ 133311 w 571672"/>
                    <a:gd name="connsiteY3" fmla="*/ 293692 h 442782"/>
                    <a:gd name="connsiteX4" fmla="*/ 197518 w 571672"/>
                    <a:gd name="connsiteY4" fmla="*/ 253155 h 442782"/>
                    <a:gd name="connsiteX5" fmla="*/ 211733 w 571672"/>
                    <a:gd name="connsiteY5" fmla="*/ 213365 h 442782"/>
                    <a:gd name="connsiteX6" fmla="*/ 307431 w 571672"/>
                    <a:gd name="connsiteY6" fmla="*/ 207380 h 442782"/>
                    <a:gd name="connsiteX7" fmla="*/ 364700 w 571672"/>
                    <a:gd name="connsiteY7" fmla="*/ 276144 h 442782"/>
                    <a:gd name="connsiteX8" fmla="*/ 373406 w 571672"/>
                    <a:gd name="connsiteY8" fmla="*/ 310764 h 442782"/>
                    <a:gd name="connsiteX9" fmla="*/ 337222 w 571672"/>
                    <a:gd name="connsiteY9" fmla="*/ 339671 h 442782"/>
                    <a:gd name="connsiteX10" fmla="*/ 335998 w 571672"/>
                    <a:gd name="connsiteY10" fmla="*/ 342051 h 442782"/>
                    <a:gd name="connsiteX11" fmla="*/ 336474 w 571672"/>
                    <a:gd name="connsiteY11" fmla="*/ 342323 h 442782"/>
                    <a:gd name="connsiteX12" fmla="*/ 369598 w 571672"/>
                    <a:gd name="connsiteY12" fmla="*/ 329468 h 442782"/>
                    <a:gd name="connsiteX13" fmla="*/ 388778 w 571672"/>
                    <a:gd name="connsiteY13" fmla="*/ 343275 h 442782"/>
                    <a:gd name="connsiteX14" fmla="*/ 404014 w 571672"/>
                    <a:gd name="connsiteY14" fmla="*/ 334841 h 442782"/>
                    <a:gd name="connsiteX15" fmla="*/ 450332 w 571672"/>
                    <a:gd name="connsiteY15" fmla="*/ 343411 h 442782"/>
                    <a:gd name="connsiteX16" fmla="*/ 458290 w 571672"/>
                    <a:gd name="connsiteY16" fmla="*/ 426595 h 442782"/>
                    <a:gd name="connsiteX17" fmla="*/ 439586 w 571672"/>
                    <a:gd name="connsiteY17" fmla="*/ 434076 h 442782"/>
                    <a:gd name="connsiteX18" fmla="*/ 441218 w 571672"/>
                    <a:gd name="connsiteY18" fmla="*/ 441082 h 442782"/>
                    <a:gd name="connsiteX19" fmla="*/ 468220 w 571672"/>
                    <a:gd name="connsiteY19" fmla="*/ 442782 h 442782"/>
                    <a:gd name="connsiteX20" fmla="*/ 489849 w 571672"/>
                    <a:gd name="connsiteY20" fmla="*/ 399592 h 442782"/>
                    <a:gd name="connsiteX21" fmla="*/ 513791 w 571672"/>
                    <a:gd name="connsiteY21" fmla="*/ 423534 h 442782"/>
                    <a:gd name="connsiteX22" fmla="*/ 526578 w 571672"/>
                    <a:gd name="connsiteY22" fmla="*/ 419793 h 442782"/>
                    <a:gd name="connsiteX23" fmla="*/ 541949 w 571672"/>
                    <a:gd name="connsiteY23" fmla="*/ 391090 h 442782"/>
                    <a:gd name="connsiteX24" fmla="*/ 531339 w 571672"/>
                    <a:gd name="connsiteY24" fmla="*/ 369870 h 442782"/>
                    <a:gd name="connsiteX25" fmla="*/ 531339 w 571672"/>
                    <a:gd name="connsiteY25" fmla="*/ 340827 h 442782"/>
                    <a:gd name="connsiteX26" fmla="*/ 565483 w 571672"/>
                    <a:gd name="connsiteY26" fmla="*/ 344296 h 442782"/>
                    <a:gd name="connsiteX27" fmla="*/ 557661 w 571672"/>
                    <a:gd name="connsiteY27" fmla="*/ 324707 h 442782"/>
                    <a:gd name="connsiteX28" fmla="*/ 557661 w 571672"/>
                    <a:gd name="connsiteY28" fmla="*/ 277096 h 442782"/>
                    <a:gd name="connsiteX29" fmla="*/ 539433 w 571672"/>
                    <a:gd name="connsiteY29" fmla="*/ 260228 h 442782"/>
                    <a:gd name="connsiteX30" fmla="*/ 537664 w 571672"/>
                    <a:gd name="connsiteY30" fmla="*/ 226220 h 442782"/>
                    <a:gd name="connsiteX31" fmla="*/ 571672 w 571672"/>
                    <a:gd name="connsiteY31" fmla="*/ 198810 h 442782"/>
                    <a:gd name="connsiteX32" fmla="*/ 543854 w 571672"/>
                    <a:gd name="connsiteY32" fmla="*/ 200306 h 442782"/>
                    <a:gd name="connsiteX33" fmla="*/ 540861 w 571672"/>
                    <a:gd name="connsiteY33" fmla="*/ 155620 h 442782"/>
                    <a:gd name="connsiteX34" fmla="*/ 503317 w 571672"/>
                    <a:gd name="connsiteY34" fmla="*/ 127461 h 442782"/>
                    <a:gd name="connsiteX35" fmla="*/ 528958 w 571672"/>
                    <a:gd name="connsiteY35" fmla="*/ 104472 h 442782"/>
                    <a:gd name="connsiteX36" fmla="*/ 512091 w 571672"/>
                    <a:gd name="connsiteY36" fmla="*/ 89577 h 442782"/>
                    <a:gd name="connsiteX37" fmla="*/ 503385 w 571672"/>
                    <a:gd name="connsiteY37" fmla="*/ 15848 h 442782"/>
                    <a:gd name="connsiteX38" fmla="*/ 485836 w 571672"/>
                    <a:gd name="connsiteY38" fmla="*/ 13535 h 442782"/>
                    <a:gd name="connsiteX39" fmla="*/ 446523 w 571672"/>
                    <a:gd name="connsiteY39" fmla="*/ 56929 h 442782"/>
                    <a:gd name="connsiteX40" fmla="*/ 407006 w 571672"/>
                    <a:gd name="connsiteY40" fmla="*/ 41081 h 442782"/>
                    <a:gd name="connsiteX41" fmla="*/ 375107 w 571672"/>
                    <a:gd name="connsiteY41" fmla="*/ 75769 h 442782"/>
                    <a:gd name="connsiteX42" fmla="*/ 347288 w 571672"/>
                    <a:gd name="connsiteY42" fmla="*/ 53460 h 442782"/>
                    <a:gd name="connsiteX43" fmla="*/ 324911 w 571672"/>
                    <a:gd name="connsiteY43" fmla="*/ 68356 h 442782"/>
                    <a:gd name="connsiteX44" fmla="*/ 287163 w 571672"/>
                    <a:gd name="connsiteY44" fmla="*/ 50400 h 442782"/>
                    <a:gd name="connsiteX45" fmla="*/ 294984 w 571672"/>
                    <a:gd name="connsiteY45" fmla="*/ 25302 h 442782"/>
                    <a:gd name="connsiteX46" fmla="*/ 224316 w 571672"/>
                    <a:gd name="connsiteY46" fmla="*/ 32103 h 442782"/>
                    <a:gd name="connsiteX47" fmla="*/ 179153 w 571672"/>
                    <a:gd name="connsiteY47" fmla="*/ 26594 h 442782"/>
                    <a:gd name="connsiteX48" fmla="*/ 157320 w 571672"/>
                    <a:gd name="connsiteY48" fmla="*/ 2721 h 442782"/>
                    <a:gd name="connsiteX49" fmla="*/ 140929 w 571672"/>
                    <a:gd name="connsiteY49" fmla="*/ 0 h 442782"/>
                    <a:gd name="connsiteX50" fmla="*/ 136984 w 571672"/>
                    <a:gd name="connsiteY50" fmla="*/ 26186 h 442782"/>
                    <a:gd name="connsiteX51" fmla="*/ 122088 w 571672"/>
                    <a:gd name="connsiteY51" fmla="*/ 39313 h 442782"/>
                    <a:gd name="connsiteX52" fmla="*/ 127121 w 571672"/>
                    <a:gd name="connsiteY52" fmla="*/ 57813 h 442782"/>
                    <a:gd name="connsiteX53" fmla="*/ 117667 w 571672"/>
                    <a:gd name="connsiteY53" fmla="*/ 90257 h 442782"/>
                    <a:gd name="connsiteX54" fmla="*/ 56181 w 571672"/>
                    <a:gd name="connsiteY54" fmla="*/ 98623 h 442782"/>
                    <a:gd name="connsiteX55" fmla="*/ 27818 w 571672"/>
                    <a:gd name="connsiteY55" fmla="*/ 125081 h 442782"/>
                    <a:gd name="connsiteX56" fmla="*/ 0 w 571672"/>
                    <a:gd name="connsiteY56" fmla="*/ 139024 h 442782"/>
                    <a:gd name="connsiteX57" fmla="*/ 272 w 571672"/>
                    <a:gd name="connsiteY57" fmla="*/ 153171 h 442782"/>
                    <a:gd name="connsiteX58" fmla="*/ 14895 w 571672"/>
                    <a:gd name="connsiteY58" fmla="*/ 152763 h 442782"/>
                    <a:gd name="connsiteX59" fmla="*/ 25370 w 571672"/>
                    <a:gd name="connsiteY59" fmla="*/ 141405 h 442782"/>
                    <a:gd name="connsiteX60" fmla="*/ 35028 w 571672"/>
                    <a:gd name="connsiteY60" fmla="*/ 161537 h 442782"/>
                    <a:gd name="connsiteX61" fmla="*/ 44686 w 571672"/>
                    <a:gd name="connsiteY61" fmla="*/ 165754 h 442782"/>
                    <a:gd name="connsiteX62" fmla="*/ 48019 w 571672"/>
                    <a:gd name="connsiteY62" fmla="*/ 198062 h 442782"/>
                    <a:gd name="connsiteX63" fmla="*/ 56861 w 571672"/>
                    <a:gd name="connsiteY63" fmla="*/ 208536 h 442782"/>
                    <a:gd name="connsiteX64" fmla="*/ 77810 w 571672"/>
                    <a:gd name="connsiteY64" fmla="*/ 220711 h 442782"/>
                    <a:gd name="connsiteX65" fmla="*/ 102976 w 571672"/>
                    <a:gd name="connsiteY65" fmla="*/ 242068 h 4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71672" h="44278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name="connsiteX0" fmla="*/ 90079 w 235946"/>
                    <a:gd name="connsiteY0" fmla="*/ 122602 h 129366"/>
                    <a:gd name="connsiteX1" fmla="*/ 124426 w 235946"/>
                    <a:gd name="connsiteY1" fmla="*/ 105395 h 129366"/>
                    <a:gd name="connsiteX2" fmla="*/ 155305 w 235946"/>
                    <a:gd name="connsiteY2" fmla="*/ 76625 h 129366"/>
                    <a:gd name="connsiteX3" fmla="*/ 210262 w 235946"/>
                    <a:gd name="connsiteY3" fmla="*/ 69143 h 129366"/>
                    <a:gd name="connsiteX4" fmla="*/ 214616 w 235946"/>
                    <a:gd name="connsiteY4" fmla="*/ 54314 h 129366"/>
                    <a:gd name="connsiteX5" fmla="*/ 207815 w 235946"/>
                    <a:gd name="connsiteY5" fmla="*/ 29353 h 129366"/>
                    <a:gd name="connsiteX6" fmla="*/ 226519 w 235946"/>
                    <a:gd name="connsiteY6" fmla="*/ 12893 h 129366"/>
                    <a:gd name="connsiteX7" fmla="*/ 229239 w 235946"/>
                    <a:gd name="connsiteY7" fmla="*/ -4994 h 129366"/>
                    <a:gd name="connsiteX8" fmla="*/ 125176 w 235946"/>
                    <a:gd name="connsiteY8" fmla="*/ -6764 h 129366"/>
                    <a:gd name="connsiteX9" fmla="*/ 89332 w 235946"/>
                    <a:gd name="connsiteY9" fmla="*/ 8745 h 129366"/>
                    <a:gd name="connsiteX10" fmla="*/ 41721 w 235946"/>
                    <a:gd name="connsiteY10" fmla="*/ 14730 h 129366"/>
                    <a:gd name="connsiteX11" fmla="*/ -6707 w 235946"/>
                    <a:gd name="connsiteY11" fmla="*/ 29559 h 129366"/>
                    <a:gd name="connsiteX12" fmla="*/ 20499 w 235946"/>
                    <a:gd name="connsiteY12" fmla="*/ 36360 h 129366"/>
                    <a:gd name="connsiteX13" fmla="*/ 23830 w 235946"/>
                    <a:gd name="connsiteY13" fmla="*/ 56765 h 129366"/>
                    <a:gd name="connsiteX14" fmla="*/ 69538 w 235946"/>
                    <a:gd name="connsiteY14" fmla="*/ 63566 h 129366"/>
                    <a:gd name="connsiteX15" fmla="*/ 128713 w 235946"/>
                    <a:gd name="connsiteY15" fmla="*/ 56765 h 129366"/>
                    <a:gd name="connsiteX16" fmla="*/ 128713 w 235946"/>
                    <a:gd name="connsiteY16" fmla="*/ 60571 h 129366"/>
                    <a:gd name="connsiteX17" fmla="*/ 85931 w 235946"/>
                    <a:gd name="connsiteY17" fmla="*/ 68123 h 129366"/>
                    <a:gd name="connsiteX18" fmla="*/ 89671 w 235946"/>
                    <a:gd name="connsiteY18" fmla="*/ 87777 h 129366"/>
                    <a:gd name="connsiteX19" fmla="*/ 85522 w 235946"/>
                    <a:gd name="connsiteY19" fmla="*/ 108182 h 12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946" h="12936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name="connsiteX0" fmla="*/ 26553 w 451829"/>
                    <a:gd name="connsiteY0" fmla="*/ 189870 h 342323"/>
                    <a:gd name="connsiteX1" fmla="*/ 27367 w 451829"/>
                    <a:gd name="connsiteY1" fmla="*/ 216260 h 342323"/>
                    <a:gd name="connsiteX2" fmla="*/ 34169 w 451829"/>
                    <a:gd name="connsiteY2" fmla="*/ 227007 h 342323"/>
                    <a:gd name="connsiteX3" fmla="*/ 102526 w 451829"/>
                    <a:gd name="connsiteY3" fmla="*/ 225987 h 342323"/>
                    <a:gd name="connsiteX4" fmla="*/ 128099 w 451829"/>
                    <a:gd name="connsiteY4" fmla="*/ 212384 h 342323"/>
                    <a:gd name="connsiteX5" fmla="*/ 178772 w 451829"/>
                    <a:gd name="connsiteY5" fmla="*/ 210275 h 342323"/>
                    <a:gd name="connsiteX6" fmla="*/ 223118 w 451829"/>
                    <a:gd name="connsiteY6" fmla="*/ 227007 h 342323"/>
                    <a:gd name="connsiteX7" fmla="*/ 272838 w 451829"/>
                    <a:gd name="connsiteY7" fmla="*/ 224626 h 342323"/>
                    <a:gd name="connsiteX8" fmla="*/ 272838 w 451829"/>
                    <a:gd name="connsiteY8" fmla="*/ 268361 h 342323"/>
                    <a:gd name="connsiteX9" fmla="*/ 226247 w 451829"/>
                    <a:gd name="connsiteY9" fmla="*/ 280944 h 342323"/>
                    <a:gd name="connsiteX10" fmla="*/ 161698 w 451829"/>
                    <a:gd name="connsiteY10" fmla="*/ 260131 h 342323"/>
                    <a:gd name="connsiteX11" fmla="*/ 139052 w 451829"/>
                    <a:gd name="connsiteY11" fmla="*/ 264485 h 342323"/>
                    <a:gd name="connsiteX12" fmla="*/ 99192 w 451829"/>
                    <a:gd name="connsiteY12" fmla="*/ 276454 h 342323"/>
                    <a:gd name="connsiteX13" fmla="*/ 63826 w 451829"/>
                    <a:gd name="connsiteY13" fmla="*/ 280330 h 342323"/>
                    <a:gd name="connsiteX14" fmla="*/ 15670 w 451829"/>
                    <a:gd name="connsiteY14" fmla="*/ 296723 h 342323"/>
                    <a:gd name="connsiteX15" fmla="*/ 14989 w 451829"/>
                    <a:gd name="connsiteY15" fmla="*/ 311415 h 342323"/>
                    <a:gd name="connsiteX16" fmla="*/ 12744 w 451829"/>
                    <a:gd name="connsiteY16" fmla="*/ 335560 h 342323"/>
                    <a:gd name="connsiteX17" fmla="*/ 65662 w 451829"/>
                    <a:gd name="connsiteY17" fmla="*/ 319439 h 342323"/>
                    <a:gd name="connsiteX18" fmla="*/ 66546 w 451829"/>
                    <a:gd name="connsiteY18" fmla="*/ 319439 h 342323"/>
                    <a:gd name="connsiteX19" fmla="*/ 113340 w 451829"/>
                    <a:gd name="connsiteY19" fmla="*/ 313591 h 342323"/>
                    <a:gd name="connsiteX20" fmla="*/ 150546 w 451829"/>
                    <a:gd name="connsiteY20" fmla="*/ 297540 h 342323"/>
                    <a:gd name="connsiteX21" fmla="*/ 261410 w 451829"/>
                    <a:gd name="connsiteY21" fmla="*/ 299376 h 342323"/>
                    <a:gd name="connsiteX22" fmla="*/ 261410 w 451829"/>
                    <a:gd name="connsiteY22" fmla="*/ 298015 h 342323"/>
                    <a:gd name="connsiteX23" fmla="*/ 304192 w 451829"/>
                    <a:gd name="connsiteY23" fmla="*/ 304816 h 342323"/>
                    <a:gd name="connsiteX24" fmla="*/ 325753 w 451829"/>
                    <a:gd name="connsiteY24" fmla="*/ 328350 h 342323"/>
                    <a:gd name="connsiteX25" fmla="*/ 361531 w 451829"/>
                    <a:gd name="connsiteY25" fmla="*/ 332704 h 342323"/>
                    <a:gd name="connsiteX26" fmla="*/ 438321 w 451829"/>
                    <a:gd name="connsiteY26" fmla="*/ 325291 h 342323"/>
                    <a:gd name="connsiteX27" fmla="*/ 445123 w 451829"/>
                    <a:gd name="connsiteY27" fmla="*/ 303525 h 342323"/>
                    <a:gd name="connsiteX28" fmla="*/ 428932 w 451829"/>
                    <a:gd name="connsiteY28" fmla="*/ 273598 h 342323"/>
                    <a:gd name="connsiteX29" fmla="*/ 401726 w 451829"/>
                    <a:gd name="connsiteY29" fmla="*/ 236598 h 342323"/>
                    <a:gd name="connsiteX30" fmla="*/ 407099 w 451829"/>
                    <a:gd name="connsiteY30" fmla="*/ 202929 h 342323"/>
                    <a:gd name="connsiteX31" fmla="*/ 397169 w 451829"/>
                    <a:gd name="connsiteY31" fmla="*/ 184294 h 342323"/>
                    <a:gd name="connsiteX32" fmla="*/ 394722 w 451829"/>
                    <a:gd name="connsiteY32" fmla="*/ 153481 h 342323"/>
                    <a:gd name="connsiteX33" fmla="*/ 347722 w 451829"/>
                    <a:gd name="connsiteY33" fmla="*/ 114306 h 342323"/>
                    <a:gd name="connsiteX34" fmla="*/ 342827 w 451829"/>
                    <a:gd name="connsiteY34" fmla="*/ 85127 h 342323"/>
                    <a:gd name="connsiteX35" fmla="*/ 319087 w 451829"/>
                    <a:gd name="connsiteY35" fmla="*/ 77578 h 342323"/>
                    <a:gd name="connsiteX36" fmla="*/ 301745 w 451829"/>
                    <a:gd name="connsiteY36" fmla="*/ 32959 h 342323"/>
                    <a:gd name="connsiteX37" fmla="*/ 269846 w 451829"/>
                    <a:gd name="connsiteY37" fmla="*/ 36769 h 342323"/>
                    <a:gd name="connsiteX38" fmla="*/ 246040 w 451829"/>
                    <a:gd name="connsiteY38" fmla="*/ -6764 h 342323"/>
                    <a:gd name="connsiteX39" fmla="*/ 117624 w 451829"/>
                    <a:gd name="connsiteY39" fmla="*/ 5547 h 342323"/>
                    <a:gd name="connsiteX40" fmla="*/ 67021 w 451829"/>
                    <a:gd name="connsiteY40" fmla="*/ 32073 h 342323"/>
                    <a:gd name="connsiteX41" fmla="*/ 62262 w 451829"/>
                    <a:gd name="connsiteY41" fmla="*/ 50913 h 342323"/>
                    <a:gd name="connsiteX42" fmla="*/ 58110 w 451829"/>
                    <a:gd name="connsiteY42" fmla="*/ 66831 h 342323"/>
                    <a:gd name="connsiteX43" fmla="*/ 27301 w 451829"/>
                    <a:gd name="connsiteY43" fmla="*/ 105123 h 342323"/>
                    <a:gd name="connsiteX44" fmla="*/ -6707 w 451829"/>
                    <a:gd name="connsiteY44" fmla="*/ 132804 h 342323"/>
                    <a:gd name="connsiteX45" fmla="*/ -5890 w 451829"/>
                    <a:gd name="connsiteY45" fmla="*/ 142871 h 34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1829" h="342323">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name="connsiteX0" fmla="*/ 32443 w 727292"/>
                    <a:gd name="connsiteY0" fmla="*/ 493386 h 527666"/>
                    <a:gd name="connsiteX1" fmla="*/ 314641 w 727292"/>
                    <a:gd name="connsiteY1" fmla="*/ 483048 h 527666"/>
                    <a:gd name="connsiteX2" fmla="*/ 322123 w 727292"/>
                    <a:gd name="connsiteY2" fmla="*/ 380412 h 527666"/>
                    <a:gd name="connsiteX3" fmla="*/ 352526 w 727292"/>
                    <a:gd name="connsiteY3" fmla="*/ 348513 h 527666"/>
                    <a:gd name="connsiteX4" fmla="*/ 425779 w 727292"/>
                    <a:gd name="connsiteY4" fmla="*/ 323279 h 527666"/>
                    <a:gd name="connsiteX5" fmla="*/ 467064 w 727292"/>
                    <a:gd name="connsiteY5" fmla="*/ 118211 h 527666"/>
                    <a:gd name="connsiteX6" fmla="*/ 708792 w 727292"/>
                    <a:gd name="connsiteY6" fmla="*/ 119504 h 527666"/>
                    <a:gd name="connsiteX7" fmla="*/ 727292 w 727292"/>
                    <a:gd name="connsiteY7" fmla="*/ 0 h 527666"/>
                    <a:gd name="connsiteX8" fmla="*/ 408775 w 727292"/>
                    <a:gd name="connsiteY8" fmla="*/ 0 h 527666"/>
                    <a:gd name="connsiteX9" fmla="*/ 387962 w 727292"/>
                    <a:gd name="connsiteY9" fmla="*/ 19112 h 527666"/>
                    <a:gd name="connsiteX10" fmla="*/ 373678 w 727292"/>
                    <a:gd name="connsiteY10" fmla="*/ 44754 h 527666"/>
                    <a:gd name="connsiteX11" fmla="*/ 348513 w 727292"/>
                    <a:gd name="connsiteY11" fmla="*/ 74477 h 527666"/>
                    <a:gd name="connsiteX12" fmla="*/ 309540 w 727292"/>
                    <a:gd name="connsiteY12" fmla="*/ 90461 h 527666"/>
                    <a:gd name="connsiteX13" fmla="*/ 274716 w 727292"/>
                    <a:gd name="connsiteY13" fmla="*/ 120660 h 527666"/>
                    <a:gd name="connsiteX14" fmla="*/ 250774 w 727292"/>
                    <a:gd name="connsiteY14" fmla="*/ 166775 h 527666"/>
                    <a:gd name="connsiteX15" fmla="*/ 236083 w 727292"/>
                    <a:gd name="connsiteY15" fmla="*/ 194457 h 527666"/>
                    <a:gd name="connsiteX16" fmla="*/ 198810 w 727292"/>
                    <a:gd name="connsiteY16" fmla="*/ 246489 h 527666"/>
                    <a:gd name="connsiteX17" fmla="*/ 146370 w 727292"/>
                    <a:gd name="connsiteY17" fmla="*/ 294236 h 527666"/>
                    <a:gd name="connsiteX18" fmla="*/ 134603 w 727292"/>
                    <a:gd name="connsiteY18" fmla="*/ 316477 h 527666"/>
                    <a:gd name="connsiteX19" fmla="*/ 102772 w 727292"/>
                    <a:gd name="connsiteY19" fmla="*/ 353002 h 527666"/>
                    <a:gd name="connsiteX20" fmla="*/ 101888 w 727292"/>
                    <a:gd name="connsiteY20" fmla="*/ 367693 h 527666"/>
                    <a:gd name="connsiteX21" fmla="*/ 71280 w 727292"/>
                    <a:gd name="connsiteY21" fmla="*/ 408775 h 527666"/>
                    <a:gd name="connsiteX22" fmla="*/ 59582 w 727292"/>
                    <a:gd name="connsiteY22" fmla="*/ 424282 h 527666"/>
                    <a:gd name="connsiteX23" fmla="*/ 41898 w 727292"/>
                    <a:gd name="connsiteY23" fmla="*/ 430131 h 527666"/>
                    <a:gd name="connsiteX24" fmla="*/ 22649 w 727292"/>
                    <a:gd name="connsiteY24" fmla="*/ 459514 h 527666"/>
                    <a:gd name="connsiteX25" fmla="*/ 9182 w 727292"/>
                    <a:gd name="connsiteY25" fmla="*/ 503520 h 527666"/>
                    <a:gd name="connsiteX26" fmla="*/ 0 w 727292"/>
                    <a:gd name="connsiteY26" fmla="*/ 524945 h 527666"/>
                    <a:gd name="connsiteX27" fmla="*/ 1632 w 727292"/>
                    <a:gd name="connsiteY27" fmla="*/ 527666 h 527666"/>
                    <a:gd name="connsiteX28" fmla="*/ 32443 w 727292"/>
                    <a:gd name="connsiteY28" fmla="*/ 493386 h 52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292" h="527666">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name="connsiteX0" fmla="*/ 13603 w 57813"/>
                    <a:gd name="connsiteY0" fmla="*/ 74273 h 77945"/>
                    <a:gd name="connsiteX1" fmla="*/ 24690 w 57813"/>
                    <a:gd name="connsiteY1" fmla="*/ 50808 h 77945"/>
                    <a:gd name="connsiteX2" fmla="*/ 55841 w 57813"/>
                    <a:gd name="connsiteY2" fmla="*/ 20541 h 77945"/>
                    <a:gd name="connsiteX3" fmla="*/ 57813 w 57813"/>
                    <a:gd name="connsiteY3" fmla="*/ 0 h 77945"/>
                    <a:gd name="connsiteX4" fmla="*/ 45978 w 57813"/>
                    <a:gd name="connsiteY4" fmla="*/ 408 h 77945"/>
                    <a:gd name="connsiteX5" fmla="*/ 0 w 57813"/>
                    <a:gd name="connsiteY5" fmla="*/ 69376 h 77945"/>
                    <a:gd name="connsiteX6" fmla="*/ 7073 w 57813"/>
                    <a:gd name="connsiteY6" fmla="*/ 77946 h 77945"/>
                    <a:gd name="connsiteX7" fmla="*/ 13603 w 57813"/>
                    <a:gd name="connsiteY7" fmla="*/ 74273 h 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13" h="77945">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name="connsiteX0" fmla="*/ 23466 w 147186"/>
                    <a:gd name="connsiteY0" fmla="*/ 56793 h 122292"/>
                    <a:gd name="connsiteX1" fmla="*/ 50060 w 147186"/>
                    <a:gd name="connsiteY1" fmla="*/ 74953 h 122292"/>
                    <a:gd name="connsiteX2" fmla="*/ 58221 w 147186"/>
                    <a:gd name="connsiteY2" fmla="*/ 106173 h 122292"/>
                    <a:gd name="connsiteX3" fmla="*/ 74341 w 147186"/>
                    <a:gd name="connsiteY3" fmla="*/ 122292 h 122292"/>
                    <a:gd name="connsiteX4" fmla="*/ 89305 w 147186"/>
                    <a:gd name="connsiteY4" fmla="*/ 107329 h 122292"/>
                    <a:gd name="connsiteX5" fmla="*/ 120524 w 147186"/>
                    <a:gd name="connsiteY5" fmla="*/ 101888 h 122292"/>
                    <a:gd name="connsiteX6" fmla="*/ 147186 w 147186"/>
                    <a:gd name="connsiteY6" fmla="*/ 83455 h 122292"/>
                    <a:gd name="connsiteX7" fmla="*/ 142901 w 147186"/>
                    <a:gd name="connsiteY7" fmla="*/ 67812 h 122292"/>
                    <a:gd name="connsiteX8" fmla="*/ 73185 w 147186"/>
                    <a:gd name="connsiteY8" fmla="*/ 61282 h 122292"/>
                    <a:gd name="connsiteX9" fmla="*/ 62098 w 147186"/>
                    <a:gd name="connsiteY9" fmla="*/ 21017 h 122292"/>
                    <a:gd name="connsiteX10" fmla="*/ 20337 w 147186"/>
                    <a:gd name="connsiteY10" fmla="*/ 2449 h 122292"/>
                    <a:gd name="connsiteX11" fmla="*/ 0 w 147186"/>
                    <a:gd name="connsiteY11" fmla="*/ 0 h 122292"/>
                    <a:gd name="connsiteX12" fmla="*/ 0 w 147186"/>
                    <a:gd name="connsiteY12" fmla="*/ 14555 h 122292"/>
                    <a:gd name="connsiteX13" fmla="*/ 9318 w 147186"/>
                    <a:gd name="connsiteY13" fmla="*/ 36728 h 122292"/>
                    <a:gd name="connsiteX14" fmla="*/ 23466 w 147186"/>
                    <a:gd name="connsiteY14" fmla="*/ 56793 h 1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186" h="122292">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name="connsiteX0" fmla="*/ 238667 w 238667"/>
                    <a:gd name="connsiteY0" fmla="*/ 46115 h 226084"/>
                    <a:gd name="connsiteX1" fmla="*/ 187928 w 238667"/>
                    <a:gd name="connsiteY1" fmla="*/ 42034 h 226084"/>
                    <a:gd name="connsiteX2" fmla="*/ 177045 w 238667"/>
                    <a:gd name="connsiteY2" fmla="*/ 5033 h 226084"/>
                    <a:gd name="connsiteX3" fmla="*/ 131542 w 238667"/>
                    <a:gd name="connsiteY3" fmla="*/ 0 h 226084"/>
                    <a:gd name="connsiteX4" fmla="*/ 122700 w 238667"/>
                    <a:gd name="connsiteY4" fmla="*/ 15371 h 226084"/>
                    <a:gd name="connsiteX5" fmla="*/ 75361 w 238667"/>
                    <a:gd name="connsiteY5" fmla="*/ 8298 h 226084"/>
                    <a:gd name="connsiteX6" fmla="*/ 22853 w 238667"/>
                    <a:gd name="connsiteY6" fmla="*/ 28907 h 226084"/>
                    <a:gd name="connsiteX7" fmla="*/ 16120 w 238667"/>
                    <a:gd name="connsiteY7" fmla="*/ 102908 h 226084"/>
                    <a:gd name="connsiteX8" fmla="*/ 15099 w 238667"/>
                    <a:gd name="connsiteY8" fmla="*/ 102908 h 226084"/>
                    <a:gd name="connsiteX9" fmla="*/ 0 w 238667"/>
                    <a:gd name="connsiteY9" fmla="*/ 172964 h 226084"/>
                    <a:gd name="connsiteX10" fmla="*/ 15439 w 238667"/>
                    <a:gd name="connsiteY10" fmla="*/ 219215 h 226084"/>
                    <a:gd name="connsiteX11" fmla="*/ 26118 w 238667"/>
                    <a:gd name="connsiteY11" fmla="*/ 215338 h 226084"/>
                    <a:gd name="connsiteX12" fmla="*/ 47067 w 238667"/>
                    <a:gd name="connsiteY12" fmla="*/ 176025 h 226084"/>
                    <a:gd name="connsiteX13" fmla="*/ 94134 w 238667"/>
                    <a:gd name="connsiteY13" fmla="*/ 211257 h 226084"/>
                    <a:gd name="connsiteX14" fmla="*/ 96582 w 238667"/>
                    <a:gd name="connsiteY14" fmla="*/ 226084 h 226084"/>
                    <a:gd name="connsiteX15" fmla="*/ 124537 w 238667"/>
                    <a:gd name="connsiteY15" fmla="*/ 207448 h 226084"/>
                    <a:gd name="connsiteX16" fmla="*/ 148206 w 238667"/>
                    <a:gd name="connsiteY16" fmla="*/ 203163 h 226084"/>
                    <a:gd name="connsiteX17" fmla="*/ 158204 w 238667"/>
                    <a:gd name="connsiteY17" fmla="*/ 195885 h 226084"/>
                    <a:gd name="connsiteX18" fmla="*/ 120864 w 238667"/>
                    <a:gd name="connsiteY18" fmla="*/ 173032 h 226084"/>
                    <a:gd name="connsiteX19" fmla="*/ 169087 w 238667"/>
                    <a:gd name="connsiteY19" fmla="*/ 127461 h 226084"/>
                    <a:gd name="connsiteX20" fmla="*/ 186227 w 238667"/>
                    <a:gd name="connsiteY20" fmla="*/ 110321 h 226084"/>
                    <a:gd name="connsiteX21" fmla="*/ 189832 w 238667"/>
                    <a:gd name="connsiteY21" fmla="*/ 88760 h 226084"/>
                    <a:gd name="connsiteX22" fmla="*/ 186907 w 238667"/>
                    <a:gd name="connsiteY22" fmla="*/ 62166 h 226084"/>
                    <a:gd name="connsiteX23" fmla="*/ 238395 w 238667"/>
                    <a:gd name="connsiteY23" fmla="*/ 48767 h 226084"/>
                    <a:gd name="connsiteX24" fmla="*/ 238667 w 238667"/>
                    <a:gd name="connsiteY24" fmla="*/ 46115 h 22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667" h="226084">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name="connsiteX0" fmla="*/ 42102 w 136371"/>
                    <a:gd name="connsiteY0" fmla="*/ 94950 h 377351"/>
                    <a:gd name="connsiteX1" fmla="*/ 21561 w 136371"/>
                    <a:gd name="connsiteY1" fmla="*/ 83931 h 377351"/>
                    <a:gd name="connsiteX2" fmla="*/ 26390 w 136371"/>
                    <a:gd name="connsiteY2" fmla="*/ 24214 h 377351"/>
                    <a:gd name="connsiteX3" fmla="*/ 9250 w 136371"/>
                    <a:gd name="connsiteY3" fmla="*/ 0 h 377351"/>
                    <a:gd name="connsiteX4" fmla="*/ 6190 w 136371"/>
                    <a:gd name="connsiteY4" fmla="*/ 30879 h 377351"/>
                    <a:gd name="connsiteX5" fmla="*/ 0 w 136371"/>
                    <a:gd name="connsiteY5" fmla="*/ 100799 h 377351"/>
                    <a:gd name="connsiteX6" fmla="*/ 16392 w 136371"/>
                    <a:gd name="connsiteY6" fmla="*/ 137936 h 377351"/>
                    <a:gd name="connsiteX7" fmla="*/ 10815 w 136371"/>
                    <a:gd name="connsiteY7" fmla="*/ 185819 h 377351"/>
                    <a:gd name="connsiteX8" fmla="*/ 48971 w 136371"/>
                    <a:gd name="connsiteY8" fmla="*/ 255739 h 377351"/>
                    <a:gd name="connsiteX9" fmla="*/ 76042 w 136371"/>
                    <a:gd name="connsiteY9" fmla="*/ 260568 h 377351"/>
                    <a:gd name="connsiteX10" fmla="*/ 97943 w 136371"/>
                    <a:gd name="connsiteY10" fmla="*/ 291651 h 377351"/>
                    <a:gd name="connsiteX11" fmla="*/ 118008 w 136371"/>
                    <a:gd name="connsiteY11" fmla="*/ 370142 h 377351"/>
                    <a:gd name="connsiteX12" fmla="*/ 128958 w 136371"/>
                    <a:gd name="connsiteY12" fmla="*/ 377351 h 377351"/>
                    <a:gd name="connsiteX13" fmla="*/ 136372 w 136371"/>
                    <a:gd name="connsiteY13" fmla="*/ 368713 h 377351"/>
                    <a:gd name="connsiteX14" fmla="*/ 98827 w 136371"/>
                    <a:gd name="connsiteY14" fmla="*/ 276484 h 377351"/>
                    <a:gd name="connsiteX15" fmla="*/ 98827 w 136371"/>
                    <a:gd name="connsiteY15" fmla="*/ 241252 h 377351"/>
                    <a:gd name="connsiteX16" fmla="*/ 46795 w 136371"/>
                    <a:gd name="connsiteY16" fmla="*/ 204251 h 377351"/>
                    <a:gd name="connsiteX17" fmla="*/ 32036 w 136371"/>
                    <a:gd name="connsiteY17" fmla="*/ 172012 h 377351"/>
                    <a:gd name="connsiteX18" fmla="*/ 44006 w 136371"/>
                    <a:gd name="connsiteY18" fmla="*/ 153716 h 377351"/>
                    <a:gd name="connsiteX19" fmla="*/ 42102 w 136371"/>
                    <a:gd name="connsiteY19" fmla="*/ 94950 h 37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371" h="37735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name="connsiteX0" fmla="*/ 46727 w 83115"/>
                    <a:gd name="connsiteY0" fmla="*/ 121884 h 371841"/>
                    <a:gd name="connsiteX1" fmla="*/ 34892 w 83115"/>
                    <a:gd name="connsiteY1" fmla="*/ 17548 h 371841"/>
                    <a:gd name="connsiteX2" fmla="*/ 15644 w 83115"/>
                    <a:gd name="connsiteY2" fmla="*/ 6190 h 371841"/>
                    <a:gd name="connsiteX3" fmla="*/ 0 w 83115"/>
                    <a:gd name="connsiteY3" fmla="*/ 0 h 371841"/>
                    <a:gd name="connsiteX4" fmla="*/ 4149 w 83115"/>
                    <a:gd name="connsiteY4" fmla="*/ 17140 h 371841"/>
                    <a:gd name="connsiteX5" fmla="*/ 26934 w 83115"/>
                    <a:gd name="connsiteY5" fmla="*/ 50672 h 371841"/>
                    <a:gd name="connsiteX6" fmla="*/ 36661 w 83115"/>
                    <a:gd name="connsiteY6" fmla="*/ 158885 h 371841"/>
                    <a:gd name="connsiteX7" fmla="*/ 8162 w 83115"/>
                    <a:gd name="connsiteY7" fmla="*/ 210645 h 371841"/>
                    <a:gd name="connsiteX8" fmla="*/ 38769 w 83115"/>
                    <a:gd name="connsiteY8" fmla="*/ 323891 h 371841"/>
                    <a:gd name="connsiteX9" fmla="*/ 48155 w 83115"/>
                    <a:gd name="connsiteY9" fmla="*/ 358035 h 371841"/>
                    <a:gd name="connsiteX10" fmla="*/ 72573 w 83115"/>
                    <a:gd name="connsiteY10" fmla="*/ 371842 h 371841"/>
                    <a:gd name="connsiteX11" fmla="*/ 83115 w 83115"/>
                    <a:gd name="connsiteY11" fmla="*/ 371842 h 371841"/>
                    <a:gd name="connsiteX12" fmla="*/ 63186 w 83115"/>
                    <a:gd name="connsiteY12" fmla="*/ 341983 h 371841"/>
                    <a:gd name="connsiteX13" fmla="*/ 58901 w 83115"/>
                    <a:gd name="connsiteY13" fmla="*/ 314845 h 371841"/>
                    <a:gd name="connsiteX14" fmla="*/ 48155 w 83115"/>
                    <a:gd name="connsiteY14" fmla="*/ 237919 h 371841"/>
                    <a:gd name="connsiteX15" fmla="*/ 67744 w 83115"/>
                    <a:gd name="connsiteY15" fmla="*/ 150927 h 371841"/>
                    <a:gd name="connsiteX16" fmla="*/ 46727 w 83115"/>
                    <a:gd name="connsiteY16" fmla="*/ 121884 h 37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115" h="371841">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name="connsiteX0" fmla="*/ 92841 w 92841"/>
                    <a:gd name="connsiteY0" fmla="*/ 0 h 68763"/>
                    <a:gd name="connsiteX1" fmla="*/ 78082 w 92841"/>
                    <a:gd name="connsiteY1" fmla="*/ 3809 h 68763"/>
                    <a:gd name="connsiteX2" fmla="*/ 12311 w 92841"/>
                    <a:gd name="connsiteY2" fmla="*/ 41082 h 68763"/>
                    <a:gd name="connsiteX3" fmla="*/ 0 w 92841"/>
                    <a:gd name="connsiteY3" fmla="*/ 68764 h 68763"/>
                    <a:gd name="connsiteX4" fmla="*/ 12651 w 92841"/>
                    <a:gd name="connsiteY4" fmla="*/ 62438 h 68763"/>
                    <a:gd name="connsiteX5" fmla="*/ 90053 w 92841"/>
                    <a:gd name="connsiteY5" fmla="*/ 6666 h 68763"/>
                    <a:gd name="connsiteX6" fmla="*/ 92841 w 92841"/>
                    <a:gd name="connsiteY6" fmla="*/ 0 h 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41" h="68763">
                      <a:moveTo>
                        <a:pt x="92841" y="0"/>
                      </a:moveTo>
                      <a:lnTo>
                        <a:pt x="78082" y="3809"/>
                      </a:lnTo>
                      <a:lnTo>
                        <a:pt x="12311" y="41082"/>
                      </a:lnTo>
                      <a:lnTo>
                        <a:pt x="0" y="68764"/>
                      </a:lnTo>
                      <a:lnTo>
                        <a:pt x="12651" y="62438"/>
                      </a:lnTo>
                      <a:lnTo>
                        <a:pt x="90053" y="6666"/>
                      </a:lnTo>
                      <a:lnTo>
                        <a:pt x="92841"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name="connsiteX0" fmla="*/ 1381536 w 1540352"/>
                    <a:gd name="connsiteY0" fmla="*/ 1104440 h 1508045"/>
                    <a:gd name="connsiteX1" fmla="*/ 1490973 w 1540352"/>
                    <a:gd name="connsiteY1" fmla="*/ 1094033 h 1508045"/>
                    <a:gd name="connsiteX2" fmla="*/ 1482471 w 1540352"/>
                    <a:gd name="connsiteY2" fmla="*/ 1060842 h 1508045"/>
                    <a:gd name="connsiteX3" fmla="*/ 1467304 w 1540352"/>
                    <a:gd name="connsiteY3" fmla="*/ 1039348 h 1508045"/>
                    <a:gd name="connsiteX4" fmla="*/ 1438941 w 1540352"/>
                    <a:gd name="connsiteY4" fmla="*/ 1034247 h 1508045"/>
                    <a:gd name="connsiteX5" fmla="*/ 1393235 w 1540352"/>
                    <a:gd name="connsiteY5" fmla="*/ 950520 h 1508045"/>
                    <a:gd name="connsiteX6" fmla="*/ 1398948 w 1540352"/>
                    <a:gd name="connsiteY6" fmla="*/ 901685 h 1508045"/>
                    <a:gd name="connsiteX7" fmla="*/ 1382692 w 1540352"/>
                    <a:gd name="connsiteY7" fmla="*/ 864888 h 1508045"/>
                    <a:gd name="connsiteX8" fmla="*/ 1389290 w 1540352"/>
                    <a:gd name="connsiteY8" fmla="*/ 789799 h 1508045"/>
                    <a:gd name="connsiteX9" fmla="*/ 1396431 w 1540352"/>
                    <a:gd name="connsiteY9" fmla="*/ 718586 h 1508045"/>
                    <a:gd name="connsiteX10" fmla="*/ 1399764 w 1540352"/>
                    <a:gd name="connsiteY10" fmla="*/ 718926 h 1508045"/>
                    <a:gd name="connsiteX11" fmla="*/ 1399220 w 1540352"/>
                    <a:gd name="connsiteY11" fmla="*/ 714505 h 1508045"/>
                    <a:gd name="connsiteX12" fmla="*/ 1392895 w 1540352"/>
                    <a:gd name="connsiteY12" fmla="*/ 680769 h 1508045"/>
                    <a:gd name="connsiteX13" fmla="*/ 1374938 w 1540352"/>
                    <a:gd name="connsiteY13" fmla="*/ 626901 h 1508045"/>
                    <a:gd name="connsiteX14" fmla="*/ 1395207 w 1540352"/>
                    <a:gd name="connsiteY14" fmla="*/ 619283 h 1508045"/>
                    <a:gd name="connsiteX15" fmla="*/ 1411463 w 1540352"/>
                    <a:gd name="connsiteY15" fmla="*/ 551268 h 1508045"/>
                    <a:gd name="connsiteX16" fmla="*/ 1411055 w 1540352"/>
                    <a:gd name="connsiteY16" fmla="*/ 551268 h 1508045"/>
                    <a:gd name="connsiteX17" fmla="*/ 1411735 w 1540352"/>
                    <a:gd name="connsiteY17" fmla="*/ 549975 h 1508045"/>
                    <a:gd name="connsiteX18" fmla="*/ 1411939 w 1540352"/>
                    <a:gd name="connsiteY18" fmla="*/ 549363 h 1508045"/>
                    <a:gd name="connsiteX19" fmla="*/ 1412075 w 1540352"/>
                    <a:gd name="connsiteY19" fmla="*/ 549431 h 1508045"/>
                    <a:gd name="connsiteX20" fmla="*/ 1436153 w 1540352"/>
                    <a:gd name="connsiteY20" fmla="*/ 504201 h 1508045"/>
                    <a:gd name="connsiteX21" fmla="*/ 1451388 w 1540352"/>
                    <a:gd name="connsiteY21" fmla="*/ 378099 h 1508045"/>
                    <a:gd name="connsiteX22" fmla="*/ 1540353 w 1540352"/>
                    <a:gd name="connsiteY22" fmla="*/ 244857 h 1508045"/>
                    <a:gd name="connsiteX23" fmla="*/ 1525865 w 1540352"/>
                    <a:gd name="connsiteY23" fmla="*/ 173440 h 1508045"/>
                    <a:gd name="connsiteX24" fmla="*/ 1528518 w 1540352"/>
                    <a:gd name="connsiteY24" fmla="*/ 126849 h 1508045"/>
                    <a:gd name="connsiteX25" fmla="*/ 1433568 w 1540352"/>
                    <a:gd name="connsiteY25" fmla="*/ 51080 h 1508045"/>
                    <a:gd name="connsiteX26" fmla="*/ 1400308 w 1540352"/>
                    <a:gd name="connsiteY26" fmla="*/ 66723 h 1508045"/>
                    <a:gd name="connsiteX27" fmla="*/ 1351473 w 1540352"/>
                    <a:gd name="connsiteY27" fmla="*/ 66723 h 1508045"/>
                    <a:gd name="connsiteX28" fmla="*/ 1314540 w 1540352"/>
                    <a:gd name="connsiteY28" fmla="*/ 74137 h 1508045"/>
                    <a:gd name="connsiteX29" fmla="*/ 1246525 w 1540352"/>
                    <a:gd name="connsiteY29" fmla="*/ 1700 h 1508045"/>
                    <a:gd name="connsiteX30" fmla="*/ 1226120 w 1540352"/>
                    <a:gd name="connsiteY30" fmla="*/ 1360 h 1508045"/>
                    <a:gd name="connsiteX31" fmla="*/ 1208028 w 1540352"/>
                    <a:gd name="connsiteY31" fmla="*/ 19453 h 1508045"/>
                    <a:gd name="connsiteX32" fmla="*/ 1189799 w 1540352"/>
                    <a:gd name="connsiteY32" fmla="*/ 14895 h 1508045"/>
                    <a:gd name="connsiteX33" fmla="*/ 1176400 w 1540352"/>
                    <a:gd name="connsiteY33" fmla="*/ 19929 h 1508045"/>
                    <a:gd name="connsiteX34" fmla="*/ 1155180 w 1540352"/>
                    <a:gd name="connsiteY34" fmla="*/ 0 h 1508045"/>
                    <a:gd name="connsiteX35" fmla="*/ 1135319 w 1540352"/>
                    <a:gd name="connsiteY35" fmla="*/ 6598 h 1508045"/>
                    <a:gd name="connsiteX36" fmla="*/ 1075805 w 1540352"/>
                    <a:gd name="connsiteY36" fmla="*/ 4149 h 1508045"/>
                    <a:gd name="connsiteX37" fmla="*/ 1060978 w 1540352"/>
                    <a:gd name="connsiteY37" fmla="*/ 25778 h 1508045"/>
                    <a:gd name="connsiteX38" fmla="*/ 1013435 w 1540352"/>
                    <a:gd name="connsiteY38" fmla="*/ 18568 h 1508045"/>
                    <a:gd name="connsiteX39" fmla="*/ 912363 w 1540352"/>
                    <a:gd name="connsiteY39" fmla="*/ 44822 h 1508045"/>
                    <a:gd name="connsiteX40" fmla="*/ 864276 w 1540352"/>
                    <a:gd name="connsiteY40" fmla="*/ 40129 h 1508045"/>
                    <a:gd name="connsiteX41" fmla="*/ 851421 w 1540352"/>
                    <a:gd name="connsiteY41" fmla="*/ 74817 h 1508045"/>
                    <a:gd name="connsiteX42" fmla="*/ 768986 w 1540352"/>
                    <a:gd name="connsiteY42" fmla="*/ 76314 h 1508045"/>
                    <a:gd name="connsiteX43" fmla="*/ 709404 w 1540352"/>
                    <a:gd name="connsiteY43" fmla="*/ 52236 h 1508045"/>
                    <a:gd name="connsiteX44" fmla="*/ 691312 w 1540352"/>
                    <a:gd name="connsiteY44" fmla="*/ 61282 h 1508045"/>
                    <a:gd name="connsiteX45" fmla="*/ 668935 w 1540352"/>
                    <a:gd name="connsiteY45" fmla="*/ 53800 h 1508045"/>
                    <a:gd name="connsiteX46" fmla="*/ 629282 w 1540352"/>
                    <a:gd name="connsiteY46" fmla="*/ 5237 h 1508045"/>
                    <a:gd name="connsiteX47" fmla="*/ 593574 w 1540352"/>
                    <a:gd name="connsiteY47" fmla="*/ 5237 h 1508045"/>
                    <a:gd name="connsiteX48" fmla="*/ 550996 w 1540352"/>
                    <a:gd name="connsiteY48" fmla="*/ 51284 h 1508045"/>
                    <a:gd name="connsiteX49" fmla="*/ 528959 w 1540352"/>
                    <a:gd name="connsiteY49" fmla="*/ 165346 h 1508045"/>
                    <a:gd name="connsiteX50" fmla="*/ 484408 w 1540352"/>
                    <a:gd name="connsiteY50" fmla="*/ 271587 h 1508045"/>
                    <a:gd name="connsiteX51" fmla="*/ 466112 w 1540352"/>
                    <a:gd name="connsiteY51" fmla="*/ 425439 h 1508045"/>
                    <a:gd name="connsiteX52" fmla="*/ 459038 w 1540352"/>
                    <a:gd name="connsiteY52" fmla="*/ 492230 h 1508045"/>
                    <a:gd name="connsiteX53" fmla="*/ 377964 w 1540352"/>
                    <a:gd name="connsiteY53" fmla="*/ 538140 h 1508045"/>
                    <a:gd name="connsiteX54" fmla="*/ 327904 w 1540352"/>
                    <a:gd name="connsiteY54" fmla="*/ 623228 h 1508045"/>
                    <a:gd name="connsiteX55" fmla="*/ 324027 w 1540352"/>
                    <a:gd name="connsiteY55" fmla="*/ 709472 h 1508045"/>
                    <a:gd name="connsiteX56" fmla="*/ 301106 w 1540352"/>
                    <a:gd name="connsiteY56" fmla="*/ 760960 h 1508045"/>
                    <a:gd name="connsiteX57" fmla="*/ 202755 w 1540352"/>
                    <a:gd name="connsiteY57" fmla="*/ 832989 h 1508045"/>
                    <a:gd name="connsiteX58" fmla="*/ 162898 w 1540352"/>
                    <a:gd name="connsiteY58" fmla="*/ 831084 h 1508045"/>
                    <a:gd name="connsiteX59" fmla="*/ 160313 w 1540352"/>
                    <a:gd name="connsiteY59" fmla="*/ 793880 h 1508045"/>
                    <a:gd name="connsiteX60" fmla="*/ 126169 w 1540352"/>
                    <a:gd name="connsiteY60" fmla="*/ 795716 h 1508045"/>
                    <a:gd name="connsiteX61" fmla="*/ 101820 w 1540352"/>
                    <a:gd name="connsiteY61" fmla="*/ 830880 h 1508045"/>
                    <a:gd name="connsiteX62" fmla="*/ 60058 w 1540352"/>
                    <a:gd name="connsiteY62" fmla="*/ 825303 h 1508045"/>
                    <a:gd name="connsiteX63" fmla="*/ 34620 w 1540352"/>
                    <a:gd name="connsiteY63" fmla="*/ 842239 h 1508045"/>
                    <a:gd name="connsiteX64" fmla="*/ 18909 w 1540352"/>
                    <a:gd name="connsiteY64" fmla="*/ 901345 h 1508045"/>
                    <a:gd name="connsiteX65" fmla="*/ 0 w 1540352"/>
                    <a:gd name="connsiteY65" fmla="*/ 914608 h 1508045"/>
                    <a:gd name="connsiteX66" fmla="*/ 408 w 1540352"/>
                    <a:gd name="connsiteY66" fmla="*/ 927531 h 1508045"/>
                    <a:gd name="connsiteX67" fmla="*/ 67676 w 1540352"/>
                    <a:gd name="connsiteY67" fmla="*/ 901209 h 1508045"/>
                    <a:gd name="connsiteX68" fmla="*/ 351369 w 1540352"/>
                    <a:gd name="connsiteY68" fmla="*/ 902569 h 1508045"/>
                    <a:gd name="connsiteX69" fmla="*/ 389186 w 1540352"/>
                    <a:gd name="connsiteY69" fmla="*/ 1003504 h 1508045"/>
                    <a:gd name="connsiteX70" fmla="*/ 414760 w 1540352"/>
                    <a:gd name="connsiteY70" fmla="*/ 1063562 h 1508045"/>
                    <a:gd name="connsiteX71" fmla="*/ 437613 w 1540352"/>
                    <a:gd name="connsiteY71" fmla="*/ 1088660 h 1508045"/>
                    <a:gd name="connsiteX72" fmla="*/ 526986 w 1540352"/>
                    <a:gd name="connsiteY72" fmla="*/ 1073561 h 1508045"/>
                    <a:gd name="connsiteX73" fmla="*/ 564395 w 1540352"/>
                    <a:gd name="connsiteY73" fmla="*/ 1076825 h 1508045"/>
                    <a:gd name="connsiteX74" fmla="*/ 585344 w 1540352"/>
                    <a:gd name="connsiteY74" fmla="*/ 985276 h 1508045"/>
                    <a:gd name="connsiteX75" fmla="*/ 652203 w 1540352"/>
                    <a:gd name="connsiteY75" fmla="*/ 986704 h 1508045"/>
                    <a:gd name="connsiteX76" fmla="*/ 667099 w 1540352"/>
                    <a:gd name="connsiteY76" fmla="*/ 977250 h 1508045"/>
                    <a:gd name="connsiteX77" fmla="*/ 702194 w 1540352"/>
                    <a:gd name="connsiteY77" fmla="*/ 980923 h 1508045"/>
                    <a:gd name="connsiteX78" fmla="*/ 711309 w 1540352"/>
                    <a:gd name="connsiteY78" fmla="*/ 1013639 h 1508045"/>
                    <a:gd name="connsiteX79" fmla="*/ 783473 w 1540352"/>
                    <a:gd name="connsiteY79" fmla="*/ 1018944 h 1508045"/>
                    <a:gd name="connsiteX80" fmla="*/ 801702 w 1540352"/>
                    <a:gd name="connsiteY80" fmla="*/ 1157016 h 1508045"/>
                    <a:gd name="connsiteX81" fmla="*/ 802994 w 1540352"/>
                    <a:gd name="connsiteY81" fmla="*/ 1231153 h 1508045"/>
                    <a:gd name="connsiteX82" fmla="*/ 836254 w 1540352"/>
                    <a:gd name="connsiteY82" fmla="*/ 1300393 h 1508045"/>
                    <a:gd name="connsiteX83" fmla="*/ 810612 w 1540352"/>
                    <a:gd name="connsiteY83" fmla="*/ 1334537 h 1508045"/>
                    <a:gd name="connsiteX84" fmla="*/ 820134 w 1540352"/>
                    <a:gd name="connsiteY84" fmla="*/ 1342563 h 1508045"/>
                    <a:gd name="connsiteX85" fmla="*/ 836458 w 1540352"/>
                    <a:gd name="connsiteY85" fmla="*/ 1318553 h 1508045"/>
                    <a:gd name="connsiteX86" fmla="*/ 949704 w 1540352"/>
                    <a:gd name="connsiteY86" fmla="*/ 1313180 h 1508045"/>
                    <a:gd name="connsiteX87" fmla="*/ 977522 w 1540352"/>
                    <a:gd name="connsiteY87" fmla="*/ 1298556 h 1508045"/>
                    <a:gd name="connsiteX88" fmla="*/ 1006905 w 1540352"/>
                    <a:gd name="connsiteY88" fmla="*/ 1315085 h 1508045"/>
                    <a:gd name="connsiteX89" fmla="*/ 1013231 w 1540352"/>
                    <a:gd name="connsiteY89" fmla="*/ 1339298 h 1508045"/>
                    <a:gd name="connsiteX90" fmla="*/ 1051319 w 1540352"/>
                    <a:gd name="connsiteY90" fmla="*/ 1326919 h 1508045"/>
                    <a:gd name="connsiteX91" fmla="*/ 1075669 w 1540352"/>
                    <a:gd name="connsiteY91" fmla="*/ 1336305 h 1508045"/>
                    <a:gd name="connsiteX92" fmla="*/ 1091449 w 1540352"/>
                    <a:gd name="connsiteY92" fmla="*/ 1374394 h 1508045"/>
                    <a:gd name="connsiteX93" fmla="*/ 1154091 w 1540352"/>
                    <a:gd name="connsiteY93" fmla="*/ 1398063 h 1508045"/>
                    <a:gd name="connsiteX94" fmla="*/ 1215170 w 1540352"/>
                    <a:gd name="connsiteY94" fmla="*/ 1380448 h 1508045"/>
                    <a:gd name="connsiteX95" fmla="*/ 1270670 w 1540352"/>
                    <a:gd name="connsiteY95" fmla="*/ 1426426 h 1508045"/>
                    <a:gd name="connsiteX96" fmla="*/ 1312772 w 1540352"/>
                    <a:gd name="connsiteY96" fmla="*/ 1429283 h 1508045"/>
                    <a:gd name="connsiteX97" fmla="*/ 1339638 w 1540352"/>
                    <a:gd name="connsiteY97" fmla="*/ 1485804 h 1508045"/>
                    <a:gd name="connsiteX98" fmla="*/ 1412823 w 1540352"/>
                    <a:gd name="connsiteY98" fmla="*/ 1508045 h 1508045"/>
                    <a:gd name="connsiteX99" fmla="*/ 1408810 w 1540352"/>
                    <a:gd name="connsiteY99" fmla="*/ 1433704 h 1508045"/>
                    <a:gd name="connsiteX100" fmla="*/ 1355418 w 1540352"/>
                    <a:gd name="connsiteY100" fmla="*/ 1431255 h 1508045"/>
                    <a:gd name="connsiteX101" fmla="*/ 1317805 w 1540352"/>
                    <a:gd name="connsiteY101" fmla="*/ 1385821 h 1508045"/>
                    <a:gd name="connsiteX102" fmla="*/ 1347732 w 1540352"/>
                    <a:gd name="connsiteY102" fmla="*/ 1276995 h 1508045"/>
                    <a:gd name="connsiteX103" fmla="*/ 1346508 w 1540352"/>
                    <a:gd name="connsiteY103" fmla="*/ 1223127 h 1508045"/>
                    <a:gd name="connsiteX104" fmla="*/ 1332021 w 1540352"/>
                    <a:gd name="connsiteY104" fmla="*/ 1172523 h 1508045"/>
                    <a:gd name="connsiteX105" fmla="*/ 1361403 w 1540352"/>
                    <a:gd name="connsiteY105" fmla="*/ 1144637 h 1508045"/>
                    <a:gd name="connsiteX106" fmla="*/ 1381536 w 1540352"/>
                    <a:gd name="connsiteY106" fmla="*/ 1104440 h 15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540352" h="1508045">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w="13602" cap="flat">
                  <a:solidFill>
                    <a:srgbClr val="FFFFFF"/>
                  </a:solidFill>
                  <a:prstDash val="solid"/>
                  <a:miter/>
                </a:ln>
              </p:spPr>
              <p:txBody>
                <a:bodyPr rtlCol="0" anchor="ctr"/>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name="connsiteX0" fmla="*/ 562150 w 624792"/>
                  <a:gd name="connsiteY0" fmla="*/ 450808 h 745724"/>
                  <a:gd name="connsiteX1" fmla="*/ 573305 w 624792"/>
                  <a:gd name="connsiteY1" fmla="*/ 128278 h 745724"/>
                  <a:gd name="connsiteX2" fmla="*/ 611258 w 624792"/>
                  <a:gd name="connsiteY2" fmla="*/ 94814 h 745724"/>
                  <a:gd name="connsiteX3" fmla="*/ 624793 w 624792"/>
                  <a:gd name="connsiteY3" fmla="*/ 52848 h 745724"/>
                  <a:gd name="connsiteX4" fmla="*/ 606361 w 624792"/>
                  <a:gd name="connsiteY4" fmla="*/ 58970 h 745724"/>
                  <a:gd name="connsiteX5" fmla="*/ 559090 w 624792"/>
                  <a:gd name="connsiteY5" fmla="*/ 38769 h 745724"/>
                  <a:gd name="connsiteX6" fmla="*/ 517396 w 624792"/>
                  <a:gd name="connsiteY6" fmla="*/ 36865 h 745724"/>
                  <a:gd name="connsiteX7" fmla="*/ 458426 w 624792"/>
                  <a:gd name="connsiteY7" fmla="*/ 91481 h 745724"/>
                  <a:gd name="connsiteX8" fmla="*/ 311852 w 624792"/>
                  <a:gd name="connsiteY8" fmla="*/ 66656 h 745724"/>
                  <a:gd name="connsiteX9" fmla="*/ 310832 w 624792"/>
                  <a:gd name="connsiteY9" fmla="*/ 66247 h 745724"/>
                  <a:gd name="connsiteX10" fmla="*/ 156572 w 624792"/>
                  <a:gd name="connsiteY10" fmla="*/ 4149 h 745724"/>
                  <a:gd name="connsiteX11" fmla="*/ 29315 w 624792"/>
                  <a:gd name="connsiteY11" fmla="*/ 0 h 745724"/>
                  <a:gd name="connsiteX12" fmla="*/ 0 w 624792"/>
                  <a:gd name="connsiteY12" fmla="*/ 40742 h 745724"/>
                  <a:gd name="connsiteX13" fmla="*/ 21697 w 624792"/>
                  <a:gd name="connsiteY13" fmla="*/ 52508 h 745724"/>
                  <a:gd name="connsiteX14" fmla="*/ 43258 w 624792"/>
                  <a:gd name="connsiteY14" fmla="*/ 119164 h 745724"/>
                  <a:gd name="connsiteX15" fmla="*/ 78967 w 624792"/>
                  <a:gd name="connsiteY15" fmla="*/ 134807 h 745724"/>
                  <a:gd name="connsiteX16" fmla="*/ 93114 w 624792"/>
                  <a:gd name="connsiteY16" fmla="*/ 255127 h 745724"/>
                  <a:gd name="connsiteX17" fmla="*/ 5034 w 624792"/>
                  <a:gd name="connsiteY17" fmla="*/ 358239 h 745724"/>
                  <a:gd name="connsiteX18" fmla="*/ 12447 w 624792"/>
                  <a:gd name="connsiteY18" fmla="*/ 383405 h 745724"/>
                  <a:gd name="connsiteX19" fmla="*/ 69920 w 624792"/>
                  <a:gd name="connsiteY19" fmla="*/ 388030 h 745724"/>
                  <a:gd name="connsiteX20" fmla="*/ 65907 w 624792"/>
                  <a:gd name="connsiteY20" fmla="*/ 424418 h 745724"/>
                  <a:gd name="connsiteX21" fmla="*/ 17821 w 624792"/>
                  <a:gd name="connsiteY21" fmla="*/ 436933 h 745724"/>
                  <a:gd name="connsiteX22" fmla="*/ 18432 w 624792"/>
                  <a:gd name="connsiteY22" fmla="*/ 442918 h 745724"/>
                  <a:gd name="connsiteX23" fmla="*/ 314913 w 624792"/>
                  <a:gd name="connsiteY23" fmla="*/ 611734 h 745724"/>
                  <a:gd name="connsiteX24" fmla="*/ 323551 w 624792"/>
                  <a:gd name="connsiteY24" fmla="*/ 670227 h 745724"/>
                  <a:gd name="connsiteX25" fmla="*/ 455434 w 624792"/>
                  <a:gd name="connsiteY25" fmla="*/ 745725 h 745724"/>
                  <a:gd name="connsiteX26" fmla="*/ 515152 w 624792"/>
                  <a:gd name="connsiteY26" fmla="*/ 614386 h 745724"/>
                  <a:gd name="connsiteX27" fmla="*/ 529503 w 624792"/>
                  <a:gd name="connsiteY27" fmla="*/ 589288 h 745724"/>
                  <a:gd name="connsiteX28" fmla="*/ 561810 w 624792"/>
                  <a:gd name="connsiteY28" fmla="*/ 577045 h 745724"/>
                  <a:gd name="connsiteX29" fmla="*/ 576910 w 624792"/>
                  <a:gd name="connsiteY29" fmla="*/ 541201 h 745724"/>
                  <a:gd name="connsiteX30" fmla="*/ 596294 w 624792"/>
                  <a:gd name="connsiteY30" fmla="*/ 536848 h 745724"/>
                  <a:gd name="connsiteX31" fmla="*/ 620848 w 624792"/>
                  <a:gd name="connsiteY31" fmla="*/ 509506 h 745724"/>
                  <a:gd name="connsiteX32" fmla="*/ 562150 w 624792"/>
                  <a:gd name="connsiteY32" fmla="*/ 450808 h 7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24792" h="745724">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w="20402" cap="flat">
                <a:solidFill>
                  <a:srgbClr val="FFFFFF"/>
                </a:solidFill>
                <a:prstDash val="solid"/>
                <a:miter/>
              </a:ln>
            </p:spPr>
            <p:txBody>
              <a:bodyPr rtlCol="0" anchor="ctr"/>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name="connsiteX0" fmla="*/ 303282 w 346472"/>
                  <a:gd name="connsiteY0" fmla="*/ 342187 h 517599"/>
                  <a:gd name="connsiteX1" fmla="*/ 290019 w 346472"/>
                  <a:gd name="connsiteY1" fmla="*/ 144397 h 517599"/>
                  <a:gd name="connsiteX2" fmla="*/ 283422 w 346472"/>
                  <a:gd name="connsiteY2" fmla="*/ 108689 h 517599"/>
                  <a:gd name="connsiteX3" fmla="*/ 282129 w 346472"/>
                  <a:gd name="connsiteY3" fmla="*/ 67336 h 517599"/>
                  <a:gd name="connsiteX4" fmla="*/ 238055 w 346472"/>
                  <a:gd name="connsiteY4" fmla="*/ 0 h 517599"/>
                  <a:gd name="connsiteX5" fmla="*/ 213365 w 346472"/>
                  <a:gd name="connsiteY5" fmla="*/ 9658 h 517599"/>
                  <a:gd name="connsiteX6" fmla="*/ 53800 w 346472"/>
                  <a:gd name="connsiteY6" fmla="*/ 4489 h 517599"/>
                  <a:gd name="connsiteX7" fmla="*/ 46999 w 346472"/>
                  <a:gd name="connsiteY7" fmla="*/ 11291 h 517599"/>
                  <a:gd name="connsiteX8" fmla="*/ 67948 w 346472"/>
                  <a:gd name="connsiteY8" fmla="*/ 219691 h 517599"/>
                  <a:gd name="connsiteX9" fmla="*/ 31763 w 346472"/>
                  <a:gd name="connsiteY9" fmla="*/ 267982 h 517599"/>
                  <a:gd name="connsiteX10" fmla="*/ 27818 w 346472"/>
                  <a:gd name="connsiteY10" fmla="*/ 306139 h 517599"/>
                  <a:gd name="connsiteX11" fmla="*/ 0 w 346472"/>
                  <a:gd name="connsiteY11" fmla="*/ 342799 h 517599"/>
                  <a:gd name="connsiteX12" fmla="*/ 18908 w 346472"/>
                  <a:gd name="connsiteY12" fmla="*/ 424418 h 517599"/>
                  <a:gd name="connsiteX13" fmla="*/ 45231 w 346472"/>
                  <a:gd name="connsiteY13" fmla="*/ 436933 h 517599"/>
                  <a:gd name="connsiteX14" fmla="*/ 45231 w 346472"/>
                  <a:gd name="connsiteY14" fmla="*/ 502568 h 517599"/>
                  <a:gd name="connsiteX15" fmla="*/ 88897 w 346472"/>
                  <a:gd name="connsiteY15" fmla="*/ 517600 h 517599"/>
                  <a:gd name="connsiteX16" fmla="*/ 116987 w 346472"/>
                  <a:gd name="connsiteY16" fmla="*/ 505425 h 517599"/>
                  <a:gd name="connsiteX17" fmla="*/ 131679 w 346472"/>
                  <a:gd name="connsiteY17" fmla="*/ 492434 h 517599"/>
                  <a:gd name="connsiteX18" fmla="*/ 181534 w 346472"/>
                  <a:gd name="connsiteY18" fmla="*/ 479035 h 517599"/>
                  <a:gd name="connsiteX19" fmla="*/ 255807 w 346472"/>
                  <a:gd name="connsiteY19" fmla="*/ 440470 h 517599"/>
                  <a:gd name="connsiteX20" fmla="*/ 288931 w 346472"/>
                  <a:gd name="connsiteY20" fmla="*/ 430812 h 517599"/>
                  <a:gd name="connsiteX21" fmla="*/ 308655 w 346472"/>
                  <a:gd name="connsiteY21" fmla="*/ 427003 h 517599"/>
                  <a:gd name="connsiteX22" fmla="*/ 320354 w 346472"/>
                  <a:gd name="connsiteY22" fmla="*/ 431628 h 517599"/>
                  <a:gd name="connsiteX23" fmla="*/ 335454 w 346472"/>
                  <a:gd name="connsiteY23" fmla="*/ 429519 h 517599"/>
                  <a:gd name="connsiteX24" fmla="*/ 346472 w 346472"/>
                  <a:gd name="connsiteY24" fmla="*/ 416869 h 517599"/>
                  <a:gd name="connsiteX25" fmla="*/ 303282 w 346472"/>
                  <a:gd name="connsiteY25" fmla="*/ 342187 h 51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6472" h="517599">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w="20402" cap="flat">
                <a:solidFill>
                  <a:srgbClr val="FFFFFF"/>
                </a:solidFill>
                <a:prstDash val="solid"/>
                <a:miter/>
              </a:ln>
            </p:spPr>
            <p:txBody>
              <a:bodyPr rtlCol="0" anchor="ctr"/>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name="connsiteX0" fmla="*/ 56616 w 118957"/>
                  <a:gd name="connsiteY0" fmla="*/ 15407 h 121475"/>
                  <a:gd name="connsiteX1" fmla="*/ 10499 w 118957"/>
                  <a:gd name="connsiteY1" fmla="*/ 20034 h 121475"/>
                  <a:gd name="connsiteX2" fmla="*/ 9682 w 118957"/>
                  <a:gd name="connsiteY2" fmla="*/ 24454 h 121475"/>
                  <a:gd name="connsiteX3" fmla="*/ -6707 w 118957"/>
                  <a:gd name="connsiteY3" fmla="*/ 93217 h 121475"/>
                  <a:gd name="connsiteX4" fmla="*/ 13153 w 118957"/>
                  <a:gd name="connsiteY4" fmla="*/ 114711 h 121475"/>
                  <a:gd name="connsiteX5" fmla="*/ 25394 w 118957"/>
                  <a:gd name="connsiteY5" fmla="*/ 113622 h 121475"/>
                  <a:gd name="connsiteX6" fmla="*/ 34169 w 118957"/>
                  <a:gd name="connsiteY6" fmla="*/ 82948 h 121475"/>
                  <a:gd name="connsiteX7" fmla="*/ 41312 w 118957"/>
                  <a:gd name="connsiteY7" fmla="*/ 82948 h 121475"/>
                  <a:gd name="connsiteX8" fmla="*/ 65390 w 118957"/>
                  <a:gd name="connsiteY8" fmla="*/ 81995 h 121475"/>
                  <a:gd name="connsiteX9" fmla="*/ 82122 w 118957"/>
                  <a:gd name="connsiteY9" fmla="*/ 81450 h 121475"/>
                  <a:gd name="connsiteX10" fmla="*/ 85044 w 118957"/>
                  <a:gd name="connsiteY10" fmla="*/ 81450 h 121475"/>
                  <a:gd name="connsiteX11" fmla="*/ 112251 w 118957"/>
                  <a:gd name="connsiteY11" fmla="*/ 42614 h 121475"/>
                  <a:gd name="connsiteX12" fmla="*/ 82663 w 118957"/>
                  <a:gd name="connsiteY12" fmla="*/ -6764 h 12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957" h="121475">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w="20402" cap="flat">
                <a:solidFill>
                  <a:srgbClr val="FFFFFF"/>
                </a:solidFill>
                <a:prstDash val="solid"/>
                <a:miter/>
              </a:ln>
            </p:spPr>
            <p:txBody>
              <a:bodyPr rtlCol="0" anchor="ctr"/>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a:r>
              <a:rPr lang="en-GB"/>
              <a:t>DHIS2 as EMIS</a:t>
            </a:r>
            <a:endParaRPr lang="en-GB" dirty="0"/>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09156" y="2813485"/>
            <a:ext cx="2017071" cy="526202"/>
          </a:xfrm>
          <a:custGeom>
            <a:avLst/>
            <a:gdLst>
              <a:gd name="connsiteX0" fmla="*/ 86380 w 259207"/>
              <a:gd name="connsiteY0" fmla="*/ 29247 h 49651"/>
              <a:gd name="connsiteX1" fmla="*/ 129706 w 259207"/>
              <a:gd name="connsiteY1" fmla="*/ 16324 h 49651"/>
              <a:gd name="connsiteX2" fmla="*/ 160517 w 259207"/>
              <a:gd name="connsiteY2" fmla="*/ 10406 h 49651"/>
              <a:gd name="connsiteX3" fmla="*/ 230301 w 259207"/>
              <a:gd name="connsiteY3" fmla="*/ 32920 h 49651"/>
              <a:gd name="connsiteX4" fmla="*/ 259208 w 259207"/>
              <a:gd name="connsiteY4" fmla="*/ 25098 h 49651"/>
              <a:gd name="connsiteX5" fmla="*/ 259208 w 259207"/>
              <a:gd name="connsiteY5" fmla="*/ 16664 h 49651"/>
              <a:gd name="connsiteX6" fmla="*/ 222888 w 259207"/>
              <a:gd name="connsiteY6" fmla="*/ 18364 h 49651"/>
              <a:gd name="connsiteX7" fmla="*/ 174256 w 259207"/>
              <a:gd name="connsiteY7" fmla="*/ 0 h 49651"/>
              <a:gd name="connsiteX8" fmla="*/ 128210 w 259207"/>
              <a:gd name="connsiteY8" fmla="*/ 1972 h 49651"/>
              <a:gd name="connsiteX9" fmla="*/ 99983 w 259207"/>
              <a:gd name="connsiteY9" fmla="*/ 17140 h 49651"/>
              <a:gd name="connsiteX10" fmla="*/ 21833 w 259207"/>
              <a:gd name="connsiteY10" fmla="*/ 18364 h 49651"/>
              <a:gd name="connsiteX11" fmla="*/ 20201 w 259207"/>
              <a:gd name="connsiteY11" fmla="*/ 25914 h 49651"/>
              <a:gd name="connsiteX12" fmla="*/ 0 w 259207"/>
              <a:gd name="connsiteY12" fmla="*/ 33736 h 49651"/>
              <a:gd name="connsiteX13" fmla="*/ 0 w 259207"/>
              <a:gd name="connsiteY13" fmla="*/ 49651 h 49651"/>
              <a:gd name="connsiteX14" fmla="*/ 47339 w 259207"/>
              <a:gd name="connsiteY14" fmla="*/ 33600 h 49651"/>
              <a:gd name="connsiteX15" fmla="*/ 86380 w 259207"/>
              <a:gd name="connsiteY15" fmla="*/ 29247 h 4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9207" h="49651">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chemeClr val="accent1"/>
          </a:solidFill>
          <a:ln w="6801" cap="flat">
            <a:solidFill>
              <a:srgbClr val="FFFFFF"/>
            </a:solidFill>
            <a:prstDash val="solid"/>
            <a:miter/>
          </a:ln>
        </p:spPr>
        <p:txBody>
          <a:bodyPr rtlCol="0" anchor="ctr"/>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8521769" y="2517524"/>
            <a:ext cx="1372862" cy="1377695"/>
          </a:xfrm>
          <a:custGeom>
            <a:avLst/>
            <a:gdLst>
              <a:gd name="connsiteX0" fmla="*/ 413059 w 424894"/>
              <a:gd name="connsiteY0" fmla="*/ 96106 h 426390"/>
              <a:gd name="connsiteX1" fmla="*/ 379528 w 424894"/>
              <a:gd name="connsiteY1" fmla="*/ 81415 h 426390"/>
              <a:gd name="connsiteX2" fmla="*/ 357695 w 424894"/>
              <a:gd name="connsiteY2" fmla="*/ 13875 h 426390"/>
              <a:gd name="connsiteX3" fmla="*/ 332053 w 424894"/>
              <a:gd name="connsiteY3" fmla="*/ 0 h 426390"/>
              <a:gd name="connsiteX4" fmla="*/ 274375 w 424894"/>
              <a:gd name="connsiteY4" fmla="*/ 22445 h 426390"/>
              <a:gd name="connsiteX5" fmla="*/ 169767 w 424894"/>
              <a:gd name="connsiteY5" fmla="*/ 26458 h 426390"/>
              <a:gd name="connsiteX6" fmla="*/ 108825 w 424894"/>
              <a:gd name="connsiteY6" fmla="*/ 26458 h 426390"/>
              <a:gd name="connsiteX7" fmla="*/ 102432 w 424894"/>
              <a:gd name="connsiteY7" fmla="*/ 26798 h 426390"/>
              <a:gd name="connsiteX8" fmla="*/ 99915 w 424894"/>
              <a:gd name="connsiteY8" fmla="*/ 70260 h 426390"/>
              <a:gd name="connsiteX9" fmla="*/ 113042 w 424894"/>
              <a:gd name="connsiteY9" fmla="*/ 135011 h 426390"/>
              <a:gd name="connsiteX10" fmla="*/ 144057 w 424894"/>
              <a:gd name="connsiteY10" fmla="*/ 133923 h 426390"/>
              <a:gd name="connsiteX11" fmla="*/ 139228 w 424894"/>
              <a:gd name="connsiteY11" fmla="*/ 184119 h 426390"/>
              <a:gd name="connsiteX12" fmla="*/ 105424 w 424894"/>
              <a:gd name="connsiteY12" fmla="*/ 216902 h 426390"/>
              <a:gd name="connsiteX13" fmla="*/ 93249 w 424894"/>
              <a:gd name="connsiteY13" fmla="*/ 242884 h 426390"/>
              <a:gd name="connsiteX14" fmla="*/ 66792 w 424894"/>
              <a:gd name="connsiteY14" fmla="*/ 257644 h 426390"/>
              <a:gd name="connsiteX15" fmla="*/ 52984 w 424894"/>
              <a:gd name="connsiteY15" fmla="*/ 240912 h 426390"/>
              <a:gd name="connsiteX16" fmla="*/ 24622 w 424894"/>
              <a:gd name="connsiteY16" fmla="*/ 283421 h 426390"/>
              <a:gd name="connsiteX17" fmla="*/ 9522 w 424894"/>
              <a:gd name="connsiteY17" fmla="*/ 408502 h 426390"/>
              <a:gd name="connsiteX18" fmla="*/ 0 w 424894"/>
              <a:gd name="connsiteY18" fmla="*/ 426391 h 426390"/>
              <a:gd name="connsiteX19" fmla="*/ 24077 w 424894"/>
              <a:gd name="connsiteY19" fmla="*/ 424078 h 426390"/>
              <a:gd name="connsiteX20" fmla="*/ 56725 w 424894"/>
              <a:gd name="connsiteY20" fmla="*/ 395716 h 426390"/>
              <a:gd name="connsiteX21" fmla="*/ 159837 w 424894"/>
              <a:gd name="connsiteY21" fmla="*/ 391635 h 426390"/>
              <a:gd name="connsiteX22" fmla="*/ 166094 w 424894"/>
              <a:gd name="connsiteY22" fmla="*/ 322735 h 426390"/>
              <a:gd name="connsiteX23" fmla="*/ 234858 w 424894"/>
              <a:gd name="connsiteY23" fmla="*/ 295732 h 426390"/>
              <a:gd name="connsiteX24" fmla="*/ 274103 w 424894"/>
              <a:gd name="connsiteY24" fmla="*/ 301582 h 426390"/>
              <a:gd name="connsiteX25" fmla="*/ 282605 w 424894"/>
              <a:gd name="connsiteY25" fmla="*/ 286686 h 426390"/>
              <a:gd name="connsiteX26" fmla="*/ 342323 w 424894"/>
              <a:gd name="connsiteY26" fmla="*/ 293284 h 426390"/>
              <a:gd name="connsiteX27" fmla="*/ 424894 w 424894"/>
              <a:gd name="connsiteY27" fmla="*/ 196634 h 426390"/>
              <a:gd name="connsiteX28" fmla="*/ 413059 w 424894"/>
              <a:gd name="connsiteY28" fmla="*/ 96106 h 4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4894" h="426390">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115" name="TextBox 114">
            <a:extLst>
              <a:ext uri="{FF2B5EF4-FFF2-40B4-BE49-F238E27FC236}">
                <a16:creationId xmlns:a16="http://schemas.microsoft.com/office/drawing/2014/main" id="{3FC2BF20-086C-4AD0-8BD9-703F1BC76BF9}"/>
              </a:ext>
            </a:extLst>
          </p:cNvPr>
          <p:cNvSpPr txBox="1"/>
          <p:nvPr/>
        </p:nvSpPr>
        <p:spPr>
          <a:xfrm>
            <a:off x="2406730" y="3673315"/>
            <a:ext cx="3444461" cy="1200329"/>
          </a:xfrm>
          <a:prstGeom prst="rect">
            <a:avLst/>
          </a:prstGeom>
          <a:noFill/>
        </p:spPr>
        <p:txBody>
          <a:bodyPr wrap="square" rtlCol="0">
            <a:spAutoFit/>
          </a:bodyPr>
          <a:lstStyle/>
          <a:p>
            <a:pPr algn="ctr">
              <a:buClr>
                <a:srgbClr val="008CCF"/>
              </a:buClr>
            </a:pPr>
            <a:r>
              <a:rPr lang="en-GB" sz="2400" dirty="0"/>
              <a:t>Education Management Information System</a:t>
            </a:r>
          </a:p>
        </p:txBody>
      </p:sp>
      <p:pic>
        <p:nvPicPr>
          <p:cNvPr id="116" name="Graphic 115" descr="Arrow Right with solid fill">
            <a:extLst>
              <a:ext uri="{FF2B5EF4-FFF2-40B4-BE49-F238E27FC236}">
                <a16:creationId xmlns:a16="http://schemas.microsoft.com/office/drawing/2014/main" id="{CFB3C158-9C30-4653-9F41-BC1652555B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sp>
        <p:nvSpPr>
          <p:cNvPr id="108" name="TextBox 107">
            <a:extLst>
              <a:ext uri="{FF2B5EF4-FFF2-40B4-BE49-F238E27FC236}">
                <a16:creationId xmlns:a16="http://schemas.microsoft.com/office/drawing/2014/main" id="{08A85D5D-9A8C-4E29-9AC7-BDBD2E470B96}"/>
              </a:ext>
            </a:extLst>
          </p:cNvPr>
          <p:cNvSpPr txBox="1"/>
          <p:nvPr/>
        </p:nvSpPr>
        <p:spPr>
          <a:xfrm>
            <a:off x="2203831" y="2825304"/>
            <a:ext cx="3888329" cy="830997"/>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School &amp; infrastructure management</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2204729" y="3658031"/>
            <a:ext cx="3888329" cy="46166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Student tracking</a:t>
            </a:r>
          </a:p>
        </p:txBody>
      </p:sp>
      <p:pic>
        <p:nvPicPr>
          <p:cNvPr id="113" name="Picture 112">
            <a:extLst>
              <a:ext uri="{FF2B5EF4-FFF2-40B4-BE49-F238E27FC236}">
                <a16:creationId xmlns:a16="http://schemas.microsoft.com/office/drawing/2014/main" id="{DADA8D36-22E3-431D-930F-E108AAF22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
        <p:nvSpPr>
          <p:cNvPr id="109" name="TextBox 108">
            <a:extLst>
              <a:ext uri="{FF2B5EF4-FFF2-40B4-BE49-F238E27FC236}">
                <a16:creationId xmlns:a16="http://schemas.microsoft.com/office/drawing/2014/main" id="{4528077F-3F7E-43B2-85B7-14A5D5D968C4}"/>
              </a:ext>
            </a:extLst>
          </p:cNvPr>
          <p:cNvSpPr txBox="1"/>
          <p:nvPr/>
        </p:nvSpPr>
        <p:spPr>
          <a:xfrm>
            <a:off x="6543789" y="3723407"/>
            <a:ext cx="1384880" cy="461665"/>
          </a:xfrm>
          <a:prstGeom prst="rect">
            <a:avLst/>
          </a:prstGeom>
          <a:noFill/>
        </p:spPr>
        <p:txBody>
          <a:bodyPr wrap="square" rtlCol="0">
            <a:spAutoFit/>
          </a:bodyPr>
          <a:lstStyle/>
          <a:p>
            <a:pPr algn="l">
              <a:buClr>
                <a:srgbClr val="008CCF"/>
              </a:buClr>
            </a:pPr>
            <a:r>
              <a:rPr lang="en-GB" sz="2400" dirty="0"/>
              <a:t>Gambia</a:t>
            </a:r>
          </a:p>
        </p:txBody>
      </p:sp>
      <p:sp>
        <p:nvSpPr>
          <p:cNvPr id="114" name="TextBox 113">
            <a:extLst>
              <a:ext uri="{FF2B5EF4-FFF2-40B4-BE49-F238E27FC236}">
                <a16:creationId xmlns:a16="http://schemas.microsoft.com/office/drawing/2014/main" id="{F3B32EE0-CC36-48EC-A34D-E4105762A2C4}"/>
              </a:ext>
            </a:extLst>
          </p:cNvPr>
          <p:cNvSpPr txBox="1"/>
          <p:nvPr/>
        </p:nvSpPr>
        <p:spPr>
          <a:xfrm>
            <a:off x="8576865" y="3992673"/>
            <a:ext cx="1384880" cy="461665"/>
          </a:xfrm>
          <a:prstGeom prst="rect">
            <a:avLst/>
          </a:prstGeom>
          <a:noFill/>
        </p:spPr>
        <p:txBody>
          <a:bodyPr wrap="square" rtlCol="0">
            <a:spAutoFit/>
          </a:bodyPr>
          <a:lstStyle/>
          <a:p>
            <a:pPr algn="l">
              <a:buClr>
                <a:srgbClr val="008CCF"/>
              </a:buClr>
            </a:pPr>
            <a:r>
              <a:rPr lang="en-GB" sz="2400" dirty="0"/>
              <a:t>Uganda</a:t>
            </a:r>
          </a:p>
        </p:txBody>
      </p:sp>
    </p:spTree>
    <p:custDataLst>
      <p:tags r:id="rId1"/>
    </p:custDataLst>
    <p:extLst>
      <p:ext uri="{BB962C8B-B14F-4D97-AF65-F5344CB8AC3E}">
        <p14:creationId xmlns:p14="http://schemas.microsoft.com/office/powerpoint/2010/main" val="1556774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803" advTm="10999">
        <p159:morph option="byObject"/>
      </p:transition>
    </mc:Choice>
    <mc:Fallback>
      <p:transition spd="slow" advTm="109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fade">
                                      <p:cBhvr>
                                        <p:cTn id="11" dur="500"/>
                                        <p:tgtEl>
                                          <p:spTgt spid="1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13"/>
                                        </p:tgtEl>
                                      </p:cBhvr>
                                    </p:animEffect>
                                    <p:set>
                                      <p:cBhvr>
                                        <p:cTn id="16" dur="1" fill="hold">
                                          <p:stCondLst>
                                            <p:cond delay="499"/>
                                          </p:stCondLst>
                                        </p:cTn>
                                        <p:tgtEl>
                                          <p:spTgt spid="113"/>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116"/>
                                        </p:tgtEl>
                                        <p:attrNameLst>
                                          <p:attrName>ppt_x</p:attrName>
                                        </p:attrNameLst>
                                      </p:cBhvr>
                                      <p:tavLst>
                                        <p:tav tm="0">
                                          <p:val>
                                            <p:strVal val="ppt_x"/>
                                          </p:val>
                                        </p:tav>
                                        <p:tav tm="100000">
                                          <p:val>
                                            <p:strVal val="ppt_x"/>
                                          </p:val>
                                        </p:tav>
                                      </p:tavLst>
                                    </p:anim>
                                    <p:anim calcmode="lin" valueType="num">
                                      <p:cBhvr additive="base">
                                        <p:cTn id="19" dur="500"/>
                                        <p:tgtEl>
                                          <p:spTgt spid="116"/>
                                        </p:tgtEl>
                                        <p:attrNameLst>
                                          <p:attrName>ppt_y</p:attrName>
                                        </p:attrNameLst>
                                      </p:cBhvr>
                                      <p:tavLst>
                                        <p:tav tm="0">
                                          <p:val>
                                            <p:strVal val="ppt_y"/>
                                          </p:val>
                                        </p:tav>
                                        <p:tav tm="100000">
                                          <p:val>
                                            <p:strVal val="1+ppt_h/2"/>
                                          </p:val>
                                        </p:tav>
                                      </p:tavLst>
                                    </p:anim>
                                    <p:set>
                                      <p:cBhvr>
                                        <p:cTn id="20" dur="1" fill="hold">
                                          <p:stCondLst>
                                            <p:cond delay="499"/>
                                          </p:stCondLst>
                                        </p:cTn>
                                        <p:tgtEl>
                                          <p:spTgt spid="116"/>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115"/>
                                        </p:tgtEl>
                                        <p:attrNameLst>
                                          <p:attrName>ppt_x</p:attrName>
                                        </p:attrNameLst>
                                      </p:cBhvr>
                                      <p:tavLst>
                                        <p:tav tm="0">
                                          <p:val>
                                            <p:strVal val="ppt_x"/>
                                          </p:val>
                                        </p:tav>
                                        <p:tav tm="100000">
                                          <p:val>
                                            <p:strVal val="ppt_x"/>
                                          </p:val>
                                        </p:tav>
                                      </p:tavLst>
                                    </p:anim>
                                    <p:anim calcmode="lin" valueType="num">
                                      <p:cBhvr additive="base">
                                        <p:cTn id="23" dur="500"/>
                                        <p:tgtEl>
                                          <p:spTgt spid="115"/>
                                        </p:tgtEl>
                                        <p:attrNameLst>
                                          <p:attrName>ppt_y</p:attrName>
                                        </p:attrNameLst>
                                      </p:cBhvr>
                                      <p:tavLst>
                                        <p:tav tm="0">
                                          <p:val>
                                            <p:strVal val="ppt_y"/>
                                          </p:val>
                                        </p:tav>
                                        <p:tav tm="100000">
                                          <p:val>
                                            <p:strVal val="1+ppt_h/2"/>
                                          </p:val>
                                        </p:tav>
                                      </p:tavLst>
                                    </p:anim>
                                    <p:set>
                                      <p:cBhvr>
                                        <p:cTn id="24" dur="1" fill="hold">
                                          <p:stCondLst>
                                            <p:cond delay="499"/>
                                          </p:stCondLst>
                                        </p:cTn>
                                        <p:tgtEl>
                                          <p:spTgt spid="1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fade">
                                      <p:cBhvr>
                                        <p:cTn id="34"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08" grpId="0"/>
      <p:bldP spid="112" grpId="0"/>
      <p:bldP spid="109" grpId="0"/>
      <p:bldP spid="1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a:r>
              <a:rPr lang="en-GB"/>
              <a:t>COVID-19 response</a:t>
            </a:r>
            <a:endParaRPr lang="en-GB" dirty="0"/>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10420788" y="4825199"/>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656950" y="2696427"/>
            <a:ext cx="2017071" cy="526202"/>
          </a:xfrm>
          <a:custGeom>
            <a:avLst/>
            <a:gdLst>
              <a:gd name="connsiteX0" fmla="*/ 86380 w 259207"/>
              <a:gd name="connsiteY0" fmla="*/ 29247 h 49651"/>
              <a:gd name="connsiteX1" fmla="*/ 129706 w 259207"/>
              <a:gd name="connsiteY1" fmla="*/ 16324 h 49651"/>
              <a:gd name="connsiteX2" fmla="*/ 160517 w 259207"/>
              <a:gd name="connsiteY2" fmla="*/ 10406 h 49651"/>
              <a:gd name="connsiteX3" fmla="*/ 230301 w 259207"/>
              <a:gd name="connsiteY3" fmla="*/ 32920 h 49651"/>
              <a:gd name="connsiteX4" fmla="*/ 259208 w 259207"/>
              <a:gd name="connsiteY4" fmla="*/ 25098 h 49651"/>
              <a:gd name="connsiteX5" fmla="*/ 259208 w 259207"/>
              <a:gd name="connsiteY5" fmla="*/ 16664 h 49651"/>
              <a:gd name="connsiteX6" fmla="*/ 222888 w 259207"/>
              <a:gd name="connsiteY6" fmla="*/ 18364 h 49651"/>
              <a:gd name="connsiteX7" fmla="*/ 174256 w 259207"/>
              <a:gd name="connsiteY7" fmla="*/ 0 h 49651"/>
              <a:gd name="connsiteX8" fmla="*/ 128210 w 259207"/>
              <a:gd name="connsiteY8" fmla="*/ 1972 h 49651"/>
              <a:gd name="connsiteX9" fmla="*/ 99983 w 259207"/>
              <a:gd name="connsiteY9" fmla="*/ 17140 h 49651"/>
              <a:gd name="connsiteX10" fmla="*/ 21833 w 259207"/>
              <a:gd name="connsiteY10" fmla="*/ 18364 h 49651"/>
              <a:gd name="connsiteX11" fmla="*/ 20201 w 259207"/>
              <a:gd name="connsiteY11" fmla="*/ 25914 h 49651"/>
              <a:gd name="connsiteX12" fmla="*/ 0 w 259207"/>
              <a:gd name="connsiteY12" fmla="*/ 33736 h 49651"/>
              <a:gd name="connsiteX13" fmla="*/ 0 w 259207"/>
              <a:gd name="connsiteY13" fmla="*/ 49651 h 49651"/>
              <a:gd name="connsiteX14" fmla="*/ 47339 w 259207"/>
              <a:gd name="connsiteY14" fmla="*/ 33600 h 49651"/>
              <a:gd name="connsiteX15" fmla="*/ 86380 w 259207"/>
              <a:gd name="connsiteY15" fmla="*/ 29247 h 4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9207" h="49651">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w="6801" cap="flat">
            <a:solidFill>
              <a:srgbClr val="FFFFFF"/>
            </a:solidFill>
            <a:prstDash val="solid"/>
            <a:miter/>
          </a:ln>
        </p:spPr>
        <p:txBody>
          <a:bodyPr rtlCol="0" anchor="ctr"/>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4325587" y="2400466"/>
            <a:ext cx="1372862" cy="1377695"/>
          </a:xfrm>
          <a:custGeom>
            <a:avLst/>
            <a:gdLst>
              <a:gd name="connsiteX0" fmla="*/ 413059 w 424894"/>
              <a:gd name="connsiteY0" fmla="*/ 96106 h 426390"/>
              <a:gd name="connsiteX1" fmla="*/ 379528 w 424894"/>
              <a:gd name="connsiteY1" fmla="*/ 81415 h 426390"/>
              <a:gd name="connsiteX2" fmla="*/ 357695 w 424894"/>
              <a:gd name="connsiteY2" fmla="*/ 13875 h 426390"/>
              <a:gd name="connsiteX3" fmla="*/ 332053 w 424894"/>
              <a:gd name="connsiteY3" fmla="*/ 0 h 426390"/>
              <a:gd name="connsiteX4" fmla="*/ 274375 w 424894"/>
              <a:gd name="connsiteY4" fmla="*/ 22445 h 426390"/>
              <a:gd name="connsiteX5" fmla="*/ 169767 w 424894"/>
              <a:gd name="connsiteY5" fmla="*/ 26458 h 426390"/>
              <a:gd name="connsiteX6" fmla="*/ 108825 w 424894"/>
              <a:gd name="connsiteY6" fmla="*/ 26458 h 426390"/>
              <a:gd name="connsiteX7" fmla="*/ 102432 w 424894"/>
              <a:gd name="connsiteY7" fmla="*/ 26798 h 426390"/>
              <a:gd name="connsiteX8" fmla="*/ 99915 w 424894"/>
              <a:gd name="connsiteY8" fmla="*/ 70260 h 426390"/>
              <a:gd name="connsiteX9" fmla="*/ 113042 w 424894"/>
              <a:gd name="connsiteY9" fmla="*/ 135011 h 426390"/>
              <a:gd name="connsiteX10" fmla="*/ 144057 w 424894"/>
              <a:gd name="connsiteY10" fmla="*/ 133923 h 426390"/>
              <a:gd name="connsiteX11" fmla="*/ 139228 w 424894"/>
              <a:gd name="connsiteY11" fmla="*/ 184119 h 426390"/>
              <a:gd name="connsiteX12" fmla="*/ 105424 w 424894"/>
              <a:gd name="connsiteY12" fmla="*/ 216902 h 426390"/>
              <a:gd name="connsiteX13" fmla="*/ 93249 w 424894"/>
              <a:gd name="connsiteY13" fmla="*/ 242884 h 426390"/>
              <a:gd name="connsiteX14" fmla="*/ 66792 w 424894"/>
              <a:gd name="connsiteY14" fmla="*/ 257644 h 426390"/>
              <a:gd name="connsiteX15" fmla="*/ 52984 w 424894"/>
              <a:gd name="connsiteY15" fmla="*/ 240912 h 426390"/>
              <a:gd name="connsiteX16" fmla="*/ 24622 w 424894"/>
              <a:gd name="connsiteY16" fmla="*/ 283421 h 426390"/>
              <a:gd name="connsiteX17" fmla="*/ 9522 w 424894"/>
              <a:gd name="connsiteY17" fmla="*/ 408502 h 426390"/>
              <a:gd name="connsiteX18" fmla="*/ 0 w 424894"/>
              <a:gd name="connsiteY18" fmla="*/ 426391 h 426390"/>
              <a:gd name="connsiteX19" fmla="*/ 24077 w 424894"/>
              <a:gd name="connsiteY19" fmla="*/ 424078 h 426390"/>
              <a:gd name="connsiteX20" fmla="*/ 56725 w 424894"/>
              <a:gd name="connsiteY20" fmla="*/ 395716 h 426390"/>
              <a:gd name="connsiteX21" fmla="*/ 159837 w 424894"/>
              <a:gd name="connsiteY21" fmla="*/ 391635 h 426390"/>
              <a:gd name="connsiteX22" fmla="*/ 166094 w 424894"/>
              <a:gd name="connsiteY22" fmla="*/ 322735 h 426390"/>
              <a:gd name="connsiteX23" fmla="*/ 234858 w 424894"/>
              <a:gd name="connsiteY23" fmla="*/ 295732 h 426390"/>
              <a:gd name="connsiteX24" fmla="*/ 274103 w 424894"/>
              <a:gd name="connsiteY24" fmla="*/ 301582 h 426390"/>
              <a:gd name="connsiteX25" fmla="*/ 282605 w 424894"/>
              <a:gd name="connsiteY25" fmla="*/ 286686 h 426390"/>
              <a:gd name="connsiteX26" fmla="*/ 342323 w 424894"/>
              <a:gd name="connsiteY26" fmla="*/ 293284 h 426390"/>
              <a:gd name="connsiteX27" fmla="*/ 424894 w 424894"/>
              <a:gd name="connsiteY27" fmla="*/ 196634 h 426390"/>
              <a:gd name="connsiteX28" fmla="*/ 413059 w 424894"/>
              <a:gd name="connsiteY28" fmla="*/ 96106 h 4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4894" h="426390">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108" name="TextBox 107">
            <a:extLst>
              <a:ext uri="{FF2B5EF4-FFF2-40B4-BE49-F238E27FC236}">
                <a16:creationId xmlns:a16="http://schemas.microsoft.com/office/drawing/2014/main" id="{08A85D5D-9A8C-4E29-9AC7-BDBD2E470B96}"/>
              </a:ext>
            </a:extLst>
          </p:cNvPr>
          <p:cNvSpPr txBox="1"/>
          <p:nvPr/>
        </p:nvSpPr>
        <p:spPr>
          <a:xfrm>
            <a:off x="-10420788" y="2708246"/>
            <a:ext cx="3888329" cy="830997"/>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School &amp; infrastructure management</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10419890" y="3540973"/>
            <a:ext cx="3888329" cy="46166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Student tracking</a:t>
            </a:r>
          </a:p>
        </p:txBody>
      </p:sp>
      <p:pic>
        <p:nvPicPr>
          <p:cNvPr id="110" name="Graphic 109" descr="Shield with solid fill">
            <a:extLst>
              <a:ext uri="{FF2B5EF4-FFF2-40B4-BE49-F238E27FC236}">
                <a16:creationId xmlns:a16="http://schemas.microsoft.com/office/drawing/2014/main" id="{B84C9A92-8172-4CE8-B7F9-12101B2DE8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699" y="2019850"/>
            <a:ext cx="3300649" cy="3300649"/>
          </a:xfrm>
          <a:prstGeom prst="rect">
            <a:avLst/>
          </a:prstGeom>
        </p:spPr>
      </p:pic>
      <p:pic>
        <p:nvPicPr>
          <p:cNvPr id="117" name="Picture 116" descr="Icon&#10;&#10;Description automatically generated">
            <a:extLst>
              <a:ext uri="{FF2B5EF4-FFF2-40B4-BE49-F238E27FC236}">
                <a16:creationId xmlns:a16="http://schemas.microsoft.com/office/drawing/2014/main" id="{D4FCFEDC-550E-4B1E-9805-0DA425D332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pic>
        <p:nvPicPr>
          <p:cNvPr id="121" name="Picture 120" descr="Icon&#10;&#10;Description automatically generated">
            <a:extLst>
              <a:ext uri="{FF2B5EF4-FFF2-40B4-BE49-F238E27FC236}">
                <a16:creationId xmlns:a16="http://schemas.microsoft.com/office/drawing/2014/main" id="{004FC897-7D0F-480E-9615-DB1AACB55B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7884" y="1358717"/>
            <a:ext cx="1322265" cy="1322265"/>
          </a:xfrm>
          <a:prstGeom prst="rect">
            <a:avLst/>
          </a:prstGeom>
        </p:spPr>
      </p:pic>
      <p:pic>
        <p:nvPicPr>
          <p:cNvPr id="123" name="Picture 122" descr="Icon&#10;&#10;Description automatically generated">
            <a:extLst>
              <a:ext uri="{FF2B5EF4-FFF2-40B4-BE49-F238E27FC236}">
                <a16:creationId xmlns:a16="http://schemas.microsoft.com/office/drawing/2014/main" id="{9B031A08-4552-4670-A8DD-5E9C395E14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7553" y="879987"/>
            <a:ext cx="1322265" cy="1322265"/>
          </a:xfrm>
          <a:prstGeom prst="rect">
            <a:avLst/>
          </a:prstGeom>
        </p:spPr>
      </p:pic>
      <p:pic>
        <p:nvPicPr>
          <p:cNvPr id="124" name="Picture 123" descr="Icon&#10;&#10;Description automatically generated">
            <a:extLst>
              <a:ext uri="{FF2B5EF4-FFF2-40B4-BE49-F238E27FC236}">
                <a16:creationId xmlns:a16="http://schemas.microsoft.com/office/drawing/2014/main" id="{45B778A2-5FE9-4F8A-B212-4488EBB2B2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9197" y="4002638"/>
            <a:ext cx="1322265" cy="1322265"/>
          </a:xfrm>
          <a:prstGeom prst="rect">
            <a:avLst/>
          </a:prstGeom>
        </p:spPr>
      </p:pic>
      <p:pic>
        <p:nvPicPr>
          <p:cNvPr id="125" name="Picture 124" descr="Icon&#10;&#10;Description automatically generated">
            <a:extLst>
              <a:ext uri="{FF2B5EF4-FFF2-40B4-BE49-F238E27FC236}">
                <a16:creationId xmlns:a16="http://schemas.microsoft.com/office/drawing/2014/main" id="{436B35F0-6132-464C-94EF-123233938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7011" y="2708246"/>
            <a:ext cx="1322265" cy="1322265"/>
          </a:xfrm>
          <a:prstGeom prst="rect">
            <a:avLst/>
          </a:prstGeom>
        </p:spPr>
      </p:pic>
      <p:pic>
        <p:nvPicPr>
          <p:cNvPr id="126" name="Picture 125" descr="Icon&#10;&#10;Description automatically generated">
            <a:extLst>
              <a:ext uri="{FF2B5EF4-FFF2-40B4-BE49-F238E27FC236}">
                <a16:creationId xmlns:a16="http://schemas.microsoft.com/office/drawing/2014/main" id="{DE59AC62-FBEC-4029-AFD4-5A64B03DEF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8240" y="4906659"/>
            <a:ext cx="1322265" cy="1322265"/>
          </a:xfrm>
          <a:prstGeom prst="rect">
            <a:avLst/>
          </a:prstGeom>
        </p:spPr>
      </p:pic>
      <p:pic>
        <p:nvPicPr>
          <p:cNvPr id="127" name="Picture 126" descr="Icon&#10;&#10;Description automatically generated">
            <a:extLst>
              <a:ext uri="{FF2B5EF4-FFF2-40B4-BE49-F238E27FC236}">
                <a16:creationId xmlns:a16="http://schemas.microsoft.com/office/drawing/2014/main" id="{CA5A893F-6DA9-4B88-A09E-A7E0CCD52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01152" y="1825794"/>
            <a:ext cx="1322265" cy="1322265"/>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2020</a:t>
            </a:r>
          </a:p>
        </p:txBody>
      </p:sp>
    </p:spTree>
    <p:custDataLst>
      <p:tags r:id="rId1"/>
    </p:custDataLst>
    <p:extLst>
      <p:ext uri="{BB962C8B-B14F-4D97-AF65-F5344CB8AC3E}">
        <p14:creationId xmlns:p14="http://schemas.microsoft.com/office/powerpoint/2010/main" val="3313402625"/>
      </p:ext>
    </p:extLst>
  </p:cSld>
  <p:clrMapOvr>
    <a:masterClrMapping/>
  </p:clrMapOvr>
  <mc:AlternateContent xmlns:mc="http://schemas.openxmlformats.org/markup-compatibility/2006">
    <mc:Choice xmlns:p159="http://schemas.microsoft.com/office/powerpoint/2015/09/main" Requires="p159">
      <p:transition spd="slow" advTm="7584">
        <p159:morph option="byObject"/>
      </p:transition>
    </mc:Choice>
    <mc:Fallback>
      <p:transition spd="slow" advTm="7584">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fill="hold"/>
                                            <p:tgtEl>
                                              <p:spTgt spid="128"/>
                                            </p:tgtEl>
                                            <p:attrNameLst>
                                              <p:attrName>ppt_x</p:attrName>
                                            </p:attrNameLst>
                                          </p:cBhvr>
                                          <p:tavLst>
                                            <p:tav tm="0">
                                              <p:val>
                                                <p:strVal val="1+#ppt_w/2"/>
                                              </p:val>
                                            </p:tav>
                                            <p:tav tm="100000">
                                              <p:val>
                                                <p:strVal val="#ppt_x"/>
                                              </p:val>
                                            </p:tav>
                                          </p:tavLst>
                                        </p:anim>
                                        <p:anim calcmode="lin" valueType="num">
                                          <p:cBhvr additive="base">
                                            <p:cTn id="8" dur="500" fill="hold"/>
                                            <p:tgtEl>
                                              <p:spTgt spid="1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anim calcmode="lin" valueType="num">
                                          <p:cBhvr>
                                            <p:cTn id="13" dur="1000" fill="hold"/>
                                            <p:tgtEl>
                                              <p:spTgt spid="117"/>
                                            </p:tgtEl>
                                            <p:attrNameLst>
                                              <p:attrName>ppt_x</p:attrName>
                                            </p:attrNameLst>
                                          </p:cBhvr>
                                          <p:tavLst>
                                            <p:tav tm="0">
                                              <p:val>
                                                <p:strVal val="#ppt_x"/>
                                              </p:val>
                                            </p:tav>
                                            <p:tav tm="100000">
                                              <p:val>
                                                <p:strVal val="#ppt_x"/>
                                              </p:val>
                                            </p:tav>
                                          </p:tavLst>
                                        </p:anim>
                                        <p:anim calcmode="lin" valueType="num">
                                          <p:cBhvr>
                                            <p:cTn id="14" dur="1000" fill="hold"/>
                                            <p:tgtEl>
                                              <p:spTgt spid="11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fade">
                                          <p:cBhvr>
                                            <p:cTn id="18" dur="500"/>
                                            <p:tgtEl>
                                              <p:spTgt spid="110"/>
                                            </p:tgtEl>
                                          </p:cBhvr>
                                        </p:animEffect>
                                      </p:childTnLst>
                                    </p:cTn>
                                  </p:par>
                                </p:childTnLst>
                              </p:cTn>
                            </p:par>
                            <p:par>
                              <p:cTn id="19" fill="hold">
                                <p:stCondLst>
                                  <p:cond delay="2000"/>
                                </p:stCondLst>
                                <p:childTnLst>
                                  <p:par>
                                    <p:cTn id="20" presetID="42" presetClass="path" presetSubtype="0" accel="50000" fill="hold" nodeType="afterEffect" p14:presetBounceEnd="50000">
                                      <p:stCondLst>
                                        <p:cond delay="0"/>
                                      </p:stCondLst>
                                      <p:childTnLst>
                                        <p:animMotion origin="layout" path="M -2.08333E-6 -4.44444E-6 L 0.42683 0.17547 " pathEditMode="relative" rAng="0" ptsTypes="AA" p14:bounceEnd="50000">
                                          <p:cBhvr>
                                            <p:cTn id="21" dur="500" fill="hold"/>
                                            <p:tgtEl>
                                              <p:spTgt spid="121"/>
                                            </p:tgtEl>
                                            <p:attrNameLst>
                                              <p:attrName>ppt_x</p:attrName>
                                              <p:attrName>ppt_y</p:attrName>
                                            </p:attrNameLst>
                                          </p:cBhvr>
                                          <p:rCtr x="21341" y="8773"/>
                                        </p:animMotion>
                                      </p:childTnLst>
                                    </p:cTn>
                                  </p:par>
                                  <p:par>
                                    <p:cTn id="22" presetID="42" presetClass="path" presetSubtype="0" accel="50000" fill="hold" nodeType="withEffect" p14:presetBounceEnd="50000">
                                      <p:stCondLst>
                                        <p:cond delay="250"/>
                                      </p:stCondLst>
                                      <p:childTnLst>
                                        <p:animMotion origin="layout" path="M -0.03554 0.01551 L -0.51015 0.20833 " pathEditMode="relative" rAng="0" ptsTypes="AA" p14:bounceEnd="50000">
                                          <p:cBhvr>
                                            <p:cTn id="23" dur="500" fill="hold"/>
                                            <p:tgtEl>
                                              <p:spTgt spid="123"/>
                                            </p:tgtEl>
                                            <p:attrNameLst>
                                              <p:attrName>ppt_x</p:attrName>
                                              <p:attrName>ppt_y</p:attrName>
                                            </p:attrNameLst>
                                          </p:cBhvr>
                                          <p:rCtr x="-23737" y="9630"/>
                                        </p:animMotion>
                                      </p:childTnLst>
                                    </p:cTn>
                                  </p:par>
                                  <p:par>
                                    <p:cTn id="24" presetID="42" presetClass="path" presetSubtype="0" accel="50000" fill="hold" nodeType="withEffect" p14:presetBounceEnd="50000">
                                      <p:stCondLst>
                                        <p:cond delay="750"/>
                                      </p:stCondLst>
                                      <p:childTnLst>
                                        <p:animMotion origin="layout" path="M -0.03412 0.04607 L 0.52669 -0.0493 " pathEditMode="relative" rAng="0" ptsTypes="AA" p14:bounceEnd="50000">
                                          <p:cBhvr>
                                            <p:cTn id="25" dur="500" fill="hold"/>
                                            <p:tgtEl>
                                              <p:spTgt spid="124"/>
                                            </p:tgtEl>
                                            <p:attrNameLst>
                                              <p:attrName>ppt_x</p:attrName>
                                              <p:attrName>ppt_y</p:attrName>
                                            </p:attrNameLst>
                                          </p:cBhvr>
                                          <p:rCtr x="28034" y="-4769"/>
                                        </p:animMotion>
                                      </p:childTnLst>
                                    </p:cTn>
                                  </p:par>
                                  <p:par>
                                    <p:cTn id="26" presetID="42" presetClass="path" presetSubtype="0" accel="50000" fill="hold" nodeType="withEffect" p14:presetBounceEnd="50000">
                                      <p:stCondLst>
                                        <p:cond delay="1000"/>
                                      </p:stCondLst>
                                      <p:childTnLst>
                                        <p:animMotion origin="layout" path="M -1.04167E-6 -3.7037E-6 L 0.47435 0.06736 " pathEditMode="relative" rAng="0" ptsTypes="AA" p14:bounceEnd="50000">
                                          <p:cBhvr>
                                            <p:cTn id="27" dur="500" fill="hold"/>
                                            <p:tgtEl>
                                              <p:spTgt spid="125"/>
                                            </p:tgtEl>
                                            <p:attrNameLst>
                                              <p:attrName>ppt_x</p:attrName>
                                              <p:attrName>ppt_y</p:attrName>
                                            </p:attrNameLst>
                                          </p:cBhvr>
                                          <p:rCtr x="23711" y="3356"/>
                                        </p:animMotion>
                                      </p:childTnLst>
                                    </p:cTn>
                                  </p:par>
                                  <p:par>
                                    <p:cTn id="28" presetID="42" presetClass="path" presetSubtype="0" accel="50000" fill="hold" nodeType="withEffect" p14:presetBounceEnd="50000">
                                      <p:stCondLst>
                                        <p:cond delay="1250"/>
                                      </p:stCondLst>
                                      <p:childTnLst>
                                        <p:animMotion origin="layout" path="M -0.03555 0.0155 L -0.56289 -0.17732 " pathEditMode="relative" rAng="0" ptsTypes="AA" p14:bounceEnd="50000">
                                          <p:cBhvr>
                                            <p:cTn id="29" dur="500" fill="hold"/>
                                            <p:tgtEl>
                                              <p:spTgt spid="126"/>
                                            </p:tgtEl>
                                            <p:attrNameLst>
                                              <p:attrName>ppt_x</p:attrName>
                                              <p:attrName>ppt_y</p:attrName>
                                            </p:attrNameLst>
                                          </p:cBhvr>
                                          <p:rCtr x="-26367" y="-9653"/>
                                        </p:animMotion>
                                      </p:childTnLst>
                                    </p:cTn>
                                  </p:par>
                                  <p:par>
                                    <p:cTn id="30" presetID="42" presetClass="path" presetSubtype="0" accel="50000" fill="hold" nodeType="withEffect" p14:presetBounceEnd="50000">
                                      <p:stCondLst>
                                        <p:cond delay="1500"/>
                                      </p:stCondLst>
                                      <p:childTnLst>
                                        <p:animMotion origin="layout" path="M -0.03554 0.01551 L -0.54166 0.17083 " pathEditMode="relative" rAng="0" ptsTypes="AA" p14:bounceEnd="50000">
                                          <p:cBhvr>
                                            <p:cTn id="31" dur="500" fill="hold"/>
                                            <p:tgtEl>
                                              <p:spTgt spid="127"/>
                                            </p:tgtEl>
                                            <p:attrNameLst>
                                              <p:attrName>ppt_x</p:attrName>
                                              <p:attrName>ppt_y</p:attrName>
                                            </p:attrNameLst>
                                          </p:cBhvr>
                                          <p:rCtr x="-25313" y="7755"/>
                                        </p:animMotion>
                                      </p:childTnLst>
                                    </p:cTn>
                                  </p:par>
                                </p:childTnLst>
                              </p:cTn>
                            </p:par>
                            <p:par>
                              <p:cTn id="32" fill="hold">
                                <p:stCondLst>
                                  <p:cond delay="4000"/>
                                </p:stCondLst>
                                <p:childTnLst>
                                  <p:par>
                                    <p:cTn id="33" presetID="6" presetClass="emph" presetSubtype="0" fill="hold" nodeType="afterEffect">
                                      <p:stCondLst>
                                        <p:cond delay="0"/>
                                      </p:stCondLst>
                                      <p:childTnLst>
                                        <p:animScale>
                                          <p:cBhvr>
                                            <p:cTn id="34" dur="500" fill="hold"/>
                                            <p:tgtEl>
                                              <p:spTgt spid="110"/>
                                            </p:tgtEl>
                                          </p:cBhvr>
                                          <p:by x="150000" y="150000"/>
                                        </p:animScale>
                                      </p:childTnLst>
                                    </p:cTn>
                                  </p:par>
                                  <p:par>
                                    <p:cTn id="35" presetID="10" presetClass="exit" presetSubtype="0" fill="hold" nodeType="withEffect">
                                      <p:stCondLst>
                                        <p:cond delay="0"/>
                                      </p:stCondLst>
                                      <p:childTnLst>
                                        <p:animEffect transition="out" filter="fade">
                                          <p:cBhvr>
                                            <p:cTn id="36" dur="500"/>
                                            <p:tgtEl>
                                              <p:spTgt spid="121"/>
                                            </p:tgtEl>
                                          </p:cBhvr>
                                        </p:animEffect>
                                        <p:set>
                                          <p:cBhvr>
                                            <p:cTn id="37" dur="1" fill="hold">
                                              <p:stCondLst>
                                                <p:cond delay="499"/>
                                              </p:stCondLst>
                                            </p:cTn>
                                            <p:tgtEl>
                                              <p:spTgt spid="1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23"/>
                                            </p:tgtEl>
                                          </p:cBhvr>
                                        </p:animEffect>
                                        <p:set>
                                          <p:cBhvr>
                                            <p:cTn id="40" dur="1" fill="hold">
                                              <p:stCondLst>
                                                <p:cond delay="499"/>
                                              </p:stCondLst>
                                            </p:cTn>
                                            <p:tgtEl>
                                              <p:spTgt spid="12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24"/>
                                            </p:tgtEl>
                                          </p:cBhvr>
                                        </p:animEffect>
                                        <p:set>
                                          <p:cBhvr>
                                            <p:cTn id="43" dur="1" fill="hold">
                                              <p:stCondLst>
                                                <p:cond delay="499"/>
                                              </p:stCondLst>
                                            </p:cTn>
                                            <p:tgtEl>
                                              <p:spTgt spid="12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5"/>
                                            </p:tgtEl>
                                          </p:cBhvr>
                                        </p:animEffect>
                                        <p:set>
                                          <p:cBhvr>
                                            <p:cTn id="46" dur="1" fill="hold">
                                              <p:stCondLst>
                                                <p:cond delay="499"/>
                                              </p:stCondLst>
                                            </p:cTn>
                                            <p:tgtEl>
                                              <p:spTgt spid="12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26"/>
                                            </p:tgtEl>
                                          </p:cBhvr>
                                        </p:animEffect>
                                        <p:set>
                                          <p:cBhvr>
                                            <p:cTn id="49" dur="1" fill="hold">
                                              <p:stCondLst>
                                                <p:cond delay="499"/>
                                              </p:stCondLst>
                                            </p:cTn>
                                            <p:tgtEl>
                                              <p:spTgt spid="12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27"/>
                                            </p:tgtEl>
                                          </p:cBhvr>
                                        </p:animEffect>
                                        <p:set>
                                          <p:cBhvr>
                                            <p:cTn id="52"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fill="hold"/>
                                            <p:tgtEl>
                                              <p:spTgt spid="128"/>
                                            </p:tgtEl>
                                            <p:attrNameLst>
                                              <p:attrName>ppt_x</p:attrName>
                                            </p:attrNameLst>
                                          </p:cBhvr>
                                          <p:tavLst>
                                            <p:tav tm="0">
                                              <p:val>
                                                <p:strVal val="1+#ppt_w/2"/>
                                              </p:val>
                                            </p:tav>
                                            <p:tav tm="100000">
                                              <p:val>
                                                <p:strVal val="#ppt_x"/>
                                              </p:val>
                                            </p:tav>
                                          </p:tavLst>
                                        </p:anim>
                                        <p:anim calcmode="lin" valueType="num">
                                          <p:cBhvr additive="base">
                                            <p:cTn id="8" dur="500" fill="hold"/>
                                            <p:tgtEl>
                                              <p:spTgt spid="1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1000"/>
                                            <p:tgtEl>
                                              <p:spTgt spid="117"/>
                                            </p:tgtEl>
                                          </p:cBhvr>
                                        </p:animEffect>
                                        <p:anim calcmode="lin" valueType="num">
                                          <p:cBhvr>
                                            <p:cTn id="13" dur="1000" fill="hold"/>
                                            <p:tgtEl>
                                              <p:spTgt spid="117"/>
                                            </p:tgtEl>
                                            <p:attrNameLst>
                                              <p:attrName>ppt_x</p:attrName>
                                            </p:attrNameLst>
                                          </p:cBhvr>
                                          <p:tavLst>
                                            <p:tav tm="0">
                                              <p:val>
                                                <p:strVal val="#ppt_x"/>
                                              </p:val>
                                            </p:tav>
                                            <p:tav tm="100000">
                                              <p:val>
                                                <p:strVal val="#ppt_x"/>
                                              </p:val>
                                            </p:tav>
                                          </p:tavLst>
                                        </p:anim>
                                        <p:anim calcmode="lin" valueType="num">
                                          <p:cBhvr>
                                            <p:cTn id="14" dur="1000" fill="hold"/>
                                            <p:tgtEl>
                                              <p:spTgt spid="11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fade">
                                          <p:cBhvr>
                                            <p:cTn id="18" dur="500"/>
                                            <p:tgtEl>
                                              <p:spTgt spid="110"/>
                                            </p:tgtEl>
                                          </p:cBhvr>
                                        </p:animEffect>
                                      </p:childTnLst>
                                    </p:cTn>
                                  </p:par>
                                </p:childTnLst>
                              </p:cTn>
                            </p:par>
                            <p:par>
                              <p:cTn id="19" fill="hold">
                                <p:stCondLst>
                                  <p:cond delay="2000"/>
                                </p:stCondLst>
                                <p:childTnLst>
                                  <p:par>
                                    <p:cTn id="20" presetID="42" presetClass="path" presetSubtype="0" accel="50000" fill="hold" nodeType="afterEffect">
                                      <p:stCondLst>
                                        <p:cond delay="0"/>
                                      </p:stCondLst>
                                      <p:childTnLst>
                                        <p:animMotion origin="layout" path="M -2.08333E-6 -4.44444E-6 L 0.42683 0.17547 " pathEditMode="relative" rAng="0" ptsTypes="AA">
                                          <p:cBhvr>
                                            <p:cTn id="21" dur="500" fill="hold"/>
                                            <p:tgtEl>
                                              <p:spTgt spid="121"/>
                                            </p:tgtEl>
                                            <p:attrNameLst>
                                              <p:attrName>ppt_x</p:attrName>
                                              <p:attrName>ppt_y</p:attrName>
                                            </p:attrNameLst>
                                          </p:cBhvr>
                                          <p:rCtr x="21341" y="8773"/>
                                        </p:animMotion>
                                      </p:childTnLst>
                                    </p:cTn>
                                  </p:par>
                                  <p:par>
                                    <p:cTn id="22" presetID="42" presetClass="path" presetSubtype="0" accel="50000" fill="hold" nodeType="withEffect">
                                      <p:stCondLst>
                                        <p:cond delay="250"/>
                                      </p:stCondLst>
                                      <p:childTnLst>
                                        <p:animMotion origin="layout" path="M -0.03554 0.01551 L -0.51015 0.20833 " pathEditMode="relative" rAng="0" ptsTypes="AA">
                                          <p:cBhvr>
                                            <p:cTn id="23" dur="500" fill="hold"/>
                                            <p:tgtEl>
                                              <p:spTgt spid="123"/>
                                            </p:tgtEl>
                                            <p:attrNameLst>
                                              <p:attrName>ppt_x</p:attrName>
                                              <p:attrName>ppt_y</p:attrName>
                                            </p:attrNameLst>
                                          </p:cBhvr>
                                          <p:rCtr x="-23737" y="9630"/>
                                        </p:animMotion>
                                      </p:childTnLst>
                                    </p:cTn>
                                  </p:par>
                                  <p:par>
                                    <p:cTn id="24" presetID="42" presetClass="path" presetSubtype="0" accel="50000" fill="hold" nodeType="withEffect">
                                      <p:stCondLst>
                                        <p:cond delay="750"/>
                                      </p:stCondLst>
                                      <p:childTnLst>
                                        <p:animMotion origin="layout" path="M -0.03412 0.04607 L 0.52669 -0.0493 " pathEditMode="relative" rAng="0" ptsTypes="AA">
                                          <p:cBhvr>
                                            <p:cTn id="25" dur="500" fill="hold"/>
                                            <p:tgtEl>
                                              <p:spTgt spid="124"/>
                                            </p:tgtEl>
                                            <p:attrNameLst>
                                              <p:attrName>ppt_x</p:attrName>
                                              <p:attrName>ppt_y</p:attrName>
                                            </p:attrNameLst>
                                          </p:cBhvr>
                                          <p:rCtr x="28034" y="-4769"/>
                                        </p:animMotion>
                                      </p:childTnLst>
                                    </p:cTn>
                                  </p:par>
                                  <p:par>
                                    <p:cTn id="26" presetID="42" presetClass="path" presetSubtype="0" accel="50000" fill="hold" nodeType="withEffect">
                                      <p:stCondLst>
                                        <p:cond delay="1000"/>
                                      </p:stCondLst>
                                      <p:childTnLst>
                                        <p:animMotion origin="layout" path="M -1.04167E-6 -3.7037E-6 L 0.47435 0.06736 " pathEditMode="relative" rAng="0" ptsTypes="AA">
                                          <p:cBhvr>
                                            <p:cTn id="27" dur="500" fill="hold"/>
                                            <p:tgtEl>
                                              <p:spTgt spid="125"/>
                                            </p:tgtEl>
                                            <p:attrNameLst>
                                              <p:attrName>ppt_x</p:attrName>
                                              <p:attrName>ppt_y</p:attrName>
                                            </p:attrNameLst>
                                          </p:cBhvr>
                                          <p:rCtr x="23711" y="3356"/>
                                        </p:animMotion>
                                      </p:childTnLst>
                                    </p:cTn>
                                  </p:par>
                                  <p:par>
                                    <p:cTn id="28" presetID="42" presetClass="path" presetSubtype="0" accel="50000" fill="hold" nodeType="withEffect">
                                      <p:stCondLst>
                                        <p:cond delay="1250"/>
                                      </p:stCondLst>
                                      <p:childTnLst>
                                        <p:animMotion origin="layout" path="M -0.03555 0.0155 L -0.56289 -0.17732 " pathEditMode="relative" rAng="0" ptsTypes="AA">
                                          <p:cBhvr>
                                            <p:cTn id="29" dur="500" fill="hold"/>
                                            <p:tgtEl>
                                              <p:spTgt spid="126"/>
                                            </p:tgtEl>
                                            <p:attrNameLst>
                                              <p:attrName>ppt_x</p:attrName>
                                              <p:attrName>ppt_y</p:attrName>
                                            </p:attrNameLst>
                                          </p:cBhvr>
                                          <p:rCtr x="-26367" y="-9653"/>
                                        </p:animMotion>
                                      </p:childTnLst>
                                    </p:cTn>
                                  </p:par>
                                  <p:par>
                                    <p:cTn id="30" presetID="42" presetClass="path" presetSubtype="0" accel="50000" fill="hold" nodeType="withEffect">
                                      <p:stCondLst>
                                        <p:cond delay="1500"/>
                                      </p:stCondLst>
                                      <p:childTnLst>
                                        <p:animMotion origin="layout" path="M -0.03554 0.01551 L -0.54166 0.17083 " pathEditMode="relative" rAng="0" ptsTypes="AA">
                                          <p:cBhvr>
                                            <p:cTn id="31" dur="500" fill="hold"/>
                                            <p:tgtEl>
                                              <p:spTgt spid="127"/>
                                            </p:tgtEl>
                                            <p:attrNameLst>
                                              <p:attrName>ppt_x</p:attrName>
                                              <p:attrName>ppt_y</p:attrName>
                                            </p:attrNameLst>
                                          </p:cBhvr>
                                          <p:rCtr x="-25313" y="7755"/>
                                        </p:animMotion>
                                      </p:childTnLst>
                                    </p:cTn>
                                  </p:par>
                                </p:childTnLst>
                              </p:cTn>
                            </p:par>
                            <p:par>
                              <p:cTn id="32" fill="hold">
                                <p:stCondLst>
                                  <p:cond delay="4000"/>
                                </p:stCondLst>
                                <p:childTnLst>
                                  <p:par>
                                    <p:cTn id="33" presetID="6" presetClass="emph" presetSubtype="0" fill="hold" nodeType="afterEffect">
                                      <p:stCondLst>
                                        <p:cond delay="0"/>
                                      </p:stCondLst>
                                      <p:childTnLst>
                                        <p:animScale>
                                          <p:cBhvr>
                                            <p:cTn id="34" dur="500" fill="hold"/>
                                            <p:tgtEl>
                                              <p:spTgt spid="110"/>
                                            </p:tgtEl>
                                          </p:cBhvr>
                                          <p:by x="150000" y="150000"/>
                                        </p:animScale>
                                      </p:childTnLst>
                                    </p:cTn>
                                  </p:par>
                                  <p:par>
                                    <p:cTn id="35" presetID="10" presetClass="exit" presetSubtype="0" fill="hold" nodeType="withEffect">
                                      <p:stCondLst>
                                        <p:cond delay="0"/>
                                      </p:stCondLst>
                                      <p:childTnLst>
                                        <p:animEffect transition="out" filter="fade">
                                          <p:cBhvr>
                                            <p:cTn id="36" dur="500"/>
                                            <p:tgtEl>
                                              <p:spTgt spid="121"/>
                                            </p:tgtEl>
                                          </p:cBhvr>
                                        </p:animEffect>
                                        <p:set>
                                          <p:cBhvr>
                                            <p:cTn id="37" dur="1" fill="hold">
                                              <p:stCondLst>
                                                <p:cond delay="499"/>
                                              </p:stCondLst>
                                            </p:cTn>
                                            <p:tgtEl>
                                              <p:spTgt spid="1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23"/>
                                            </p:tgtEl>
                                          </p:cBhvr>
                                        </p:animEffect>
                                        <p:set>
                                          <p:cBhvr>
                                            <p:cTn id="40" dur="1" fill="hold">
                                              <p:stCondLst>
                                                <p:cond delay="499"/>
                                              </p:stCondLst>
                                            </p:cTn>
                                            <p:tgtEl>
                                              <p:spTgt spid="12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24"/>
                                            </p:tgtEl>
                                          </p:cBhvr>
                                        </p:animEffect>
                                        <p:set>
                                          <p:cBhvr>
                                            <p:cTn id="43" dur="1" fill="hold">
                                              <p:stCondLst>
                                                <p:cond delay="499"/>
                                              </p:stCondLst>
                                            </p:cTn>
                                            <p:tgtEl>
                                              <p:spTgt spid="12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25"/>
                                            </p:tgtEl>
                                          </p:cBhvr>
                                        </p:animEffect>
                                        <p:set>
                                          <p:cBhvr>
                                            <p:cTn id="46" dur="1" fill="hold">
                                              <p:stCondLst>
                                                <p:cond delay="499"/>
                                              </p:stCondLst>
                                            </p:cTn>
                                            <p:tgtEl>
                                              <p:spTgt spid="12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26"/>
                                            </p:tgtEl>
                                          </p:cBhvr>
                                        </p:animEffect>
                                        <p:set>
                                          <p:cBhvr>
                                            <p:cTn id="49" dur="1" fill="hold">
                                              <p:stCondLst>
                                                <p:cond delay="499"/>
                                              </p:stCondLst>
                                            </p:cTn>
                                            <p:tgtEl>
                                              <p:spTgt spid="12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27"/>
                                            </p:tgtEl>
                                          </p:cBhvr>
                                        </p:animEffect>
                                        <p:set>
                                          <p:cBhvr>
                                            <p:cTn id="52" dur="1" fill="hold">
                                              <p:stCondLst>
                                                <p:cond delay="4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a:r>
              <a:rPr lang="en-GB"/>
              <a:t>COVID-19 response</a:t>
            </a:r>
            <a:endParaRPr lang="en-GB" dirty="0"/>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117" name="Picture 116" descr="Icon&#10;&#10;Description automatically generated">
            <a:extLst>
              <a:ext uri="{FF2B5EF4-FFF2-40B4-BE49-F238E27FC236}">
                <a16:creationId xmlns:a16="http://schemas.microsoft.com/office/drawing/2014/main" id="{D4FCFEDC-550E-4B1E-9805-0DA425D33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2020</a:t>
            </a:r>
          </a:p>
        </p:txBody>
      </p:sp>
      <p:pic>
        <p:nvPicPr>
          <p:cNvPr id="5" name="Picture 4" descr="Logo, company name&#10;&#10;Description automatically generated">
            <a:extLst>
              <a:ext uri="{FF2B5EF4-FFF2-40B4-BE49-F238E27FC236}">
                <a16:creationId xmlns:a16="http://schemas.microsoft.com/office/drawing/2014/main" id="{DDB98F15-80E2-46A9-8FB5-26B2EE656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6232" y="1836229"/>
            <a:ext cx="2206943" cy="1700931"/>
          </a:xfrm>
          <a:prstGeom prst="rect">
            <a:avLst/>
          </a:prstGeom>
        </p:spPr>
      </p:pic>
      <p:sp>
        <p:nvSpPr>
          <p:cNvPr id="20" name="Rectangle: Rounded Corners 19">
            <a:extLst>
              <a:ext uri="{FF2B5EF4-FFF2-40B4-BE49-F238E27FC236}">
                <a16:creationId xmlns:a16="http://schemas.microsoft.com/office/drawing/2014/main" id="{D6DAAD4B-DA63-4FCC-8DBD-E1E282F3234E}"/>
              </a:ext>
            </a:extLst>
          </p:cNvPr>
          <p:cNvSpPr/>
          <p:nvPr/>
        </p:nvSpPr>
        <p:spPr>
          <a:xfrm>
            <a:off x="2508152" y="4077989"/>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dirty="0"/>
              <a:t>HISP</a:t>
            </a:r>
          </a:p>
        </p:txBody>
      </p:sp>
      <p:pic>
        <p:nvPicPr>
          <p:cNvPr id="7" name="Picture 6" descr="Icon&#10;&#10;Description automatically generated">
            <a:extLst>
              <a:ext uri="{FF2B5EF4-FFF2-40B4-BE49-F238E27FC236}">
                <a16:creationId xmlns:a16="http://schemas.microsoft.com/office/drawing/2014/main" id="{3E770C9C-4C1A-424B-8D48-476FC4BA3E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1850" y="2686695"/>
            <a:ext cx="1949004" cy="1949004"/>
          </a:xfrm>
          <a:prstGeom prst="rect">
            <a:avLst/>
          </a:prstGeom>
        </p:spPr>
      </p:pic>
      <p:cxnSp>
        <p:nvCxnSpPr>
          <p:cNvPr id="9" name="Straight Arrow Connector 8">
            <a:extLst>
              <a:ext uri="{FF2B5EF4-FFF2-40B4-BE49-F238E27FC236}">
                <a16:creationId xmlns:a16="http://schemas.microsoft.com/office/drawing/2014/main" id="{3C5345D3-19E8-40AD-B6C4-EA6C6D04AC28}"/>
              </a:ext>
            </a:extLst>
          </p:cNvPr>
          <p:cNvCxnSpPr>
            <a:cxnSpLocks/>
          </p:cNvCxnSpPr>
          <p:nvPr/>
        </p:nvCxnSpPr>
        <p:spPr>
          <a:xfrm>
            <a:off x="4076700" y="3195090"/>
            <a:ext cx="1346200" cy="402185"/>
          </a:xfrm>
          <a:prstGeom prst="straightConnector1">
            <a:avLst/>
          </a:prstGeom>
          <a:ln w="38100" cap="rnd">
            <a:solidFill>
              <a:schemeClr val="tx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A8D481-2E2F-4111-BB23-C947FE4F0388}"/>
              </a:ext>
            </a:extLst>
          </p:cNvPr>
          <p:cNvCxnSpPr>
            <a:cxnSpLocks/>
          </p:cNvCxnSpPr>
          <p:nvPr/>
        </p:nvCxnSpPr>
        <p:spPr>
          <a:xfrm>
            <a:off x="3479704" y="3597275"/>
            <a:ext cx="0" cy="444500"/>
          </a:xfrm>
          <a:prstGeom prst="line">
            <a:avLst/>
          </a:prstGeom>
          <a:ln w="38100" cap="rnd">
            <a:solidFill>
              <a:schemeClr val="tx2"/>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0DA911-D982-42AD-A1B6-22246C76649A}"/>
              </a:ext>
            </a:extLst>
          </p:cNvPr>
          <p:cNvCxnSpPr>
            <a:cxnSpLocks/>
            <a:stCxn id="20" idx="3"/>
          </p:cNvCxnSpPr>
          <p:nvPr/>
        </p:nvCxnSpPr>
        <p:spPr>
          <a:xfrm flipV="1">
            <a:off x="4451253" y="3805079"/>
            <a:ext cx="971647" cy="592950"/>
          </a:xfrm>
          <a:prstGeom prst="straightConnector1">
            <a:avLst/>
          </a:prstGeom>
          <a:ln w="38100" cap="rnd">
            <a:solidFill>
              <a:schemeClr val="tx2"/>
            </a:solidFill>
            <a:prstDash val="sys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B652AF-DF87-4B6A-A803-30D01C87B67D}"/>
              </a:ext>
            </a:extLst>
          </p:cNvPr>
          <p:cNvSpPr txBox="1"/>
          <p:nvPr/>
        </p:nvSpPr>
        <p:spPr>
          <a:xfrm>
            <a:off x="7608825" y="2331316"/>
            <a:ext cx="2543175" cy="830997"/>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Case-based surveillance</a:t>
            </a:r>
          </a:p>
        </p:txBody>
      </p:sp>
      <p:sp>
        <p:nvSpPr>
          <p:cNvPr id="41" name="TextBox 40">
            <a:extLst>
              <a:ext uri="{FF2B5EF4-FFF2-40B4-BE49-F238E27FC236}">
                <a16:creationId xmlns:a16="http://schemas.microsoft.com/office/drawing/2014/main" id="{6766709C-2189-4986-8214-0E71A79599EA}"/>
              </a:ext>
            </a:extLst>
          </p:cNvPr>
          <p:cNvSpPr txBox="1"/>
          <p:nvPr/>
        </p:nvSpPr>
        <p:spPr>
          <a:xfrm>
            <a:off x="7608825" y="3417810"/>
            <a:ext cx="2838450" cy="461665"/>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Contact tracing</a:t>
            </a:r>
          </a:p>
        </p:txBody>
      </p:sp>
      <p:sp>
        <p:nvSpPr>
          <p:cNvPr id="42" name="TextBox 41">
            <a:extLst>
              <a:ext uri="{FF2B5EF4-FFF2-40B4-BE49-F238E27FC236}">
                <a16:creationId xmlns:a16="http://schemas.microsoft.com/office/drawing/2014/main" id="{60F2DB80-B780-48D2-88C8-2537507CA110}"/>
              </a:ext>
            </a:extLst>
          </p:cNvPr>
          <p:cNvSpPr txBox="1"/>
          <p:nvPr/>
        </p:nvSpPr>
        <p:spPr>
          <a:xfrm>
            <a:off x="7608825" y="4134972"/>
            <a:ext cx="2838450" cy="830997"/>
          </a:xfrm>
          <a:prstGeom prst="rect">
            <a:avLst/>
          </a:prstGeom>
          <a:noFill/>
        </p:spPr>
        <p:txBody>
          <a:bodyPr wrap="square" rtlCol="0">
            <a:spAutoFit/>
          </a:bodyPr>
          <a:lstStyle/>
          <a:p>
            <a:pPr marL="342900" indent="-342900" algn="l">
              <a:buClr>
                <a:srgbClr val="008CCF"/>
              </a:buClr>
              <a:buFont typeface="Rubik" pitchFamily="2" charset="-79"/>
              <a:buChar char="•"/>
            </a:pPr>
            <a:r>
              <a:rPr lang="en-GB" sz="2400" dirty="0"/>
              <a:t>Ports of entry programs</a:t>
            </a:r>
          </a:p>
        </p:txBody>
      </p:sp>
      <p:sp>
        <p:nvSpPr>
          <p:cNvPr id="3" name="TextBox 2">
            <a:extLst>
              <a:ext uri="{FF2B5EF4-FFF2-40B4-BE49-F238E27FC236}">
                <a16:creationId xmlns:a16="http://schemas.microsoft.com/office/drawing/2014/main" id="{7DC19AC3-4953-4C44-9D0C-E9FC69FFA8A4}"/>
              </a:ext>
            </a:extLst>
          </p:cNvPr>
          <p:cNvSpPr txBox="1"/>
          <p:nvPr/>
        </p:nvSpPr>
        <p:spPr>
          <a:xfrm>
            <a:off x="5075304" y="1633870"/>
            <a:ext cx="2062096" cy="1200329"/>
          </a:xfrm>
          <a:prstGeom prst="rect">
            <a:avLst/>
          </a:prstGeom>
          <a:noFill/>
        </p:spPr>
        <p:txBody>
          <a:bodyPr wrap="square" rtlCol="0">
            <a:spAutoFit/>
          </a:bodyPr>
          <a:lstStyle/>
          <a:p>
            <a:pPr algn="ctr">
              <a:buClr>
                <a:srgbClr val="008CCF"/>
              </a:buClr>
            </a:pPr>
            <a:r>
              <a:rPr lang="en-US" sz="2400" b="0" i="0" u="none" strike="noStrike">
                <a:solidFill>
                  <a:srgbClr val="000000"/>
                </a:solidFill>
                <a:effectLst/>
              </a:rPr>
              <a:t>COVID-19 metadata packages </a:t>
            </a:r>
            <a:endParaRPr lang="es-ES" sz="2400"/>
          </a:p>
        </p:txBody>
      </p:sp>
    </p:spTree>
    <p:custDataLst>
      <p:tags r:id="rId1"/>
    </p:custDataLst>
    <p:extLst>
      <p:ext uri="{BB962C8B-B14F-4D97-AF65-F5344CB8AC3E}">
        <p14:creationId xmlns:p14="http://schemas.microsoft.com/office/powerpoint/2010/main" val="1982857150"/>
      </p:ext>
    </p:extLst>
  </p:cSld>
  <p:clrMapOvr>
    <a:masterClrMapping/>
  </p:clrMapOvr>
  <mc:AlternateContent xmlns:mc="http://schemas.openxmlformats.org/markup-compatibility/2006">
    <mc:Choice xmlns:p14="http://schemas.microsoft.com/office/powerpoint/2010/main" Requires="p14">
      <p:transition spd="med" p14:dur="700" advTm="16896">
        <p:fade/>
      </p:transition>
    </mc:Choice>
    <mc:Fallback>
      <p:transition spd="med" advTm="168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6" presetClass="entr" presetSubtype="42"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out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17"/>
                                        </p:tgtEl>
                                      </p:cBhvr>
                                    </p:animEffect>
                                    <p:set>
                                      <p:cBhvr>
                                        <p:cTn id="20" dur="1" fill="hold">
                                          <p:stCondLst>
                                            <p:cond delay="499"/>
                                          </p:stCondLst>
                                        </p:cTn>
                                        <p:tgtEl>
                                          <p:spTgt spid="11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500"/>
                            </p:stCondLst>
                            <p:childTnLst>
                              <p:par>
                                <p:cTn id="28" presetID="16" presetClass="exit" presetSubtype="26" fill="hold" nodeType="afterEffect">
                                  <p:stCondLst>
                                    <p:cond delay="0"/>
                                  </p:stCondLst>
                                  <p:childTnLst>
                                    <p:animEffect transition="out" filter="barn(inHorizontal)">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par>
                                <p:cTn id="34" presetID="22" presetClass="entr" presetSubtype="8" fill="hold"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par>
                          <p:cTn id="37" fill="hold">
                            <p:stCondLst>
                              <p:cond delay="1000"/>
                            </p:stCondLst>
                            <p:childTnLst>
                              <p:par>
                                <p:cTn id="38" presetID="22" presetClass="exit" presetSubtype="8" fill="hold" nodeType="afterEffect">
                                  <p:stCondLst>
                                    <p:cond delay="0"/>
                                  </p:stCondLst>
                                  <p:childTnLst>
                                    <p:animEffect transition="out" filter="wipe(left)">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22" presetClass="exit" presetSubtype="8" fill="hold" nodeType="withEffect">
                                  <p:stCondLst>
                                    <p:cond delay="0"/>
                                  </p:stCondLst>
                                  <p:childTnLst>
                                    <p:animEffect transition="out" filter="wipe(left)">
                                      <p:cBhvr>
                                        <p:cTn id="42" dur="500"/>
                                        <p:tgtEl>
                                          <p:spTgt spid="37"/>
                                        </p:tgtEl>
                                      </p:cBhvr>
                                    </p:animEffect>
                                    <p:set>
                                      <p:cBhvr>
                                        <p:cTn id="43" dur="1" fill="hold">
                                          <p:stCondLst>
                                            <p:cond delay="499"/>
                                          </p:stCondLst>
                                        </p:cTn>
                                        <p:tgtEl>
                                          <p:spTgt spid="3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p:bldP spid="41" grpId="0"/>
      <p:bldP spid="4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A8486-E67E-4D05-97F5-E97A0F2987D1}"/>
              </a:ext>
            </a:extLst>
          </p:cNvPr>
          <p:cNvSpPr>
            <a:spLocks noGrp="1"/>
          </p:cNvSpPr>
          <p:nvPr>
            <p:ph type="title"/>
          </p:nvPr>
        </p:nvSpPr>
        <p:spPr/>
        <p:txBody>
          <a:bodyPr/>
          <a:lstStyle/>
          <a:p>
            <a:r>
              <a:rPr lang="en-GB"/>
              <a:t>COVID-19 response</a:t>
            </a:r>
            <a:endParaRPr lang="en-GB" dirty="0"/>
          </a:p>
        </p:txBody>
      </p:sp>
      <p:cxnSp>
        <p:nvCxnSpPr>
          <p:cNvPr id="4" name="Straight Arrow Connector 3">
            <a:extLst>
              <a:ext uri="{FF2B5EF4-FFF2-40B4-BE49-F238E27FC236}">
                <a16:creationId xmlns:a16="http://schemas.microsoft.com/office/drawing/2014/main" id="{38B99200-4612-42B0-8ADE-F902E499345B}"/>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993F5A4-9BA3-4C0E-9AD6-7DF6938F457A}"/>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2021</a:t>
            </a:r>
          </a:p>
        </p:txBody>
      </p:sp>
      <p:grpSp>
        <p:nvGrpSpPr>
          <p:cNvPr id="45" name="Group 44">
            <a:extLst>
              <a:ext uri="{FF2B5EF4-FFF2-40B4-BE49-F238E27FC236}">
                <a16:creationId xmlns:a16="http://schemas.microsoft.com/office/drawing/2014/main" id="{64297B64-C0F4-4B14-8D45-656422B712ED}"/>
              </a:ext>
            </a:extLst>
          </p:cNvPr>
          <p:cNvGrpSpPr/>
          <p:nvPr/>
        </p:nvGrpSpPr>
        <p:grpSpPr>
          <a:xfrm>
            <a:off x="2891602" y="2264238"/>
            <a:ext cx="2718127" cy="2614527"/>
            <a:chOff x="2725348" y="1414954"/>
            <a:chExt cx="2718127" cy="2614527"/>
          </a:xfrm>
        </p:grpSpPr>
        <p:grpSp>
          <p:nvGrpSpPr>
            <p:cNvPr id="9" name="Graphic 4">
              <a:extLst>
                <a:ext uri="{FF2B5EF4-FFF2-40B4-BE49-F238E27FC236}">
                  <a16:creationId xmlns:a16="http://schemas.microsoft.com/office/drawing/2014/main" id="{290B1726-0FCA-4F47-A1C9-9CE6DA9D0E0D}"/>
                </a:ext>
              </a:extLst>
            </p:cNvPr>
            <p:cNvGrpSpPr/>
            <p:nvPr/>
          </p:nvGrpSpPr>
          <p:grpSpPr>
            <a:xfrm>
              <a:off x="2725348" y="1620083"/>
              <a:ext cx="2411125" cy="2409398"/>
              <a:chOff x="3326243" y="3788322"/>
              <a:chExt cx="2411125" cy="2409398"/>
            </a:xfrm>
          </p:grpSpPr>
          <p:sp>
            <p:nvSpPr>
              <p:cNvPr id="10" name="Graphic 4">
                <a:extLst>
                  <a:ext uri="{FF2B5EF4-FFF2-40B4-BE49-F238E27FC236}">
                    <a16:creationId xmlns:a16="http://schemas.microsoft.com/office/drawing/2014/main" id="{9D81DD17-FC17-4BD6-B575-4629FF39285A}"/>
                  </a:ext>
                </a:extLst>
              </p:cNvPr>
              <p:cNvSpPr/>
              <p:nvPr/>
            </p:nvSpPr>
            <p:spPr>
              <a:xfrm>
                <a:off x="3326588" y="3788322"/>
                <a:ext cx="2410779" cy="658207"/>
              </a:xfrm>
              <a:custGeom>
                <a:avLst/>
                <a:gdLst>
                  <a:gd name="connsiteX0" fmla="*/ 2409053 w 2410779"/>
                  <a:gd name="connsiteY0" fmla="*/ 658208 h 658207"/>
                  <a:gd name="connsiteX1" fmla="*/ 2410780 w 2410779"/>
                  <a:gd name="connsiteY1" fmla="*/ 642322 h 658207"/>
                  <a:gd name="connsiteX2" fmla="*/ 2391441 w 2410779"/>
                  <a:gd name="connsiteY2" fmla="*/ 590177 h 658207"/>
                  <a:gd name="connsiteX3" fmla="*/ 2077532 w 2410779"/>
                  <a:gd name="connsiteY3" fmla="*/ 40059 h 658207"/>
                  <a:gd name="connsiteX4" fmla="*/ 2007775 w 2410779"/>
                  <a:gd name="connsiteY4" fmla="*/ 0 h 658207"/>
                  <a:gd name="connsiteX5" fmla="*/ 401279 w 2410779"/>
                  <a:gd name="connsiteY5" fmla="*/ 0 h 658207"/>
                  <a:gd name="connsiteX6" fmla="*/ 331521 w 2410779"/>
                  <a:gd name="connsiteY6" fmla="*/ 40059 h 658207"/>
                  <a:gd name="connsiteX7" fmla="*/ 10360 w 2410779"/>
                  <a:gd name="connsiteY7" fmla="*/ 602263 h 658207"/>
                  <a:gd name="connsiteX8" fmla="*/ 0 w 2410779"/>
                  <a:gd name="connsiteY8" fmla="*/ 642322 h 658207"/>
                  <a:gd name="connsiteX9" fmla="*/ 2409053 w 2410779"/>
                  <a:gd name="connsiteY9" fmla="*/ 642322 h 658207"/>
                  <a:gd name="connsiteX10" fmla="*/ 2409053 w 2410779"/>
                  <a:gd name="connsiteY10" fmla="*/ 658208 h 65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0779" h="658207">
                    <a:moveTo>
                      <a:pt x="2409053" y="658208"/>
                    </a:moveTo>
                    <a:cubicBezTo>
                      <a:pt x="2410089" y="653027"/>
                      <a:pt x="2410780" y="647847"/>
                      <a:pt x="2410780" y="642322"/>
                    </a:cubicBezTo>
                    <a:cubicBezTo>
                      <a:pt x="2410780" y="622293"/>
                      <a:pt x="2403528" y="604681"/>
                      <a:pt x="2391441" y="590177"/>
                    </a:cubicBezTo>
                    <a:lnTo>
                      <a:pt x="2077532" y="40059"/>
                    </a:lnTo>
                    <a:cubicBezTo>
                      <a:pt x="2063028" y="15195"/>
                      <a:pt x="2036437" y="0"/>
                      <a:pt x="2007775" y="0"/>
                    </a:cubicBezTo>
                    <a:lnTo>
                      <a:pt x="401279" y="0"/>
                    </a:lnTo>
                    <a:cubicBezTo>
                      <a:pt x="372271" y="0"/>
                      <a:pt x="346025" y="15195"/>
                      <a:pt x="331521" y="40059"/>
                    </a:cubicBezTo>
                    <a:lnTo>
                      <a:pt x="10360" y="602263"/>
                    </a:lnTo>
                    <a:cubicBezTo>
                      <a:pt x="3453" y="614695"/>
                      <a:pt x="0" y="628509"/>
                      <a:pt x="0" y="642322"/>
                    </a:cubicBezTo>
                    <a:lnTo>
                      <a:pt x="2409053" y="642322"/>
                    </a:lnTo>
                    <a:lnTo>
                      <a:pt x="2409053" y="658208"/>
                    </a:lnTo>
                    <a:close/>
                  </a:path>
                </a:pathLst>
              </a:custGeom>
              <a:solidFill>
                <a:srgbClr val="093371"/>
              </a:solidFill>
              <a:ln w="3448" cap="flat">
                <a:noFill/>
                <a:prstDash val="solid"/>
                <a:miter/>
              </a:ln>
            </p:spPr>
            <p:txBody>
              <a:bodyPr rtlCol="0" anchor="ctr"/>
              <a:lstStyle/>
              <a:p>
                <a:endParaRPr lang="en-GB"/>
              </a:p>
            </p:txBody>
          </p:sp>
          <p:sp>
            <p:nvSpPr>
              <p:cNvPr id="11" name="Graphic 4">
                <a:extLst>
                  <a:ext uri="{FF2B5EF4-FFF2-40B4-BE49-F238E27FC236}">
                    <a16:creationId xmlns:a16="http://schemas.microsoft.com/office/drawing/2014/main" id="{E799C20E-09BF-4719-A108-EFFBF379175E}"/>
                  </a:ext>
                </a:extLst>
              </p:cNvPr>
              <p:cNvSpPr/>
              <p:nvPr/>
            </p:nvSpPr>
            <p:spPr>
              <a:xfrm>
                <a:off x="3326243" y="4430644"/>
                <a:ext cx="2409743" cy="1767076"/>
              </a:xfrm>
              <a:custGeom>
                <a:avLst/>
                <a:gdLst>
                  <a:gd name="connsiteX0" fmla="*/ 2409398 w 2409743"/>
                  <a:gd name="connsiteY0" fmla="*/ 0 h 1767076"/>
                  <a:gd name="connsiteX1" fmla="*/ 345 w 2409743"/>
                  <a:gd name="connsiteY1" fmla="*/ 0 h 1767076"/>
                  <a:gd name="connsiteX2" fmla="*/ 0 w 2409743"/>
                  <a:gd name="connsiteY2" fmla="*/ 0 h 1767076"/>
                  <a:gd name="connsiteX3" fmla="*/ 0 w 2409743"/>
                  <a:gd name="connsiteY3" fmla="*/ 1686613 h 1767076"/>
                  <a:gd name="connsiteX4" fmla="*/ 80463 w 2409743"/>
                  <a:gd name="connsiteY4" fmla="*/ 1767076 h 1767076"/>
                  <a:gd name="connsiteX5" fmla="*/ 2329281 w 2409743"/>
                  <a:gd name="connsiteY5" fmla="*/ 1767076 h 1767076"/>
                  <a:gd name="connsiteX6" fmla="*/ 2409744 w 2409743"/>
                  <a:gd name="connsiteY6" fmla="*/ 1686613 h 1767076"/>
                  <a:gd name="connsiteX7" fmla="*/ 2409744 w 2409743"/>
                  <a:gd name="connsiteY7" fmla="*/ 15885 h 1767076"/>
                  <a:gd name="connsiteX8" fmla="*/ 2409744 w 2409743"/>
                  <a:gd name="connsiteY8" fmla="*/ 0 h 176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9743" h="1767076">
                    <a:moveTo>
                      <a:pt x="2409398" y="0"/>
                    </a:moveTo>
                    <a:lnTo>
                      <a:pt x="345" y="0"/>
                    </a:lnTo>
                    <a:lnTo>
                      <a:pt x="0" y="0"/>
                    </a:lnTo>
                    <a:lnTo>
                      <a:pt x="0" y="1686613"/>
                    </a:lnTo>
                    <a:cubicBezTo>
                      <a:pt x="0" y="1730816"/>
                      <a:pt x="36260" y="1767076"/>
                      <a:pt x="80463" y="1767076"/>
                    </a:cubicBezTo>
                    <a:lnTo>
                      <a:pt x="2329281" y="1767076"/>
                    </a:lnTo>
                    <a:cubicBezTo>
                      <a:pt x="2373484" y="1767076"/>
                      <a:pt x="2409744" y="1730816"/>
                      <a:pt x="2409744" y="1686613"/>
                    </a:cubicBezTo>
                    <a:lnTo>
                      <a:pt x="2409744" y="15885"/>
                    </a:lnTo>
                    <a:lnTo>
                      <a:pt x="2409744" y="0"/>
                    </a:lnTo>
                    <a:close/>
                  </a:path>
                </a:pathLst>
              </a:custGeom>
              <a:solidFill>
                <a:srgbClr val="2196F3"/>
              </a:solidFill>
              <a:ln w="3448" cap="flat">
                <a:noFill/>
                <a:prstDash val="solid"/>
                <a:miter/>
              </a:ln>
            </p:spPr>
            <p:txBody>
              <a:bodyPr rtlCol="0" anchor="ctr"/>
              <a:lstStyle/>
              <a:p>
                <a:endParaRPr lang="en-GB"/>
              </a:p>
            </p:txBody>
          </p:sp>
        </p:grpSp>
        <p:grpSp>
          <p:nvGrpSpPr>
            <p:cNvPr id="21" name="Graphic 4">
              <a:extLst>
                <a:ext uri="{FF2B5EF4-FFF2-40B4-BE49-F238E27FC236}">
                  <a16:creationId xmlns:a16="http://schemas.microsoft.com/office/drawing/2014/main" id="{6A5A5F06-8219-4693-BE1E-AC2A160B92AD}"/>
                </a:ext>
              </a:extLst>
            </p:cNvPr>
            <p:cNvGrpSpPr/>
            <p:nvPr/>
          </p:nvGrpSpPr>
          <p:grpSpPr>
            <a:xfrm>
              <a:off x="4157450" y="1414954"/>
              <a:ext cx="1286025" cy="1286025"/>
              <a:chOff x="4758345" y="3583193"/>
              <a:chExt cx="1286025" cy="1286025"/>
            </a:xfrm>
          </p:grpSpPr>
          <p:sp>
            <p:nvSpPr>
              <p:cNvPr id="22" name="Graphic 4">
                <a:extLst>
                  <a:ext uri="{FF2B5EF4-FFF2-40B4-BE49-F238E27FC236}">
                    <a16:creationId xmlns:a16="http://schemas.microsoft.com/office/drawing/2014/main" id="{98237402-C93E-4893-966E-DFA832275ECB}"/>
                  </a:ext>
                </a:extLst>
              </p:cNvPr>
              <p:cNvSpPr/>
              <p:nvPr/>
            </p:nvSpPr>
            <p:spPr>
              <a:xfrm>
                <a:off x="4758345" y="3583193"/>
                <a:ext cx="1286025" cy="1286025"/>
              </a:xfrm>
              <a:custGeom>
                <a:avLst/>
                <a:gdLst>
                  <a:gd name="connsiteX0" fmla="*/ 1286026 w 1286025"/>
                  <a:gd name="connsiteY0" fmla="*/ 643013 h 1286025"/>
                  <a:gd name="connsiteX1" fmla="*/ 643013 w 1286025"/>
                  <a:gd name="connsiteY1" fmla="*/ 1286026 h 1286025"/>
                  <a:gd name="connsiteX2" fmla="*/ 0 w 1286025"/>
                  <a:gd name="connsiteY2" fmla="*/ 643013 h 1286025"/>
                  <a:gd name="connsiteX3" fmla="*/ 643013 w 1286025"/>
                  <a:gd name="connsiteY3" fmla="*/ 0 h 1286025"/>
                  <a:gd name="connsiteX4" fmla="*/ 1286026 w 1286025"/>
                  <a:gd name="connsiteY4" fmla="*/ 643013 h 128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025" h="1286025">
                    <a:moveTo>
                      <a:pt x="1286026" y="643013"/>
                    </a:moveTo>
                    <a:cubicBezTo>
                      <a:pt x="1286026" y="998139"/>
                      <a:pt x="998139" y="1286026"/>
                      <a:pt x="643013" y="1286026"/>
                    </a:cubicBezTo>
                    <a:cubicBezTo>
                      <a:pt x="287886" y="1286026"/>
                      <a:pt x="0" y="998139"/>
                      <a:pt x="0" y="643013"/>
                    </a:cubicBezTo>
                    <a:cubicBezTo>
                      <a:pt x="0" y="287887"/>
                      <a:pt x="287886" y="0"/>
                      <a:pt x="643013" y="0"/>
                    </a:cubicBezTo>
                    <a:cubicBezTo>
                      <a:pt x="998139" y="0"/>
                      <a:pt x="1286026" y="287887"/>
                      <a:pt x="1286026" y="643013"/>
                    </a:cubicBezTo>
                    <a:close/>
                  </a:path>
                </a:pathLst>
              </a:custGeom>
              <a:solidFill>
                <a:srgbClr val="093371"/>
              </a:solidFill>
              <a:ln w="33013" cap="flat">
                <a:solidFill>
                  <a:srgbClr val="FFFFFF"/>
                </a:solidFill>
                <a:prstDash val="solid"/>
                <a:miter/>
              </a:ln>
            </p:spPr>
            <p:txBody>
              <a:bodyPr rtlCol="0" anchor="ctr"/>
              <a:lstStyle/>
              <a:p>
                <a:endParaRPr lang="en-GB"/>
              </a:p>
            </p:txBody>
          </p:sp>
          <p:grpSp>
            <p:nvGrpSpPr>
              <p:cNvPr id="23" name="Graphic 4">
                <a:extLst>
                  <a:ext uri="{FF2B5EF4-FFF2-40B4-BE49-F238E27FC236}">
                    <a16:creationId xmlns:a16="http://schemas.microsoft.com/office/drawing/2014/main" id="{9498CC53-9EFB-43B2-BABA-84E3221AC3D4}"/>
                  </a:ext>
                </a:extLst>
              </p:cNvPr>
              <p:cNvGrpSpPr/>
              <p:nvPr/>
            </p:nvGrpSpPr>
            <p:grpSpPr>
              <a:xfrm>
                <a:off x="4899791" y="3767947"/>
                <a:ext cx="1003172" cy="926532"/>
                <a:chOff x="4899791" y="3767947"/>
                <a:chExt cx="1003172" cy="926532"/>
              </a:xfrm>
              <a:solidFill>
                <a:srgbClr val="FFFFFF"/>
              </a:solidFill>
            </p:grpSpPr>
            <p:grpSp>
              <p:nvGrpSpPr>
                <p:cNvPr id="24" name="Graphic 4">
                  <a:extLst>
                    <a:ext uri="{FF2B5EF4-FFF2-40B4-BE49-F238E27FC236}">
                      <a16:creationId xmlns:a16="http://schemas.microsoft.com/office/drawing/2014/main" id="{31CAF8D5-EE29-4A87-81E7-332A29A11558}"/>
                    </a:ext>
                  </a:extLst>
                </p:cNvPr>
                <p:cNvGrpSpPr/>
                <p:nvPr/>
              </p:nvGrpSpPr>
              <p:grpSpPr>
                <a:xfrm>
                  <a:off x="4899791" y="3846338"/>
                  <a:ext cx="1003172" cy="848141"/>
                  <a:chOff x="4899791" y="3846338"/>
                  <a:chExt cx="1003172" cy="848141"/>
                </a:xfrm>
                <a:solidFill>
                  <a:srgbClr val="FFFFFF"/>
                </a:solidFill>
              </p:grpSpPr>
              <p:sp>
                <p:nvSpPr>
                  <p:cNvPr id="25" name="Graphic 4">
                    <a:extLst>
                      <a:ext uri="{FF2B5EF4-FFF2-40B4-BE49-F238E27FC236}">
                        <a16:creationId xmlns:a16="http://schemas.microsoft.com/office/drawing/2014/main" id="{B1097E00-909D-4EB3-ACA9-FD0155E4E06E}"/>
                      </a:ext>
                    </a:extLst>
                  </p:cNvPr>
                  <p:cNvSpPr/>
                  <p:nvPr/>
                </p:nvSpPr>
                <p:spPr>
                  <a:xfrm>
                    <a:off x="5050152" y="3849791"/>
                    <a:ext cx="702419" cy="700683"/>
                  </a:xfrm>
                  <a:custGeom>
                    <a:avLst/>
                    <a:gdLst>
                      <a:gd name="connsiteX0" fmla="*/ 433740 w 702419"/>
                      <a:gd name="connsiteY0" fmla="*/ 154365 h 700683"/>
                      <a:gd name="connsiteX1" fmla="*/ 380213 w 702419"/>
                      <a:gd name="connsiteY1" fmla="*/ 139860 h 700683"/>
                      <a:gd name="connsiteX2" fmla="*/ 380213 w 702419"/>
                      <a:gd name="connsiteY2" fmla="*/ 144695 h 700683"/>
                      <a:gd name="connsiteX3" fmla="*/ 431323 w 702419"/>
                      <a:gd name="connsiteY3" fmla="*/ 158509 h 700683"/>
                      <a:gd name="connsiteX4" fmla="*/ 433740 w 702419"/>
                      <a:gd name="connsiteY4" fmla="*/ 154365 h 700683"/>
                      <a:gd name="connsiteX5" fmla="*/ 387465 w 702419"/>
                      <a:gd name="connsiteY5" fmla="*/ 266944 h 700683"/>
                      <a:gd name="connsiteX6" fmla="*/ 380904 w 702419"/>
                      <a:gd name="connsiteY6" fmla="*/ 267289 h 700683"/>
                      <a:gd name="connsiteX7" fmla="*/ 378832 w 702419"/>
                      <a:gd name="connsiteY7" fmla="*/ 270397 h 700683"/>
                      <a:gd name="connsiteX8" fmla="*/ 377451 w 702419"/>
                      <a:gd name="connsiteY8" fmla="*/ 270397 h 700683"/>
                      <a:gd name="connsiteX9" fmla="*/ 377451 w 702419"/>
                      <a:gd name="connsiteY9" fmla="*/ 281102 h 700683"/>
                      <a:gd name="connsiteX10" fmla="*/ 384012 w 702419"/>
                      <a:gd name="connsiteY10" fmla="*/ 277994 h 700683"/>
                      <a:gd name="connsiteX11" fmla="*/ 387465 w 702419"/>
                      <a:gd name="connsiteY11" fmla="*/ 266944 h 700683"/>
                      <a:gd name="connsiteX12" fmla="*/ 410258 w 702419"/>
                      <a:gd name="connsiteY12" fmla="*/ 271088 h 700683"/>
                      <a:gd name="connsiteX13" fmla="*/ 407840 w 702419"/>
                      <a:gd name="connsiteY13" fmla="*/ 272814 h 700683"/>
                      <a:gd name="connsiteX14" fmla="*/ 406804 w 702419"/>
                      <a:gd name="connsiteY14" fmla="*/ 271433 h 700683"/>
                      <a:gd name="connsiteX15" fmla="*/ 400588 w 702419"/>
                      <a:gd name="connsiteY15" fmla="*/ 281793 h 700683"/>
                      <a:gd name="connsiteX16" fmla="*/ 406113 w 702419"/>
                      <a:gd name="connsiteY16" fmla="*/ 280757 h 700683"/>
                      <a:gd name="connsiteX17" fmla="*/ 406459 w 702419"/>
                      <a:gd name="connsiteY17" fmla="*/ 276958 h 700683"/>
                      <a:gd name="connsiteX18" fmla="*/ 410603 w 702419"/>
                      <a:gd name="connsiteY18" fmla="*/ 272814 h 700683"/>
                      <a:gd name="connsiteX19" fmla="*/ 413711 w 702419"/>
                      <a:gd name="connsiteY19" fmla="*/ 270052 h 700683"/>
                      <a:gd name="connsiteX20" fmla="*/ 411639 w 702419"/>
                      <a:gd name="connsiteY20" fmla="*/ 267289 h 700683"/>
                      <a:gd name="connsiteX21" fmla="*/ 410258 w 702419"/>
                      <a:gd name="connsiteY21" fmla="*/ 271088 h 700683"/>
                      <a:gd name="connsiteX22" fmla="*/ 417855 w 702419"/>
                      <a:gd name="connsiteY22" fmla="*/ 265217 h 700683"/>
                      <a:gd name="connsiteX23" fmla="*/ 422689 w 702419"/>
                      <a:gd name="connsiteY23" fmla="*/ 265217 h 700683"/>
                      <a:gd name="connsiteX24" fmla="*/ 423725 w 702419"/>
                      <a:gd name="connsiteY24" fmla="*/ 263145 h 700683"/>
                      <a:gd name="connsiteX25" fmla="*/ 419581 w 702419"/>
                      <a:gd name="connsiteY25" fmla="*/ 262109 h 700683"/>
                      <a:gd name="connsiteX26" fmla="*/ 417855 w 702419"/>
                      <a:gd name="connsiteY26" fmla="*/ 259346 h 700683"/>
                      <a:gd name="connsiteX27" fmla="*/ 412675 w 702419"/>
                      <a:gd name="connsiteY27" fmla="*/ 259692 h 700683"/>
                      <a:gd name="connsiteX28" fmla="*/ 415438 w 702419"/>
                      <a:gd name="connsiteY28" fmla="*/ 263145 h 700683"/>
                      <a:gd name="connsiteX29" fmla="*/ 415438 w 702419"/>
                      <a:gd name="connsiteY29" fmla="*/ 267289 h 700683"/>
                      <a:gd name="connsiteX30" fmla="*/ 417855 w 702419"/>
                      <a:gd name="connsiteY30" fmla="*/ 265217 h 700683"/>
                      <a:gd name="connsiteX31" fmla="*/ 378832 w 702419"/>
                      <a:gd name="connsiteY31" fmla="*/ 419927 h 700683"/>
                      <a:gd name="connsiteX32" fmla="*/ 379523 w 702419"/>
                      <a:gd name="connsiteY32" fmla="*/ 422689 h 700683"/>
                      <a:gd name="connsiteX33" fmla="*/ 379177 w 702419"/>
                      <a:gd name="connsiteY33" fmla="*/ 423725 h 700683"/>
                      <a:gd name="connsiteX34" fmla="*/ 391264 w 702419"/>
                      <a:gd name="connsiteY34" fmla="*/ 414056 h 700683"/>
                      <a:gd name="connsiteX35" fmla="*/ 375724 w 702419"/>
                      <a:gd name="connsiteY35" fmla="*/ 401279 h 700683"/>
                      <a:gd name="connsiteX36" fmla="*/ 375724 w 702419"/>
                      <a:gd name="connsiteY36" fmla="*/ 409912 h 700683"/>
                      <a:gd name="connsiteX37" fmla="*/ 377451 w 702419"/>
                      <a:gd name="connsiteY37" fmla="*/ 411639 h 700683"/>
                      <a:gd name="connsiteX38" fmla="*/ 375724 w 702419"/>
                      <a:gd name="connsiteY38" fmla="*/ 412329 h 700683"/>
                      <a:gd name="connsiteX39" fmla="*/ 375724 w 702419"/>
                      <a:gd name="connsiteY39" fmla="*/ 417509 h 700683"/>
                      <a:gd name="connsiteX40" fmla="*/ 378832 w 702419"/>
                      <a:gd name="connsiteY40" fmla="*/ 416473 h 700683"/>
                      <a:gd name="connsiteX41" fmla="*/ 378832 w 702419"/>
                      <a:gd name="connsiteY41" fmla="*/ 419927 h 700683"/>
                      <a:gd name="connsiteX42" fmla="*/ 382631 w 702419"/>
                      <a:gd name="connsiteY42" fmla="*/ 409221 h 700683"/>
                      <a:gd name="connsiteX43" fmla="*/ 382631 w 702419"/>
                      <a:gd name="connsiteY43" fmla="*/ 409221 h 700683"/>
                      <a:gd name="connsiteX44" fmla="*/ 382631 w 702419"/>
                      <a:gd name="connsiteY44" fmla="*/ 409221 h 700683"/>
                      <a:gd name="connsiteX45" fmla="*/ 382631 w 702419"/>
                      <a:gd name="connsiteY45" fmla="*/ 409221 h 700683"/>
                      <a:gd name="connsiteX46" fmla="*/ 192697 w 702419"/>
                      <a:gd name="connsiteY46" fmla="*/ 363637 h 700683"/>
                      <a:gd name="connsiteX47" fmla="*/ 195459 w 702419"/>
                      <a:gd name="connsiteY47" fmla="*/ 370889 h 700683"/>
                      <a:gd name="connsiteX48" fmla="*/ 193733 w 702419"/>
                      <a:gd name="connsiteY48" fmla="*/ 373307 h 700683"/>
                      <a:gd name="connsiteX49" fmla="*/ 194423 w 702419"/>
                      <a:gd name="connsiteY49" fmla="*/ 377105 h 700683"/>
                      <a:gd name="connsiteX50" fmla="*/ 193387 w 702419"/>
                      <a:gd name="connsiteY50" fmla="*/ 382631 h 700683"/>
                      <a:gd name="connsiteX51" fmla="*/ 191315 w 702419"/>
                      <a:gd name="connsiteY51" fmla="*/ 384012 h 700683"/>
                      <a:gd name="connsiteX52" fmla="*/ 194769 w 702419"/>
                      <a:gd name="connsiteY52" fmla="*/ 392991 h 700683"/>
                      <a:gd name="connsiteX53" fmla="*/ 195805 w 702419"/>
                      <a:gd name="connsiteY53" fmla="*/ 392645 h 700683"/>
                      <a:gd name="connsiteX54" fmla="*/ 194769 w 702419"/>
                      <a:gd name="connsiteY54" fmla="*/ 384703 h 700683"/>
                      <a:gd name="connsiteX55" fmla="*/ 197531 w 702419"/>
                      <a:gd name="connsiteY55" fmla="*/ 370889 h 700683"/>
                      <a:gd name="connsiteX56" fmla="*/ 195459 w 702419"/>
                      <a:gd name="connsiteY56" fmla="*/ 363982 h 700683"/>
                      <a:gd name="connsiteX57" fmla="*/ 192697 w 702419"/>
                      <a:gd name="connsiteY57" fmla="*/ 363637 h 700683"/>
                      <a:gd name="connsiteX58" fmla="*/ 195459 w 702419"/>
                      <a:gd name="connsiteY58" fmla="*/ 395408 h 700683"/>
                      <a:gd name="connsiteX59" fmla="*/ 194078 w 702419"/>
                      <a:gd name="connsiteY59" fmla="*/ 396444 h 700683"/>
                      <a:gd name="connsiteX60" fmla="*/ 193042 w 702419"/>
                      <a:gd name="connsiteY60" fmla="*/ 397825 h 700683"/>
                      <a:gd name="connsiteX61" fmla="*/ 190625 w 702419"/>
                      <a:gd name="connsiteY61" fmla="*/ 392645 h 700683"/>
                      <a:gd name="connsiteX62" fmla="*/ 189589 w 702419"/>
                      <a:gd name="connsiteY62" fmla="*/ 393681 h 700683"/>
                      <a:gd name="connsiteX63" fmla="*/ 190625 w 702419"/>
                      <a:gd name="connsiteY63" fmla="*/ 398171 h 700683"/>
                      <a:gd name="connsiteX64" fmla="*/ 192006 w 702419"/>
                      <a:gd name="connsiteY64" fmla="*/ 400933 h 700683"/>
                      <a:gd name="connsiteX65" fmla="*/ 190970 w 702419"/>
                      <a:gd name="connsiteY65" fmla="*/ 402660 h 700683"/>
                      <a:gd name="connsiteX66" fmla="*/ 193733 w 702419"/>
                      <a:gd name="connsiteY66" fmla="*/ 406113 h 700683"/>
                      <a:gd name="connsiteX67" fmla="*/ 195459 w 702419"/>
                      <a:gd name="connsiteY67" fmla="*/ 409912 h 700683"/>
                      <a:gd name="connsiteX68" fmla="*/ 196841 w 702419"/>
                      <a:gd name="connsiteY68" fmla="*/ 409567 h 700683"/>
                      <a:gd name="connsiteX69" fmla="*/ 197186 w 702419"/>
                      <a:gd name="connsiteY69" fmla="*/ 403696 h 700683"/>
                      <a:gd name="connsiteX70" fmla="*/ 195805 w 702419"/>
                      <a:gd name="connsiteY70" fmla="*/ 400588 h 700683"/>
                      <a:gd name="connsiteX71" fmla="*/ 195459 w 702419"/>
                      <a:gd name="connsiteY71" fmla="*/ 395408 h 700683"/>
                      <a:gd name="connsiteX72" fmla="*/ 373307 w 702419"/>
                      <a:gd name="connsiteY72" fmla="*/ 560133 h 700683"/>
                      <a:gd name="connsiteX73" fmla="*/ 373307 w 702419"/>
                      <a:gd name="connsiteY73" fmla="*/ 560133 h 700683"/>
                      <a:gd name="connsiteX74" fmla="*/ 373307 w 702419"/>
                      <a:gd name="connsiteY74" fmla="*/ 560133 h 700683"/>
                      <a:gd name="connsiteX75" fmla="*/ 373307 w 702419"/>
                      <a:gd name="connsiteY75" fmla="*/ 560133 h 700683"/>
                      <a:gd name="connsiteX76" fmla="*/ 318744 w 702419"/>
                      <a:gd name="connsiteY76" fmla="*/ 282484 h 700683"/>
                      <a:gd name="connsiteX77" fmla="*/ 319089 w 702419"/>
                      <a:gd name="connsiteY77" fmla="*/ 284556 h 700683"/>
                      <a:gd name="connsiteX78" fmla="*/ 307002 w 702419"/>
                      <a:gd name="connsiteY78" fmla="*/ 292153 h 700683"/>
                      <a:gd name="connsiteX79" fmla="*/ 312873 w 702419"/>
                      <a:gd name="connsiteY79" fmla="*/ 307693 h 700683"/>
                      <a:gd name="connsiteX80" fmla="*/ 318744 w 702419"/>
                      <a:gd name="connsiteY80" fmla="*/ 313218 h 700683"/>
                      <a:gd name="connsiteX81" fmla="*/ 325651 w 702419"/>
                      <a:gd name="connsiteY81" fmla="*/ 310110 h 700683"/>
                      <a:gd name="connsiteX82" fmla="*/ 324960 w 702419"/>
                      <a:gd name="connsiteY82" fmla="*/ 280412 h 700683"/>
                      <a:gd name="connsiteX83" fmla="*/ 322542 w 702419"/>
                      <a:gd name="connsiteY83" fmla="*/ 280757 h 700683"/>
                      <a:gd name="connsiteX84" fmla="*/ 323233 w 702419"/>
                      <a:gd name="connsiteY84" fmla="*/ 277304 h 700683"/>
                      <a:gd name="connsiteX85" fmla="*/ 324614 w 702419"/>
                      <a:gd name="connsiteY85" fmla="*/ 274886 h 700683"/>
                      <a:gd name="connsiteX86" fmla="*/ 324614 w 702419"/>
                      <a:gd name="connsiteY86" fmla="*/ 271778 h 700683"/>
                      <a:gd name="connsiteX87" fmla="*/ 323233 w 702419"/>
                      <a:gd name="connsiteY87" fmla="*/ 272814 h 700683"/>
                      <a:gd name="connsiteX88" fmla="*/ 320125 w 702419"/>
                      <a:gd name="connsiteY88" fmla="*/ 277649 h 700683"/>
                      <a:gd name="connsiteX89" fmla="*/ 318744 w 702419"/>
                      <a:gd name="connsiteY89" fmla="*/ 282484 h 700683"/>
                      <a:gd name="connsiteX90" fmla="*/ 319089 w 702419"/>
                      <a:gd name="connsiteY90" fmla="*/ 291462 h 700683"/>
                      <a:gd name="connsiteX91" fmla="*/ 318744 w 702419"/>
                      <a:gd name="connsiteY91" fmla="*/ 290426 h 700683"/>
                      <a:gd name="connsiteX92" fmla="*/ 319089 w 702419"/>
                      <a:gd name="connsiteY92" fmla="*/ 290081 h 700683"/>
                      <a:gd name="connsiteX93" fmla="*/ 319089 w 702419"/>
                      <a:gd name="connsiteY93" fmla="*/ 291462 h 700683"/>
                      <a:gd name="connsiteX94" fmla="*/ 185099 w 702419"/>
                      <a:gd name="connsiteY94" fmla="*/ 188898 h 700683"/>
                      <a:gd name="connsiteX95" fmla="*/ 186135 w 702419"/>
                      <a:gd name="connsiteY95" fmla="*/ 183027 h 700683"/>
                      <a:gd name="connsiteX96" fmla="*/ 183373 w 702419"/>
                      <a:gd name="connsiteY96" fmla="*/ 180265 h 700683"/>
                      <a:gd name="connsiteX97" fmla="*/ 177157 w 702419"/>
                      <a:gd name="connsiteY97" fmla="*/ 180955 h 700683"/>
                      <a:gd name="connsiteX98" fmla="*/ 185099 w 702419"/>
                      <a:gd name="connsiteY98" fmla="*/ 188898 h 700683"/>
                      <a:gd name="connsiteX99" fmla="*/ 298024 w 702419"/>
                      <a:gd name="connsiteY99" fmla="*/ 374343 h 700683"/>
                      <a:gd name="connsiteX100" fmla="*/ 293880 w 702419"/>
                      <a:gd name="connsiteY100" fmla="*/ 372616 h 700683"/>
                      <a:gd name="connsiteX101" fmla="*/ 294225 w 702419"/>
                      <a:gd name="connsiteY101" fmla="*/ 376415 h 700683"/>
                      <a:gd name="connsiteX102" fmla="*/ 298024 w 702419"/>
                      <a:gd name="connsiteY102" fmla="*/ 374343 h 700683"/>
                      <a:gd name="connsiteX103" fmla="*/ 293534 w 702419"/>
                      <a:gd name="connsiteY103" fmla="*/ 372616 h 700683"/>
                      <a:gd name="connsiteX104" fmla="*/ 290772 w 702419"/>
                      <a:gd name="connsiteY104" fmla="*/ 371580 h 700683"/>
                      <a:gd name="connsiteX105" fmla="*/ 290426 w 702419"/>
                      <a:gd name="connsiteY105" fmla="*/ 377796 h 700683"/>
                      <a:gd name="connsiteX106" fmla="*/ 293534 w 702419"/>
                      <a:gd name="connsiteY106" fmla="*/ 372616 h 700683"/>
                      <a:gd name="connsiteX107" fmla="*/ 542866 w 702419"/>
                      <a:gd name="connsiteY107" fmla="*/ 378141 h 700683"/>
                      <a:gd name="connsiteX108" fmla="*/ 533887 w 702419"/>
                      <a:gd name="connsiteY108" fmla="*/ 381249 h 700683"/>
                      <a:gd name="connsiteX109" fmla="*/ 536305 w 702419"/>
                      <a:gd name="connsiteY109" fmla="*/ 384703 h 700683"/>
                      <a:gd name="connsiteX110" fmla="*/ 542866 w 702419"/>
                      <a:gd name="connsiteY110" fmla="*/ 385393 h 700683"/>
                      <a:gd name="connsiteX111" fmla="*/ 542866 w 702419"/>
                      <a:gd name="connsiteY111" fmla="*/ 378141 h 700683"/>
                      <a:gd name="connsiteX112" fmla="*/ 675129 w 702419"/>
                      <a:gd name="connsiteY112" fmla="*/ 212726 h 700683"/>
                      <a:gd name="connsiteX113" fmla="*/ 599846 w 702419"/>
                      <a:gd name="connsiteY113" fmla="*/ 101183 h 700683"/>
                      <a:gd name="connsiteX114" fmla="*/ 488303 w 702419"/>
                      <a:gd name="connsiteY114" fmla="*/ 25900 h 700683"/>
                      <a:gd name="connsiteX115" fmla="*/ 384703 w 702419"/>
                      <a:gd name="connsiteY115" fmla="*/ 0 h 700683"/>
                      <a:gd name="connsiteX116" fmla="*/ 384012 w 702419"/>
                      <a:gd name="connsiteY116" fmla="*/ 4835 h 700683"/>
                      <a:gd name="connsiteX117" fmla="*/ 486231 w 702419"/>
                      <a:gd name="connsiteY117" fmla="*/ 30389 h 700683"/>
                      <a:gd name="connsiteX118" fmla="*/ 595357 w 702419"/>
                      <a:gd name="connsiteY118" fmla="*/ 103946 h 700683"/>
                      <a:gd name="connsiteX119" fmla="*/ 554953 w 702419"/>
                      <a:gd name="connsiteY119" fmla="*/ 144350 h 700683"/>
                      <a:gd name="connsiteX120" fmla="*/ 554953 w 702419"/>
                      <a:gd name="connsiteY120" fmla="*/ 141587 h 700683"/>
                      <a:gd name="connsiteX121" fmla="*/ 551499 w 702419"/>
                      <a:gd name="connsiteY121" fmla="*/ 141932 h 700683"/>
                      <a:gd name="connsiteX122" fmla="*/ 547355 w 702419"/>
                      <a:gd name="connsiteY122" fmla="*/ 139860 h 700683"/>
                      <a:gd name="connsiteX123" fmla="*/ 541485 w 702419"/>
                      <a:gd name="connsiteY123" fmla="*/ 138134 h 700683"/>
                      <a:gd name="connsiteX124" fmla="*/ 549773 w 702419"/>
                      <a:gd name="connsiteY124" fmla="*/ 136752 h 700683"/>
                      <a:gd name="connsiteX125" fmla="*/ 548046 w 702419"/>
                      <a:gd name="connsiteY125" fmla="*/ 134335 h 700683"/>
                      <a:gd name="connsiteX126" fmla="*/ 543557 w 702419"/>
                      <a:gd name="connsiteY126" fmla="*/ 134335 h 700683"/>
                      <a:gd name="connsiteX127" fmla="*/ 544938 w 702419"/>
                      <a:gd name="connsiteY127" fmla="*/ 130536 h 700683"/>
                      <a:gd name="connsiteX128" fmla="*/ 540794 w 702419"/>
                      <a:gd name="connsiteY128" fmla="*/ 120522 h 700683"/>
                      <a:gd name="connsiteX129" fmla="*/ 530088 w 702419"/>
                      <a:gd name="connsiteY129" fmla="*/ 107399 h 700683"/>
                      <a:gd name="connsiteX130" fmla="*/ 519728 w 702419"/>
                      <a:gd name="connsiteY130" fmla="*/ 100838 h 700683"/>
                      <a:gd name="connsiteX131" fmla="*/ 514203 w 702419"/>
                      <a:gd name="connsiteY131" fmla="*/ 97384 h 700683"/>
                      <a:gd name="connsiteX132" fmla="*/ 510059 w 702419"/>
                      <a:gd name="connsiteY132" fmla="*/ 98420 h 700683"/>
                      <a:gd name="connsiteX133" fmla="*/ 510059 w 702419"/>
                      <a:gd name="connsiteY133" fmla="*/ 95658 h 700683"/>
                      <a:gd name="connsiteX134" fmla="*/ 500044 w 702419"/>
                      <a:gd name="connsiteY134" fmla="*/ 91168 h 700683"/>
                      <a:gd name="connsiteX135" fmla="*/ 496246 w 702419"/>
                      <a:gd name="connsiteY135" fmla="*/ 94967 h 700683"/>
                      <a:gd name="connsiteX136" fmla="*/ 507987 w 702419"/>
                      <a:gd name="connsiteY136" fmla="*/ 131572 h 700683"/>
                      <a:gd name="connsiteX137" fmla="*/ 506951 w 702419"/>
                      <a:gd name="connsiteY137" fmla="*/ 156782 h 700683"/>
                      <a:gd name="connsiteX138" fmla="*/ 510404 w 702419"/>
                      <a:gd name="connsiteY138" fmla="*/ 154710 h 700683"/>
                      <a:gd name="connsiteX139" fmla="*/ 521110 w 702419"/>
                      <a:gd name="connsiteY139" fmla="*/ 174049 h 700683"/>
                      <a:gd name="connsiteX140" fmla="*/ 513858 w 702419"/>
                      <a:gd name="connsiteY140" fmla="*/ 174739 h 700683"/>
                      <a:gd name="connsiteX141" fmla="*/ 519038 w 702419"/>
                      <a:gd name="connsiteY141" fmla="*/ 180265 h 700683"/>
                      <a:gd name="connsiteX142" fmla="*/ 506606 w 702419"/>
                      <a:gd name="connsiteY142" fmla="*/ 192697 h 700683"/>
                      <a:gd name="connsiteX143" fmla="*/ 500390 w 702419"/>
                      <a:gd name="connsiteY143" fmla="*/ 184754 h 700683"/>
                      <a:gd name="connsiteX144" fmla="*/ 501080 w 702419"/>
                      <a:gd name="connsiteY144" fmla="*/ 178883 h 700683"/>
                      <a:gd name="connsiteX145" fmla="*/ 495210 w 702419"/>
                      <a:gd name="connsiteY145" fmla="*/ 190625 h 700683"/>
                      <a:gd name="connsiteX146" fmla="*/ 495900 w 702419"/>
                      <a:gd name="connsiteY146" fmla="*/ 192351 h 700683"/>
                      <a:gd name="connsiteX147" fmla="*/ 503843 w 702419"/>
                      <a:gd name="connsiteY147" fmla="*/ 193387 h 700683"/>
                      <a:gd name="connsiteX148" fmla="*/ 504534 w 702419"/>
                      <a:gd name="connsiteY148" fmla="*/ 195114 h 700683"/>
                      <a:gd name="connsiteX149" fmla="*/ 500735 w 702419"/>
                      <a:gd name="connsiteY149" fmla="*/ 198913 h 700683"/>
                      <a:gd name="connsiteX150" fmla="*/ 494174 w 702419"/>
                      <a:gd name="connsiteY150" fmla="*/ 192697 h 700683"/>
                      <a:gd name="connsiteX151" fmla="*/ 491411 w 702419"/>
                      <a:gd name="connsiteY151" fmla="*/ 196841 h 700683"/>
                      <a:gd name="connsiteX152" fmla="*/ 497282 w 702419"/>
                      <a:gd name="connsiteY152" fmla="*/ 202366 h 700683"/>
                      <a:gd name="connsiteX153" fmla="*/ 451698 w 702419"/>
                      <a:gd name="connsiteY153" fmla="*/ 247950 h 700683"/>
                      <a:gd name="connsiteX154" fmla="*/ 439956 w 702419"/>
                      <a:gd name="connsiteY154" fmla="*/ 237590 h 700683"/>
                      <a:gd name="connsiteX155" fmla="*/ 434776 w 702419"/>
                      <a:gd name="connsiteY155" fmla="*/ 240007 h 700683"/>
                      <a:gd name="connsiteX156" fmla="*/ 448244 w 702419"/>
                      <a:gd name="connsiteY156" fmla="*/ 251749 h 700683"/>
                      <a:gd name="connsiteX157" fmla="*/ 442374 w 702419"/>
                      <a:gd name="connsiteY157" fmla="*/ 257620 h 700683"/>
                      <a:gd name="connsiteX158" fmla="*/ 442374 w 702419"/>
                      <a:gd name="connsiteY158" fmla="*/ 257620 h 700683"/>
                      <a:gd name="connsiteX159" fmla="*/ 443410 w 702419"/>
                      <a:gd name="connsiteY159" fmla="*/ 254512 h 700683"/>
                      <a:gd name="connsiteX160" fmla="*/ 438920 w 702419"/>
                      <a:gd name="connsiteY160" fmla="*/ 255893 h 700683"/>
                      <a:gd name="connsiteX161" fmla="*/ 434085 w 702419"/>
                      <a:gd name="connsiteY161" fmla="*/ 255202 h 700683"/>
                      <a:gd name="connsiteX162" fmla="*/ 434085 w 702419"/>
                      <a:gd name="connsiteY162" fmla="*/ 251404 h 700683"/>
                      <a:gd name="connsiteX163" fmla="*/ 428905 w 702419"/>
                      <a:gd name="connsiteY163" fmla="*/ 254512 h 700683"/>
                      <a:gd name="connsiteX164" fmla="*/ 423380 w 702419"/>
                      <a:gd name="connsiteY164" fmla="*/ 259692 h 700683"/>
                      <a:gd name="connsiteX165" fmla="*/ 426143 w 702419"/>
                      <a:gd name="connsiteY165" fmla="*/ 261418 h 700683"/>
                      <a:gd name="connsiteX166" fmla="*/ 431668 w 702419"/>
                      <a:gd name="connsiteY166" fmla="*/ 257965 h 700683"/>
                      <a:gd name="connsiteX167" fmla="*/ 437194 w 702419"/>
                      <a:gd name="connsiteY167" fmla="*/ 260037 h 700683"/>
                      <a:gd name="connsiteX168" fmla="*/ 437194 w 702419"/>
                      <a:gd name="connsiteY168" fmla="*/ 261073 h 700683"/>
                      <a:gd name="connsiteX169" fmla="*/ 440992 w 702419"/>
                      <a:gd name="connsiteY169" fmla="*/ 260037 h 700683"/>
                      <a:gd name="connsiteX170" fmla="*/ 428215 w 702419"/>
                      <a:gd name="connsiteY170" fmla="*/ 272814 h 700683"/>
                      <a:gd name="connsiteX171" fmla="*/ 413020 w 702419"/>
                      <a:gd name="connsiteY171" fmla="*/ 275922 h 700683"/>
                      <a:gd name="connsiteX172" fmla="*/ 408876 w 702419"/>
                      <a:gd name="connsiteY172" fmla="*/ 281448 h 700683"/>
                      <a:gd name="connsiteX173" fmla="*/ 406113 w 702419"/>
                      <a:gd name="connsiteY173" fmla="*/ 283520 h 700683"/>
                      <a:gd name="connsiteX174" fmla="*/ 405768 w 702419"/>
                      <a:gd name="connsiteY174" fmla="*/ 286282 h 700683"/>
                      <a:gd name="connsiteX175" fmla="*/ 408185 w 702419"/>
                      <a:gd name="connsiteY175" fmla="*/ 285937 h 700683"/>
                      <a:gd name="connsiteX176" fmla="*/ 410603 w 702419"/>
                      <a:gd name="connsiteY176" fmla="*/ 288009 h 700683"/>
                      <a:gd name="connsiteX177" fmla="*/ 410258 w 702419"/>
                      <a:gd name="connsiteY177" fmla="*/ 291117 h 700683"/>
                      <a:gd name="connsiteX178" fmla="*/ 409221 w 702419"/>
                      <a:gd name="connsiteY178" fmla="*/ 292153 h 700683"/>
                      <a:gd name="connsiteX179" fmla="*/ 405423 w 702419"/>
                      <a:gd name="connsiteY179" fmla="*/ 291462 h 700683"/>
                      <a:gd name="connsiteX180" fmla="*/ 396789 w 702419"/>
                      <a:gd name="connsiteY180" fmla="*/ 292844 h 700683"/>
                      <a:gd name="connsiteX181" fmla="*/ 391609 w 702419"/>
                      <a:gd name="connsiteY181" fmla="*/ 289390 h 700683"/>
                      <a:gd name="connsiteX182" fmla="*/ 390919 w 702419"/>
                      <a:gd name="connsiteY182" fmla="*/ 288700 h 700683"/>
                      <a:gd name="connsiteX183" fmla="*/ 388501 w 702419"/>
                      <a:gd name="connsiteY183" fmla="*/ 287664 h 700683"/>
                      <a:gd name="connsiteX184" fmla="*/ 379177 w 702419"/>
                      <a:gd name="connsiteY184" fmla="*/ 283174 h 700683"/>
                      <a:gd name="connsiteX185" fmla="*/ 378832 w 702419"/>
                      <a:gd name="connsiteY185" fmla="*/ 301822 h 700683"/>
                      <a:gd name="connsiteX186" fmla="*/ 378487 w 702419"/>
                      <a:gd name="connsiteY186" fmla="*/ 318744 h 700683"/>
                      <a:gd name="connsiteX187" fmla="*/ 380559 w 702419"/>
                      <a:gd name="connsiteY187" fmla="*/ 317708 h 700683"/>
                      <a:gd name="connsiteX188" fmla="*/ 382285 w 702419"/>
                      <a:gd name="connsiteY188" fmla="*/ 319434 h 700683"/>
                      <a:gd name="connsiteX189" fmla="*/ 378487 w 702419"/>
                      <a:gd name="connsiteY189" fmla="*/ 323233 h 700683"/>
                      <a:gd name="connsiteX190" fmla="*/ 378487 w 702419"/>
                      <a:gd name="connsiteY190" fmla="*/ 330140 h 700683"/>
                      <a:gd name="connsiteX191" fmla="*/ 385739 w 702419"/>
                      <a:gd name="connsiteY191" fmla="*/ 322888 h 700683"/>
                      <a:gd name="connsiteX192" fmla="*/ 384357 w 702419"/>
                      <a:gd name="connsiteY192" fmla="*/ 328068 h 700683"/>
                      <a:gd name="connsiteX193" fmla="*/ 386429 w 702419"/>
                      <a:gd name="connsiteY193" fmla="*/ 328758 h 700683"/>
                      <a:gd name="connsiteX194" fmla="*/ 387811 w 702419"/>
                      <a:gd name="connsiteY194" fmla="*/ 336701 h 700683"/>
                      <a:gd name="connsiteX195" fmla="*/ 391955 w 702419"/>
                      <a:gd name="connsiteY195" fmla="*/ 340845 h 700683"/>
                      <a:gd name="connsiteX196" fmla="*/ 382285 w 702419"/>
                      <a:gd name="connsiteY196" fmla="*/ 335665 h 700683"/>
                      <a:gd name="connsiteX197" fmla="*/ 381595 w 702419"/>
                      <a:gd name="connsiteY197" fmla="*/ 339464 h 700683"/>
                      <a:gd name="connsiteX198" fmla="*/ 425798 w 702419"/>
                      <a:gd name="connsiteY198" fmla="*/ 362947 h 700683"/>
                      <a:gd name="connsiteX199" fmla="*/ 455151 w 702419"/>
                      <a:gd name="connsiteY199" fmla="*/ 422344 h 700683"/>
                      <a:gd name="connsiteX200" fmla="*/ 429596 w 702419"/>
                      <a:gd name="connsiteY200" fmla="*/ 460331 h 700683"/>
                      <a:gd name="connsiteX201" fmla="*/ 429941 w 702419"/>
                      <a:gd name="connsiteY201" fmla="*/ 462058 h 700683"/>
                      <a:gd name="connsiteX202" fmla="*/ 427179 w 702419"/>
                      <a:gd name="connsiteY202" fmla="*/ 465511 h 700683"/>
                      <a:gd name="connsiteX203" fmla="*/ 421999 w 702419"/>
                      <a:gd name="connsiteY203" fmla="*/ 466202 h 700683"/>
                      <a:gd name="connsiteX204" fmla="*/ 419927 w 702419"/>
                      <a:gd name="connsiteY204" fmla="*/ 469310 h 700683"/>
                      <a:gd name="connsiteX205" fmla="*/ 409912 w 702419"/>
                      <a:gd name="connsiteY205" fmla="*/ 473454 h 700683"/>
                      <a:gd name="connsiteX206" fmla="*/ 400933 w 702419"/>
                      <a:gd name="connsiteY206" fmla="*/ 473108 h 700683"/>
                      <a:gd name="connsiteX207" fmla="*/ 398171 w 702419"/>
                      <a:gd name="connsiteY207" fmla="*/ 476907 h 700683"/>
                      <a:gd name="connsiteX208" fmla="*/ 399897 w 702419"/>
                      <a:gd name="connsiteY208" fmla="*/ 479670 h 700683"/>
                      <a:gd name="connsiteX209" fmla="*/ 399897 w 702419"/>
                      <a:gd name="connsiteY209" fmla="*/ 479670 h 700683"/>
                      <a:gd name="connsiteX210" fmla="*/ 396099 w 702419"/>
                      <a:gd name="connsiteY210" fmla="*/ 481051 h 700683"/>
                      <a:gd name="connsiteX211" fmla="*/ 389883 w 702419"/>
                      <a:gd name="connsiteY211" fmla="*/ 481742 h 700683"/>
                      <a:gd name="connsiteX212" fmla="*/ 388156 w 702419"/>
                      <a:gd name="connsiteY212" fmla="*/ 478979 h 700683"/>
                      <a:gd name="connsiteX213" fmla="*/ 380904 w 702419"/>
                      <a:gd name="connsiteY213" fmla="*/ 480015 h 700683"/>
                      <a:gd name="connsiteX214" fmla="*/ 380904 w 702419"/>
                      <a:gd name="connsiteY214" fmla="*/ 480015 h 700683"/>
                      <a:gd name="connsiteX215" fmla="*/ 377105 w 702419"/>
                      <a:gd name="connsiteY215" fmla="*/ 481396 h 700683"/>
                      <a:gd name="connsiteX216" fmla="*/ 377105 w 702419"/>
                      <a:gd name="connsiteY216" fmla="*/ 486576 h 700683"/>
                      <a:gd name="connsiteX217" fmla="*/ 376415 w 702419"/>
                      <a:gd name="connsiteY217" fmla="*/ 515930 h 700683"/>
                      <a:gd name="connsiteX218" fmla="*/ 427179 w 702419"/>
                      <a:gd name="connsiteY218" fmla="*/ 597083 h 700683"/>
                      <a:gd name="connsiteX219" fmla="*/ 424071 w 702419"/>
                      <a:gd name="connsiteY219" fmla="*/ 612969 h 700683"/>
                      <a:gd name="connsiteX220" fmla="*/ 424071 w 702419"/>
                      <a:gd name="connsiteY220" fmla="*/ 612969 h 700683"/>
                      <a:gd name="connsiteX221" fmla="*/ 434085 w 702419"/>
                      <a:gd name="connsiteY221" fmla="*/ 615731 h 700683"/>
                      <a:gd name="connsiteX222" fmla="*/ 373307 w 702419"/>
                      <a:gd name="connsiteY222" fmla="*/ 627127 h 700683"/>
                      <a:gd name="connsiteX223" fmla="*/ 373307 w 702419"/>
                      <a:gd name="connsiteY223" fmla="*/ 631962 h 700683"/>
                      <a:gd name="connsiteX224" fmla="*/ 437539 w 702419"/>
                      <a:gd name="connsiteY224" fmla="*/ 619875 h 700683"/>
                      <a:gd name="connsiteX225" fmla="*/ 442028 w 702419"/>
                      <a:gd name="connsiteY225" fmla="*/ 621257 h 700683"/>
                      <a:gd name="connsiteX226" fmla="*/ 446518 w 702419"/>
                      <a:gd name="connsiteY226" fmla="*/ 625055 h 700683"/>
                      <a:gd name="connsiteX227" fmla="*/ 452043 w 702419"/>
                      <a:gd name="connsiteY227" fmla="*/ 622983 h 700683"/>
                      <a:gd name="connsiteX228" fmla="*/ 460676 w 702419"/>
                      <a:gd name="connsiteY228" fmla="*/ 620911 h 700683"/>
                      <a:gd name="connsiteX229" fmla="*/ 464130 w 702419"/>
                      <a:gd name="connsiteY229" fmla="*/ 617803 h 700683"/>
                      <a:gd name="connsiteX230" fmla="*/ 473799 w 702419"/>
                      <a:gd name="connsiteY230" fmla="*/ 613659 h 700683"/>
                      <a:gd name="connsiteX231" fmla="*/ 483468 w 702419"/>
                      <a:gd name="connsiteY231" fmla="*/ 606753 h 700683"/>
                      <a:gd name="connsiteX232" fmla="*/ 494519 w 702419"/>
                      <a:gd name="connsiteY232" fmla="*/ 595702 h 700683"/>
                      <a:gd name="connsiteX233" fmla="*/ 495210 w 702419"/>
                      <a:gd name="connsiteY233" fmla="*/ 594321 h 700683"/>
                      <a:gd name="connsiteX234" fmla="*/ 549773 w 702419"/>
                      <a:gd name="connsiteY234" fmla="*/ 552880 h 700683"/>
                      <a:gd name="connsiteX235" fmla="*/ 595357 w 702419"/>
                      <a:gd name="connsiteY235" fmla="*/ 598465 h 700683"/>
                      <a:gd name="connsiteX236" fmla="*/ 487958 w 702419"/>
                      <a:gd name="connsiteY236" fmla="*/ 669949 h 700683"/>
                      <a:gd name="connsiteX237" fmla="*/ 352932 w 702419"/>
                      <a:gd name="connsiteY237" fmla="*/ 697230 h 700683"/>
                      <a:gd name="connsiteX238" fmla="*/ 217906 w 702419"/>
                      <a:gd name="connsiteY238" fmla="*/ 669949 h 700683"/>
                      <a:gd name="connsiteX239" fmla="*/ 110507 w 702419"/>
                      <a:gd name="connsiteY239" fmla="*/ 598119 h 700683"/>
                      <a:gd name="connsiteX240" fmla="*/ 156091 w 702419"/>
                      <a:gd name="connsiteY240" fmla="*/ 552535 h 700683"/>
                      <a:gd name="connsiteX241" fmla="*/ 243116 w 702419"/>
                      <a:gd name="connsiteY241" fmla="*/ 610551 h 700683"/>
                      <a:gd name="connsiteX242" fmla="*/ 334284 w 702419"/>
                      <a:gd name="connsiteY242" fmla="*/ 631962 h 700683"/>
                      <a:gd name="connsiteX243" fmla="*/ 334284 w 702419"/>
                      <a:gd name="connsiteY243" fmla="*/ 627127 h 700683"/>
                      <a:gd name="connsiteX244" fmla="*/ 159545 w 702419"/>
                      <a:gd name="connsiteY244" fmla="*/ 549082 h 700683"/>
                      <a:gd name="connsiteX245" fmla="*/ 169214 w 702419"/>
                      <a:gd name="connsiteY245" fmla="*/ 539412 h 700683"/>
                      <a:gd name="connsiteX246" fmla="*/ 177502 w 702419"/>
                      <a:gd name="connsiteY246" fmla="*/ 546665 h 700683"/>
                      <a:gd name="connsiteX247" fmla="*/ 194769 w 702419"/>
                      <a:gd name="connsiteY247" fmla="*/ 545283 h 700683"/>
                      <a:gd name="connsiteX248" fmla="*/ 201675 w 702419"/>
                      <a:gd name="connsiteY248" fmla="*/ 538376 h 700683"/>
                      <a:gd name="connsiteX249" fmla="*/ 210999 w 702419"/>
                      <a:gd name="connsiteY249" fmla="*/ 538722 h 700683"/>
                      <a:gd name="connsiteX250" fmla="*/ 219633 w 702419"/>
                      <a:gd name="connsiteY250" fmla="*/ 539758 h 700683"/>
                      <a:gd name="connsiteX251" fmla="*/ 224122 w 702419"/>
                      <a:gd name="connsiteY251" fmla="*/ 536304 h 700683"/>
                      <a:gd name="connsiteX252" fmla="*/ 223777 w 702419"/>
                      <a:gd name="connsiteY252" fmla="*/ 532160 h 700683"/>
                      <a:gd name="connsiteX253" fmla="*/ 218942 w 702419"/>
                      <a:gd name="connsiteY253" fmla="*/ 526635 h 700683"/>
                      <a:gd name="connsiteX254" fmla="*/ 213071 w 702419"/>
                      <a:gd name="connsiteY254" fmla="*/ 515239 h 700683"/>
                      <a:gd name="connsiteX255" fmla="*/ 207201 w 702419"/>
                      <a:gd name="connsiteY255" fmla="*/ 512822 h 700683"/>
                      <a:gd name="connsiteX256" fmla="*/ 203402 w 702419"/>
                      <a:gd name="connsiteY256" fmla="*/ 505570 h 700683"/>
                      <a:gd name="connsiteX257" fmla="*/ 205819 w 702419"/>
                      <a:gd name="connsiteY257" fmla="*/ 503152 h 700683"/>
                      <a:gd name="connsiteX258" fmla="*/ 332557 w 702419"/>
                      <a:gd name="connsiteY258" fmla="*/ 561514 h 700683"/>
                      <a:gd name="connsiteX259" fmla="*/ 332557 w 702419"/>
                      <a:gd name="connsiteY259" fmla="*/ 556679 h 700683"/>
                      <a:gd name="connsiteX260" fmla="*/ 209618 w 702419"/>
                      <a:gd name="connsiteY260" fmla="*/ 499699 h 700683"/>
                      <a:gd name="connsiteX261" fmla="*/ 255202 w 702419"/>
                      <a:gd name="connsiteY261" fmla="*/ 454115 h 700683"/>
                      <a:gd name="connsiteX262" fmla="*/ 296642 w 702419"/>
                      <a:gd name="connsiteY262" fmla="*/ 481742 h 700683"/>
                      <a:gd name="connsiteX263" fmla="*/ 298024 w 702419"/>
                      <a:gd name="connsiteY263" fmla="*/ 476907 h 700683"/>
                      <a:gd name="connsiteX264" fmla="*/ 258656 w 702419"/>
                      <a:gd name="connsiteY264" fmla="*/ 450661 h 700683"/>
                      <a:gd name="connsiteX265" fmla="*/ 304585 w 702419"/>
                      <a:gd name="connsiteY265" fmla="*/ 404732 h 700683"/>
                      <a:gd name="connsiteX266" fmla="*/ 329794 w 702419"/>
                      <a:gd name="connsiteY266" fmla="*/ 419581 h 700683"/>
                      <a:gd name="connsiteX267" fmla="*/ 329794 w 702419"/>
                      <a:gd name="connsiteY267" fmla="*/ 414401 h 700683"/>
                      <a:gd name="connsiteX268" fmla="*/ 308384 w 702419"/>
                      <a:gd name="connsiteY268" fmla="*/ 401279 h 700683"/>
                      <a:gd name="connsiteX269" fmla="*/ 311492 w 702419"/>
                      <a:gd name="connsiteY269" fmla="*/ 398171 h 700683"/>
                      <a:gd name="connsiteX270" fmla="*/ 313218 w 702419"/>
                      <a:gd name="connsiteY270" fmla="*/ 398171 h 700683"/>
                      <a:gd name="connsiteX271" fmla="*/ 315981 w 702419"/>
                      <a:gd name="connsiteY271" fmla="*/ 395408 h 700683"/>
                      <a:gd name="connsiteX272" fmla="*/ 322197 w 702419"/>
                      <a:gd name="connsiteY272" fmla="*/ 396099 h 700683"/>
                      <a:gd name="connsiteX273" fmla="*/ 325651 w 702419"/>
                      <a:gd name="connsiteY273" fmla="*/ 394027 h 700683"/>
                      <a:gd name="connsiteX274" fmla="*/ 329794 w 702419"/>
                      <a:gd name="connsiteY274" fmla="*/ 393681 h 700683"/>
                      <a:gd name="connsiteX275" fmla="*/ 329794 w 702419"/>
                      <a:gd name="connsiteY275" fmla="*/ 385393 h 700683"/>
                      <a:gd name="connsiteX276" fmla="*/ 315636 w 702419"/>
                      <a:gd name="connsiteY276" fmla="*/ 380904 h 700683"/>
                      <a:gd name="connsiteX277" fmla="*/ 315291 w 702419"/>
                      <a:gd name="connsiteY277" fmla="*/ 381249 h 700683"/>
                      <a:gd name="connsiteX278" fmla="*/ 309420 w 702419"/>
                      <a:gd name="connsiteY278" fmla="*/ 382285 h 700683"/>
                      <a:gd name="connsiteX279" fmla="*/ 305276 w 702419"/>
                      <a:gd name="connsiteY279" fmla="*/ 388156 h 700683"/>
                      <a:gd name="connsiteX280" fmla="*/ 303549 w 702419"/>
                      <a:gd name="connsiteY280" fmla="*/ 395408 h 700683"/>
                      <a:gd name="connsiteX281" fmla="*/ 303549 w 702419"/>
                      <a:gd name="connsiteY281" fmla="*/ 395753 h 700683"/>
                      <a:gd name="connsiteX282" fmla="*/ 290426 w 702419"/>
                      <a:gd name="connsiteY282" fmla="*/ 373652 h 700683"/>
                      <a:gd name="connsiteX283" fmla="*/ 290772 w 702419"/>
                      <a:gd name="connsiteY283" fmla="*/ 371580 h 700683"/>
                      <a:gd name="connsiteX284" fmla="*/ 279030 w 702419"/>
                      <a:gd name="connsiteY284" fmla="*/ 365364 h 700683"/>
                      <a:gd name="connsiteX285" fmla="*/ 275922 w 702419"/>
                      <a:gd name="connsiteY285" fmla="*/ 367091 h 700683"/>
                      <a:gd name="connsiteX286" fmla="*/ 272469 w 702419"/>
                      <a:gd name="connsiteY286" fmla="*/ 365019 h 700683"/>
                      <a:gd name="connsiteX287" fmla="*/ 267289 w 702419"/>
                      <a:gd name="connsiteY287" fmla="*/ 367091 h 700683"/>
                      <a:gd name="connsiteX288" fmla="*/ 264526 w 702419"/>
                      <a:gd name="connsiteY288" fmla="*/ 364673 h 700683"/>
                      <a:gd name="connsiteX289" fmla="*/ 267634 w 702419"/>
                      <a:gd name="connsiteY289" fmla="*/ 361565 h 700683"/>
                      <a:gd name="connsiteX290" fmla="*/ 271778 w 702419"/>
                      <a:gd name="connsiteY290" fmla="*/ 360875 h 700683"/>
                      <a:gd name="connsiteX291" fmla="*/ 244152 w 702419"/>
                      <a:gd name="connsiteY291" fmla="*/ 318053 h 700683"/>
                      <a:gd name="connsiteX292" fmla="*/ 241389 w 702419"/>
                      <a:gd name="connsiteY292" fmla="*/ 286282 h 700683"/>
                      <a:gd name="connsiteX293" fmla="*/ 234827 w 702419"/>
                      <a:gd name="connsiteY293" fmla="*/ 288700 h 700683"/>
                      <a:gd name="connsiteX294" fmla="*/ 230684 w 702419"/>
                      <a:gd name="connsiteY294" fmla="*/ 289045 h 700683"/>
                      <a:gd name="connsiteX295" fmla="*/ 245878 w 702419"/>
                      <a:gd name="connsiteY295" fmla="*/ 265217 h 700683"/>
                      <a:gd name="connsiteX296" fmla="*/ 254166 w 702419"/>
                      <a:gd name="connsiteY296" fmla="*/ 248986 h 700683"/>
                      <a:gd name="connsiteX297" fmla="*/ 253821 w 702419"/>
                      <a:gd name="connsiteY297" fmla="*/ 249332 h 700683"/>
                      <a:gd name="connsiteX298" fmla="*/ 208237 w 702419"/>
                      <a:gd name="connsiteY298" fmla="*/ 203747 h 700683"/>
                      <a:gd name="connsiteX299" fmla="*/ 324269 w 702419"/>
                      <a:gd name="connsiteY299" fmla="*/ 146076 h 700683"/>
                      <a:gd name="connsiteX300" fmla="*/ 324269 w 702419"/>
                      <a:gd name="connsiteY300" fmla="*/ 141242 h 700683"/>
                      <a:gd name="connsiteX301" fmla="*/ 205129 w 702419"/>
                      <a:gd name="connsiteY301" fmla="*/ 200639 h 700683"/>
                      <a:gd name="connsiteX302" fmla="*/ 194078 w 702419"/>
                      <a:gd name="connsiteY302" fmla="*/ 189589 h 700683"/>
                      <a:gd name="connsiteX303" fmla="*/ 194078 w 702419"/>
                      <a:gd name="connsiteY303" fmla="*/ 189589 h 700683"/>
                      <a:gd name="connsiteX304" fmla="*/ 192006 w 702419"/>
                      <a:gd name="connsiteY304" fmla="*/ 194423 h 700683"/>
                      <a:gd name="connsiteX305" fmla="*/ 201675 w 702419"/>
                      <a:gd name="connsiteY305" fmla="*/ 204093 h 700683"/>
                      <a:gd name="connsiteX306" fmla="*/ 142278 w 702419"/>
                      <a:gd name="connsiteY306" fmla="*/ 350514 h 700683"/>
                      <a:gd name="connsiteX307" fmla="*/ 77010 w 702419"/>
                      <a:gd name="connsiteY307" fmla="*/ 350514 h 700683"/>
                      <a:gd name="connsiteX308" fmla="*/ 155401 w 702419"/>
                      <a:gd name="connsiteY308" fmla="*/ 157818 h 700683"/>
                      <a:gd name="connsiteX309" fmla="*/ 173358 w 702419"/>
                      <a:gd name="connsiteY309" fmla="*/ 175775 h 700683"/>
                      <a:gd name="connsiteX310" fmla="*/ 177502 w 702419"/>
                      <a:gd name="connsiteY310" fmla="*/ 175775 h 700683"/>
                      <a:gd name="connsiteX311" fmla="*/ 179919 w 702419"/>
                      <a:gd name="connsiteY311" fmla="*/ 175430 h 700683"/>
                      <a:gd name="connsiteX312" fmla="*/ 158854 w 702419"/>
                      <a:gd name="connsiteY312" fmla="*/ 154365 h 700683"/>
                      <a:gd name="connsiteX313" fmla="*/ 205129 w 702419"/>
                      <a:gd name="connsiteY313" fmla="*/ 117414 h 700683"/>
                      <a:gd name="connsiteX314" fmla="*/ 208927 w 702419"/>
                      <a:gd name="connsiteY314" fmla="*/ 109126 h 700683"/>
                      <a:gd name="connsiteX315" fmla="*/ 155401 w 702419"/>
                      <a:gd name="connsiteY315" fmla="*/ 150911 h 700683"/>
                      <a:gd name="connsiteX316" fmla="*/ 107054 w 702419"/>
                      <a:gd name="connsiteY316" fmla="*/ 103946 h 700683"/>
                      <a:gd name="connsiteX317" fmla="*/ 216525 w 702419"/>
                      <a:gd name="connsiteY317" fmla="*/ 30389 h 700683"/>
                      <a:gd name="connsiteX318" fmla="*/ 318053 w 702419"/>
                      <a:gd name="connsiteY318" fmla="*/ 4835 h 700683"/>
                      <a:gd name="connsiteX319" fmla="*/ 317362 w 702419"/>
                      <a:gd name="connsiteY319" fmla="*/ 0 h 700683"/>
                      <a:gd name="connsiteX320" fmla="*/ 214453 w 702419"/>
                      <a:gd name="connsiteY320" fmla="*/ 25900 h 700683"/>
                      <a:gd name="connsiteX321" fmla="*/ 102910 w 702419"/>
                      <a:gd name="connsiteY321" fmla="*/ 101183 h 700683"/>
                      <a:gd name="connsiteX322" fmla="*/ 27627 w 702419"/>
                      <a:gd name="connsiteY322" fmla="*/ 212726 h 700683"/>
                      <a:gd name="connsiteX323" fmla="*/ 0 w 702419"/>
                      <a:gd name="connsiteY323" fmla="*/ 349479 h 700683"/>
                      <a:gd name="connsiteX324" fmla="*/ 27627 w 702419"/>
                      <a:gd name="connsiteY324" fmla="*/ 486231 h 700683"/>
                      <a:gd name="connsiteX325" fmla="*/ 102910 w 702419"/>
                      <a:gd name="connsiteY325" fmla="*/ 597774 h 700683"/>
                      <a:gd name="connsiteX326" fmla="*/ 214453 w 702419"/>
                      <a:gd name="connsiteY326" fmla="*/ 673057 h 700683"/>
                      <a:gd name="connsiteX327" fmla="*/ 351205 w 702419"/>
                      <a:gd name="connsiteY327" fmla="*/ 700684 h 700683"/>
                      <a:gd name="connsiteX328" fmla="*/ 487958 w 702419"/>
                      <a:gd name="connsiteY328" fmla="*/ 673057 h 700683"/>
                      <a:gd name="connsiteX329" fmla="*/ 599501 w 702419"/>
                      <a:gd name="connsiteY329" fmla="*/ 597774 h 700683"/>
                      <a:gd name="connsiteX330" fmla="*/ 674784 w 702419"/>
                      <a:gd name="connsiteY330" fmla="*/ 486231 h 700683"/>
                      <a:gd name="connsiteX331" fmla="*/ 702410 w 702419"/>
                      <a:gd name="connsiteY331" fmla="*/ 349479 h 700683"/>
                      <a:gd name="connsiteX332" fmla="*/ 675129 w 702419"/>
                      <a:gd name="connsiteY332" fmla="*/ 212726 h 700683"/>
                      <a:gd name="connsiteX333" fmla="*/ 154365 w 702419"/>
                      <a:gd name="connsiteY333" fmla="*/ 544938 h 700683"/>
                      <a:gd name="connsiteX334" fmla="*/ 140551 w 702419"/>
                      <a:gd name="connsiteY334" fmla="*/ 529743 h 700683"/>
                      <a:gd name="connsiteX335" fmla="*/ 144695 w 702419"/>
                      <a:gd name="connsiteY335" fmla="*/ 531470 h 700683"/>
                      <a:gd name="connsiteX336" fmla="*/ 148839 w 702419"/>
                      <a:gd name="connsiteY336" fmla="*/ 529052 h 700683"/>
                      <a:gd name="connsiteX337" fmla="*/ 160235 w 702419"/>
                      <a:gd name="connsiteY337" fmla="*/ 536304 h 700683"/>
                      <a:gd name="connsiteX338" fmla="*/ 162307 w 702419"/>
                      <a:gd name="connsiteY338" fmla="*/ 536995 h 700683"/>
                      <a:gd name="connsiteX339" fmla="*/ 154365 w 702419"/>
                      <a:gd name="connsiteY339" fmla="*/ 544938 h 700683"/>
                      <a:gd name="connsiteX340" fmla="*/ 161962 w 702419"/>
                      <a:gd name="connsiteY340" fmla="*/ 389883 h 700683"/>
                      <a:gd name="connsiteX341" fmla="*/ 154710 w 702419"/>
                      <a:gd name="connsiteY341" fmla="*/ 391609 h 700683"/>
                      <a:gd name="connsiteX342" fmla="*/ 151602 w 702419"/>
                      <a:gd name="connsiteY342" fmla="*/ 388501 h 700683"/>
                      <a:gd name="connsiteX343" fmla="*/ 149530 w 702419"/>
                      <a:gd name="connsiteY343" fmla="*/ 387120 h 700683"/>
                      <a:gd name="connsiteX344" fmla="*/ 147458 w 702419"/>
                      <a:gd name="connsiteY344" fmla="*/ 384703 h 700683"/>
                      <a:gd name="connsiteX345" fmla="*/ 144695 w 702419"/>
                      <a:gd name="connsiteY345" fmla="*/ 353968 h 700683"/>
                      <a:gd name="connsiteX346" fmla="*/ 172322 w 702419"/>
                      <a:gd name="connsiteY346" fmla="*/ 353968 h 700683"/>
                      <a:gd name="connsiteX347" fmla="*/ 171977 w 702419"/>
                      <a:gd name="connsiteY347" fmla="*/ 355349 h 700683"/>
                      <a:gd name="connsiteX348" fmla="*/ 168178 w 702419"/>
                      <a:gd name="connsiteY348" fmla="*/ 361911 h 700683"/>
                      <a:gd name="connsiteX349" fmla="*/ 165761 w 702419"/>
                      <a:gd name="connsiteY349" fmla="*/ 362256 h 700683"/>
                      <a:gd name="connsiteX350" fmla="*/ 161271 w 702419"/>
                      <a:gd name="connsiteY350" fmla="*/ 377105 h 700683"/>
                      <a:gd name="connsiteX351" fmla="*/ 165415 w 702419"/>
                      <a:gd name="connsiteY351" fmla="*/ 383667 h 700683"/>
                      <a:gd name="connsiteX352" fmla="*/ 161962 w 702419"/>
                      <a:gd name="connsiteY352" fmla="*/ 389883 h 700683"/>
                      <a:gd name="connsiteX353" fmla="*/ 182337 w 702419"/>
                      <a:gd name="connsiteY353" fmla="*/ 482432 h 700683"/>
                      <a:gd name="connsiteX354" fmla="*/ 181646 w 702419"/>
                      <a:gd name="connsiteY354" fmla="*/ 480706 h 700683"/>
                      <a:gd name="connsiteX355" fmla="*/ 185099 w 702419"/>
                      <a:gd name="connsiteY355" fmla="*/ 481396 h 700683"/>
                      <a:gd name="connsiteX356" fmla="*/ 187171 w 702419"/>
                      <a:gd name="connsiteY356" fmla="*/ 484159 h 700683"/>
                      <a:gd name="connsiteX357" fmla="*/ 182337 w 702419"/>
                      <a:gd name="connsiteY357" fmla="*/ 482432 h 700683"/>
                      <a:gd name="connsiteX358" fmla="*/ 199603 w 702419"/>
                      <a:gd name="connsiteY358" fmla="*/ 499699 h 700683"/>
                      <a:gd name="connsiteX359" fmla="*/ 196841 w 702419"/>
                      <a:gd name="connsiteY359" fmla="*/ 494519 h 700683"/>
                      <a:gd name="connsiteX360" fmla="*/ 200639 w 702419"/>
                      <a:gd name="connsiteY360" fmla="*/ 498663 h 700683"/>
                      <a:gd name="connsiteX361" fmla="*/ 199603 w 702419"/>
                      <a:gd name="connsiteY361" fmla="*/ 499699 h 700683"/>
                      <a:gd name="connsiteX362" fmla="*/ 204093 w 702419"/>
                      <a:gd name="connsiteY362" fmla="*/ 495210 h 700683"/>
                      <a:gd name="connsiteX363" fmla="*/ 192697 w 702419"/>
                      <a:gd name="connsiteY363" fmla="*/ 482432 h 700683"/>
                      <a:gd name="connsiteX364" fmla="*/ 192697 w 702419"/>
                      <a:gd name="connsiteY364" fmla="*/ 482432 h 700683"/>
                      <a:gd name="connsiteX365" fmla="*/ 194769 w 702419"/>
                      <a:gd name="connsiteY365" fmla="*/ 475180 h 700683"/>
                      <a:gd name="connsiteX366" fmla="*/ 194423 w 702419"/>
                      <a:gd name="connsiteY366" fmla="*/ 466892 h 700683"/>
                      <a:gd name="connsiteX367" fmla="*/ 187862 w 702419"/>
                      <a:gd name="connsiteY367" fmla="*/ 455496 h 700683"/>
                      <a:gd name="connsiteX368" fmla="*/ 187862 w 702419"/>
                      <a:gd name="connsiteY368" fmla="*/ 443755 h 700683"/>
                      <a:gd name="connsiteX369" fmla="*/ 185445 w 702419"/>
                      <a:gd name="connsiteY369" fmla="*/ 436157 h 700683"/>
                      <a:gd name="connsiteX370" fmla="*/ 187171 w 702419"/>
                      <a:gd name="connsiteY370" fmla="*/ 433049 h 700683"/>
                      <a:gd name="connsiteX371" fmla="*/ 180265 w 702419"/>
                      <a:gd name="connsiteY371" fmla="*/ 420617 h 700683"/>
                      <a:gd name="connsiteX372" fmla="*/ 180955 w 702419"/>
                      <a:gd name="connsiteY372" fmla="*/ 416128 h 700683"/>
                      <a:gd name="connsiteX373" fmla="*/ 177157 w 702419"/>
                      <a:gd name="connsiteY373" fmla="*/ 408876 h 700683"/>
                      <a:gd name="connsiteX374" fmla="*/ 173358 w 702419"/>
                      <a:gd name="connsiteY374" fmla="*/ 407840 h 700683"/>
                      <a:gd name="connsiteX375" fmla="*/ 179574 w 702419"/>
                      <a:gd name="connsiteY375" fmla="*/ 406804 h 700683"/>
                      <a:gd name="connsiteX376" fmla="*/ 177847 w 702419"/>
                      <a:gd name="connsiteY376" fmla="*/ 404387 h 700683"/>
                      <a:gd name="connsiteX377" fmla="*/ 173703 w 702419"/>
                      <a:gd name="connsiteY377" fmla="*/ 395408 h 700683"/>
                      <a:gd name="connsiteX378" fmla="*/ 166451 w 702419"/>
                      <a:gd name="connsiteY378" fmla="*/ 393336 h 700683"/>
                      <a:gd name="connsiteX379" fmla="*/ 168178 w 702419"/>
                      <a:gd name="connsiteY379" fmla="*/ 387465 h 700683"/>
                      <a:gd name="connsiteX380" fmla="*/ 165415 w 702419"/>
                      <a:gd name="connsiteY380" fmla="*/ 378141 h 700683"/>
                      <a:gd name="connsiteX381" fmla="*/ 168869 w 702419"/>
                      <a:gd name="connsiteY381" fmla="*/ 370199 h 700683"/>
                      <a:gd name="connsiteX382" fmla="*/ 177502 w 702419"/>
                      <a:gd name="connsiteY382" fmla="*/ 369508 h 700683"/>
                      <a:gd name="connsiteX383" fmla="*/ 179919 w 702419"/>
                      <a:gd name="connsiteY383" fmla="*/ 365364 h 700683"/>
                      <a:gd name="connsiteX384" fmla="*/ 178883 w 702419"/>
                      <a:gd name="connsiteY384" fmla="*/ 355694 h 700683"/>
                      <a:gd name="connsiteX385" fmla="*/ 184409 w 702419"/>
                      <a:gd name="connsiteY385" fmla="*/ 355694 h 700683"/>
                      <a:gd name="connsiteX386" fmla="*/ 187862 w 702419"/>
                      <a:gd name="connsiteY386" fmla="*/ 356731 h 700683"/>
                      <a:gd name="connsiteX387" fmla="*/ 192006 w 702419"/>
                      <a:gd name="connsiteY387" fmla="*/ 358802 h 700683"/>
                      <a:gd name="connsiteX388" fmla="*/ 192006 w 702419"/>
                      <a:gd name="connsiteY388" fmla="*/ 355694 h 700683"/>
                      <a:gd name="connsiteX389" fmla="*/ 209273 w 702419"/>
                      <a:gd name="connsiteY389" fmla="*/ 355694 h 700683"/>
                      <a:gd name="connsiteX390" fmla="*/ 210309 w 702419"/>
                      <a:gd name="connsiteY390" fmla="*/ 368817 h 700683"/>
                      <a:gd name="connsiteX391" fmla="*/ 210309 w 702419"/>
                      <a:gd name="connsiteY391" fmla="*/ 369163 h 700683"/>
                      <a:gd name="connsiteX392" fmla="*/ 206510 w 702419"/>
                      <a:gd name="connsiteY392" fmla="*/ 368817 h 700683"/>
                      <a:gd name="connsiteX393" fmla="*/ 200985 w 702419"/>
                      <a:gd name="connsiteY393" fmla="*/ 375033 h 700683"/>
                      <a:gd name="connsiteX394" fmla="*/ 205819 w 702419"/>
                      <a:gd name="connsiteY394" fmla="*/ 376069 h 700683"/>
                      <a:gd name="connsiteX395" fmla="*/ 210999 w 702419"/>
                      <a:gd name="connsiteY395" fmla="*/ 372961 h 700683"/>
                      <a:gd name="connsiteX396" fmla="*/ 250367 w 702419"/>
                      <a:gd name="connsiteY396" fmla="*/ 451352 h 700683"/>
                      <a:gd name="connsiteX397" fmla="*/ 204093 w 702419"/>
                      <a:gd name="connsiteY397" fmla="*/ 495210 h 700683"/>
                      <a:gd name="connsiteX398" fmla="*/ 184754 w 702419"/>
                      <a:gd name="connsiteY398" fmla="*/ 343953 h 700683"/>
                      <a:gd name="connsiteX399" fmla="*/ 186481 w 702419"/>
                      <a:gd name="connsiteY399" fmla="*/ 332557 h 700683"/>
                      <a:gd name="connsiteX400" fmla="*/ 195805 w 702419"/>
                      <a:gd name="connsiteY400" fmla="*/ 327722 h 700683"/>
                      <a:gd name="connsiteX401" fmla="*/ 206855 w 702419"/>
                      <a:gd name="connsiteY401" fmla="*/ 330485 h 700683"/>
                      <a:gd name="connsiteX402" fmla="*/ 209273 w 702419"/>
                      <a:gd name="connsiteY402" fmla="*/ 334629 h 700683"/>
                      <a:gd name="connsiteX403" fmla="*/ 208582 w 702419"/>
                      <a:gd name="connsiteY403" fmla="*/ 349133 h 700683"/>
                      <a:gd name="connsiteX404" fmla="*/ 191315 w 702419"/>
                      <a:gd name="connsiteY404" fmla="*/ 349133 h 700683"/>
                      <a:gd name="connsiteX405" fmla="*/ 191315 w 702419"/>
                      <a:gd name="connsiteY405" fmla="*/ 347752 h 700683"/>
                      <a:gd name="connsiteX406" fmla="*/ 184754 w 702419"/>
                      <a:gd name="connsiteY406" fmla="*/ 343953 h 700683"/>
                      <a:gd name="connsiteX407" fmla="*/ 233791 w 702419"/>
                      <a:gd name="connsiteY407" fmla="*/ 379177 h 700683"/>
                      <a:gd name="connsiteX408" fmla="*/ 240353 w 702419"/>
                      <a:gd name="connsiteY408" fmla="*/ 381940 h 700683"/>
                      <a:gd name="connsiteX409" fmla="*/ 244842 w 702419"/>
                      <a:gd name="connsiteY409" fmla="*/ 387465 h 700683"/>
                      <a:gd name="connsiteX410" fmla="*/ 246914 w 702419"/>
                      <a:gd name="connsiteY410" fmla="*/ 386084 h 700683"/>
                      <a:gd name="connsiteX411" fmla="*/ 254512 w 702419"/>
                      <a:gd name="connsiteY411" fmla="*/ 390919 h 700683"/>
                      <a:gd name="connsiteX412" fmla="*/ 257274 w 702419"/>
                      <a:gd name="connsiteY412" fmla="*/ 394372 h 700683"/>
                      <a:gd name="connsiteX413" fmla="*/ 252094 w 702419"/>
                      <a:gd name="connsiteY413" fmla="*/ 392300 h 700683"/>
                      <a:gd name="connsiteX414" fmla="*/ 251058 w 702419"/>
                      <a:gd name="connsiteY414" fmla="*/ 394372 h 700683"/>
                      <a:gd name="connsiteX415" fmla="*/ 255547 w 702419"/>
                      <a:gd name="connsiteY415" fmla="*/ 396789 h 700683"/>
                      <a:gd name="connsiteX416" fmla="*/ 260382 w 702419"/>
                      <a:gd name="connsiteY416" fmla="*/ 400588 h 700683"/>
                      <a:gd name="connsiteX417" fmla="*/ 260382 w 702419"/>
                      <a:gd name="connsiteY417" fmla="*/ 398171 h 700683"/>
                      <a:gd name="connsiteX418" fmla="*/ 259346 w 702419"/>
                      <a:gd name="connsiteY418" fmla="*/ 394372 h 700683"/>
                      <a:gd name="connsiteX419" fmla="*/ 261418 w 702419"/>
                      <a:gd name="connsiteY419" fmla="*/ 390919 h 700683"/>
                      <a:gd name="connsiteX420" fmla="*/ 263836 w 702419"/>
                      <a:gd name="connsiteY420" fmla="*/ 389537 h 700683"/>
                      <a:gd name="connsiteX421" fmla="*/ 259001 w 702419"/>
                      <a:gd name="connsiteY421" fmla="*/ 383667 h 700683"/>
                      <a:gd name="connsiteX422" fmla="*/ 264526 w 702419"/>
                      <a:gd name="connsiteY422" fmla="*/ 386429 h 700683"/>
                      <a:gd name="connsiteX423" fmla="*/ 267980 w 702419"/>
                      <a:gd name="connsiteY423" fmla="*/ 390919 h 700683"/>
                      <a:gd name="connsiteX424" fmla="*/ 270397 w 702419"/>
                      <a:gd name="connsiteY424" fmla="*/ 397135 h 700683"/>
                      <a:gd name="connsiteX425" fmla="*/ 275232 w 702419"/>
                      <a:gd name="connsiteY425" fmla="*/ 398171 h 700683"/>
                      <a:gd name="connsiteX426" fmla="*/ 264872 w 702419"/>
                      <a:gd name="connsiteY426" fmla="*/ 399897 h 700683"/>
                      <a:gd name="connsiteX427" fmla="*/ 268670 w 702419"/>
                      <a:gd name="connsiteY427" fmla="*/ 408185 h 700683"/>
                      <a:gd name="connsiteX428" fmla="*/ 272124 w 702419"/>
                      <a:gd name="connsiteY428" fmla="*/ 408531 h 700683"/>
                      <a:gd name="connsiteX429" fmla="*/ 272814 w 702419"/>
                      <a:gd name="connsiteY429" fmla="*/ 405077 h 700683"/>
                      <a:gd name="connsiteX430" fmla="*/ 271778 w 702419"/>
                      <a:gd name="connsiteY430" fmla="*/ 400933 h 700683"/>
                      <a:gd name="connsiteX431" fmla="*/ 276268 w 702419"/>
                      <a:gd name="connsiteY431" fmla="*/ 400588 h 700683"/>
                      <a:gd name="connsiteX432" fmla="*/ 279721 w 702419"/>
                      <a:gd name="connsiteY432" fmla="*/ 394717 h 700683"/>
                      <a:gd name="connsiteX433" fmla="*/ 281102 w 702419"/>
                      <a:gd name="connsiteY433" fmla="*/ 386084 h 700683"/>
                      <a:gd name="connsiteX434" fmla="*/ 283520 w 702419"/>
                      <a:gd name="connsiteY434" fmla="*/ 385048 h 700683"/>
                      <a:gd name="connsiteX435" fmla="*/ 285592 w 702419"/>
                      <a:gd name="connsiteY435" fmla="*/ 381595 h 700683"/>
                      <a:gd name="connsiteX436" fmla="*/ 298369 w 702419"/>
                      <a:gd name="connsiteY436" fmla="*/ 399897 h 700683"/>
                      <a:gd name="connsiteX437" fmla="*/ 253130 w 702419"/>
                      <a:gd name="connsiteY437" fmla="*/ 445827 h 700683"/>
                      <a:gd name="connsiteX438" fmla="*/ 215144 w 702419"/>
                      <a:gd name="connsiteY438" fmla="*/ 368817 h 700683"/>
                      <a:gd name="connsiteX439" fmla="*/ 217906 w 702419"/>
                      <a:gd name="connsiteY439" fmla="*/ 369163 h 700683"/>
                      <a:gd name="connsiteX440" fmla="*/ 226540 w 702419"/>
                      <a:gd name="connsiteY440" fmla="*/ 377796 h 700683"/>
                      <a:gd name="connsiteX441" fmla="*/ 233791 w 702419"/>
                      <a:gd name="connsiteY441" fmla="*/ 379177 h 700683"/>
                      <a:gd name="connsiteX442" fmla="*/ 225158 w 702419"/>
                      <a:gd name="connsiteY442" fmla="*/ 294916 h 700683"/>
                      <a:gd name="connsiteX443" fmla="*/ 226194 w 702419"/>
                      <a:gd name="connsiteY443" fmla="*/ 292153 h 700683"/>
                      <a:gd name="connsiteX444" fmla="*/ 227575 w 702419"/>
                      <a:gd name="connsiteY444" fmla="*/ 292153 h 700683"/>
                      <a:gd name="connsiteX445" fmla="*/ 226194 w 702419"/>
                      <a:gd name="connsiteY445" fmla="*/ 294916 h 700683"/>
                      <a:gd name="connsiteX446" fmla="*/ 225158 w 702419"/>
                      <a:gd name="connsiteY446" fmla="*/ 294916 h 700683"/>
                      <a:gd name="connsiteX447" fmla="*/ 202366 w 702419"/>
                      <a:gd name="connsiteY447" fmla="*/ 206165 h 700683"/>
                      <a:gd name="connsiteX448" fmla="*/ 247950 w 702419"/>
                      <a:gd name="connsiteY448" fmla="*/ 251749 h 700683"/>
                      <a:gd name="connsiteX449" fmla="*/ 222050 w 702419"/>
                      <a:gd name="connsiteY449" fmla="*/ 289736 h 700683"/>
                      <a:gd name="connsiteX450" fmla="*/ 219633 w 702419"/>
                      <a:gd name="connsiteY450" fmla="*/ 289390 h 700683"/>
                      <a:gd name="connsiteX451" fmla="*/ 221705 w 702419"/>
                      <a:gd name="connsiteY451" fmla="*/ 286628 h 700683"/>
                      <a:gd name="connsiteX452" fmla="*/ 216525 w 702419"/>
                      <a:gd name="connsiteY452" fmla="*/ 291117 h 700683"/>
                      <a:gd name="connsiteX453" fmla="*/ 212381 w 702419"/>
                      <a:gd name="connsiteY453" fmla="*/ 293880 h 700683"/>
                      <a:gd name="connsiteX454" fmla="*/ 211345 w 702419"/>
                      <a:gd name="connsiteY454" fmla="*/ 292153 h 700683"/>
                      <a:gd name="connsiteX455" fmla="*/ 204093 w 702419"/>
                      <a:gd name="connsiteY455" fmla="*/ 294916 h 700683"/>
                      <a:gd name="connsiteX456" fmla="*/ 204438 w 702419"/>
                      <a:gd name="connsiteY456" fmla="*/ 297678 h 700683"/>
                      <a:gd name="connsiteX457" fmla="*/ 208237 w 702419"/>
                      <a:gd name="connsiteY457" fmla="*/ 295261 h 700683"/>
                      <a:gd name="connsiteX458" fmla="*/ 214798 w 702419"/>
                      <a:gd name="connsiteY458" fmla="*/ 294916 h 700683"/>
                      <a:gd name="connsiteX459" fmla="*/ 220669 w 702419"/>
                      <a:gd name="connsiteY459" fmla="*/ 293189 h 700683"/>
                      <a:gd name="connsiteX460" fmla="*/ 219633 w 702419"/>
                      <a:gd name="connsiteY460" fmla="*/ 295261 h 700683"/>
                      <a:gd name="connsiteX461" fmla="*/ 212035 w 702419"/>
                      <a:gd name="connsiteY461" fmla="*/ 300786 h 700683"/>
                      <a:gd name="connsiteX462" fmla="*/ 210309 w 702419"/>
                      <a:gd name="connsiteY462" fmla="*/ 299060 h 700683"/>
                      <a:gd name="connsiteX463" fmla="*/ 201330 w 702419"/>
                      <a:gd name="connsiteY463" fmla="*/ 305621 h 700683"/>
                      <a:gd name="connsiteX464" fmla="*/ 193042 w 702419"/>
                      <a:gd name="connsiteY464" fmla="*/ 304240 h 700683"/>
                      <a:gd name="connsiteX465" fmla="*/ 187862 w 702419"/>
                      <a:gd name="connsiteY465" fmla="*/ 310456 h 700683"/>
                      <a:gd name="connsiteX466" fmla="*/ 179919 w 702419"/>
                      <a:gd name="connsiteY466" fmla="*/ 328413 h 700683"/>
                      <a:gd name="connsiteX467" fmla="*/ 181301 w 702419"/>
                      <a:gd name="connsiteY467" fmla="*/ 333248 h 700683"/>
                      <a:gd name="connsiteX468" fmla="*/ 174739 w 702419"/>
                      <a:gd name="connsiteY468" fmla="*/ 341881 h 700683"/>
                      <a:gd name="connsiteX469" fmla="*/ 173703 w 702419"/>
                      <a:gd name="connsiteY469" fmla="*/ 348442 h 700683"/>
                      <a:gd name="connsiteX470" fmla="*/ 173703 w 702419"/>
                      <a:gd name="connsiteY470" fmla="*/ 348788 h 700683"/>
                      <a:gd name="connsiteX471" fmla="*/ 144695 w 702419"/>
                      <a:gd name="connsiteY471" fmla="*/ 348788 h 700683"/>
                      <a:gd name="connsiteX472" fmla="*/ 202366 w 702419"/>
                      <a:gd name="connsiteY472" fmla="*/ 206165 h 700683"/>
                      <a:gd name="connsiteX473" fmla="*/ 139515 w 702419"/>
                      <a:gd name="connsiteY473" fmla="*/ 353968 h 700683"/>
                      <a:gd name="connsiteX474" fmla="*/ 142278 w 702419"/>
                      <a:gd name="connsiteY474" fmla="*/ 383321 h 700683"/>
                      <a:gd name="connsiteX475" fmla="*/ 138824 w 702419"/>
                      <a:gd name="connsiteY475" fmla="*/ 381595 h 700683"/>
                      <a:gd name="connsiteX476" fmla="*/ 138824 w 702419"/>
                      <a:gd name="connsiteY476" fmla="*/ 386084 h 700683"/>
                      <a:gd name="connsiteX477" fmla="*/ 136407 w 702419"/>
                      <a:gd name="connsiteY477" fmla="*/ 385048 h 700683"/>
                      <a:gd name="connsiteX478" fmla="*/ 134335 w 702419"/>
                      <a:gd name="connsiteY478" fmla="*/ 381595 h 700683"/>
                      <a:gd name="connsiteX479" fmla="*/ 129500 w 702419"/>
                      <a:gd name="connsiteY479" fmla="*/ 383667 h 700683"/>
                      <a:gd name="connsiteX480" fmla="*/ 128810 w 702419"/>
                      <a:gd name="connsiteY480" fmla="*/ 387811 h 700683"/>
                      <a:gd name="connsiteX481" fmla="*/ 117759 w 702419"/>
                      <a:gd name="connsiteY481" fmla="*/ 405077 h 700683"/>
                      <a:gd name="connsiteX482" fmla="*/ 114651 w 702419"/>
                      <a:gd name="connsiteY482" fmla="*/ 405768 h 700683"/>
                      <a:gd name="connsiteX483" fmla="*/ 113270 w 702419"/>
                      <a:gd name="connsiteY483" fmla="*/ 434431 h 700683"/>
                      <a:gd name="connsiteX484" fmla="*/ 105327 w 702419"/>
                      <a:gd name="connsiteY484" fmla="*/ 438229 h 700683"/>
                      <a:gd name="connsiteX485" fmla="*/ 102910 w 702419"/>
                      <a:gd name="connsiteY485" fmla="*/ 437193 h 700683"/>
                      <a:gd name="connsiteX486" fmla="*/ 99111 w 702419"/>
                      <a:gd name="connsiteY486" fmla="*/ 438920 h 700683"/>
                      <a:gd name="connsiteX487" fmla="*/ 90132 w 702419"/>
                      <a:gd name="connsiteY487" fmla="*/ 438229 h 700683"/>
                      <a:gd name="connsiteX488" fmla="*/ 89096 w 702419"/>
                      <a:gd name="connsiteY488" fmla="*/ 437884 h 700683"/>
                      <a:gd name="connsiteX489" fmla="*/ 74938 w 702419"/>
                      <a:gd name="connsiteY489" fmla="*/ 353968 h 700683"/>
                      <a:gd name="connsiteX490" fmla="*/ 139515 w 702419"/>
                      <a:gd name="connsiteY490" fmla="*/ 353968 h 700683"/>
                      <a:gd name="connsiteX491" fmla="*/ 31771 w 702419"/>
                      <a:gd name="connsiteY491" fmla="*/ 214798 h 700683"/>
                      <a:gd name="connsiteX492" fmla="*/ 103255 w 702419"/>
                      <a:gd name="connsiteY492" fmla="*/ 107399 h 700683"/>
                      <a:gd name="connsiteX493" fmla="*/ 148839 w 702419"/>
                      <a:gd name="connsiteY493" fmla="*/ 152983 h 700683"/>
                      <a:gd name="connsiteX494" fmla="*/ 91168 w 702419"/>
                      <a:gd name="connsiteY494" fmla="*/ 240007 h 700683"/>
                      <a:gd name="connsiteX495" fmla="*/ 69067 w 702419"/>
                      <a:gd name="connsiteY495" fmla="*/ 349133 h 700683"/>
                      <a:gd name="connsiteX496" fmla="*/ 4835 w 702419"/>
                      <a:gd name="connsiteY496" fmla="*/ 349133 h 700683"/>
                      <a:gd name="connsiteX497" fmla="*/ 31771 w 702419"/>
                      <a:gd name="connsiteY497" fmla="*/ 214798 h 700683"/>
                      <a:gd name="connsiteX498" fmla="*/ 31771 w 702419"/>
                      <a:gd name="connsiteY498" fmla="*/ 484504 h 700683"/>
                      <a:gd name="connsiteX499" fmla="*/ 4490 w 702419"/>
                      <a:gd name="connsiteY499" fmla="*/ 353968 h 700683"/>
                      <a:gd name="connsiteX500" fmla="*/ 69067 w 702419"/>
                      <a:gd name="connsiteY500" fmla="*/ 353968 h 700683"/>
                      <a:gd name="connsiteX501" fmla="*/ 82880 w 702419"/>
                      <a:gd name="connsiteY501" fmla="*/ 437193 h 700683"/>
                      <a:gd name="connsiteX502" fmla="*/ 78046 w 702419"/>
                      <a:gd name="connsiteY502" fmla="*/ 440301 h 700683"/>
                      <a:gd name="connsiteX503" fmla="*/ 65614 w 702419"/>
                      <a:gd name="connsiteY503" fmla="*/ 433395 h 700683"/>
                      <a:gd name="connsiteX504" fmla="*/ 62851 w 702419"/>
                      <a:gd name="connsiteY504" fmla="*/ 436157 h 700683"/>
                      <a:gd name="connsiteX505" fmla="*/ 59398 w 702419"/>
                      <a:gd name="connsiteY505" fmla="*/ 434431 h 700683"/>
                      <a:gd name="connsiteX506" fmla="*/ 57326 w 702419"/>
                      <a:gd name="connsiteY506" fmla="*/ 436157 h 700683"/>
                      <a:gd name="connsiteX507" fmla="*/ 58707 w 702419"/>
                      <a:gd name="connsiteY507" fmla="*/ 440647 h 700683"/>
                      <a:gd name="connsiteX508" fmla="*/ 51455 w 702419"/>
                      <a:gd name="connsiteY508" fmla="*/ 440301 h 700683"/>
                      <a:gd name="connsiteX509" fmla="*/ 47311 w 702419"/>
                      <a:gd name="connsiteY509" fmla="*/ 437884 h 700683"/>
                      <a:gd name="connsiteX510" fmla="*/ 47656 w 702419"/>
                      <a:gd name="connsiteY510" fmla="*/ 434085 h 700683"/>
                      <a:gd name="connsiteX511" fmla="*/ 46620 w 702419"/>
                      <a:gd name="connsiteY511" fmla="*/ 430977 h 700683"/>
                      <a:gd name="connsiteX512" fmla="*/ 44548 w 702419"/>
                      <a:gd name="connsiteY512" fmla="*/ 430977 h 700683"/>
                      <a:gd name="connsiteX513" fmla="*/ 44893 w 702419"/>
                      <a:gd name="connsiteY513" fmla="*/ 434431 h 700683"/>
                      <a:gd name="connsiteX514" fmla="*/ 44548 w 702419"/>
                      <a:gd name="connsiteY514" fmla="*/ 436503 h 700683"/>
                      <a:gd name="connsiteX515" fmla="*/ 42822 w 702419"/>
                      <a:gd name="connsiteY515" fmla="*/ 435812 h 700683"/>
                      <a:gd name="connsiteX516" fmla="*/ 37642 w 702419"/>
                      <a:gd name="connsiteY516" fmla="*/ 438229 h 700683"/>
                      <a:gd name="connsiteX517" fmla="*/ 41095 w 702419"/>
                      <a:gd name="connsiteY517" fmla="*/ 440992 h 700683"/>
                      <a:gd name="connsiteX518" fmla="*/ 36606 w 702419"/>
                      <a:gd name="connsiteY518" fmla="*/ 439956 h 700683"/>
                      <a:gd name="connsiteX519" fmla="*/ 34188 w 702419"/>
                      <a:gd name="connsiteY519" fmla="*/ 442373 h 700683"/>
                      <a:gd name="connsiteX520" fmla="*/ 36606 w 702419"/>
                      <a:gd name="connsiteY520" fmla="*/ 443409 h 700683"/>
                      <a:gd name="connsiteX521" fmla="*/ 33497 w 702419"/>
                      <a:gd name="connsiteY521" fmla="*/ 443409 h 700683"/>
                      <a:gd name="connsiteX522" fmla="*/ 33497 w 702419"/>
                      <a:gd name="connsiteY522" fmla="*/ 448589 h 700683"/>
                      <a:gd name="connsiteX523" fmla="*/ 34879 w 702419"/>
                      <a:gd name="connsiteY523" fmla="*/ 451352 h 700683"/>
                      <a:gd name="connsiteX524" fmla="*/ 36606 w 702419"/>
                      <a:gd name="connsiteY524" fmla="*/ 452733 h 700683"/>
                      <a:gd name="connsiteX525" fmla="*/ 33843 w 702419"/>
                      <a:gd name="connsiteY525" fmla="*/ 452733 h 700683"/>
                      <a:gd name="connsiteX526" fmla="*/ 35224 w 702419"/>
                      <a:gd name="connsiteY526" fmla="*/ 457223 h 700683"/>
                      <a:gd name="connsiteX527" fmla="*/ 37987 w 702419"/>
                      <a:gd name="connsiteY527" fmla="*/ 458259 h 700683"/>
                      <a:gd name="connsiteX528" fmla="*/ 39023 w 702419"/>
                      <a:gd name="connsiteY528" fmla="*/ 459986 h 700683"/>
                      <a:gd name="connsiteX529" fmla="*/ 40750 w 702419"/>
                      <a:gd name="connsiteY529" fmla="*/ 463094 h 700683"/>
                      <a:gd name="connsiteX530" fmla="*/ 41786 w 702419"/>
                      <a:gd name="connsiteY530" fmla="*/ 465856 h 700683"/>
                      <a:gd name="connsiteX531" fmla="*/ 35570 w 702419"/>
                      <a:gd name="connsiteY531" fmla="*/ 462058 h 700683"/>
                      <a:gd name="connsiteX532" fmla="*/ 37987 w 702419"/>
                      <a:gd name="connsiteY532" fmla="*/ 468619 h 700683"/>
                      <a:gd name="connsiteX533" fmla="*/ 33843 w 702419"/>
                      <a:gd name="connsiteY533" fmla="*/ 459640 h 700683"/>
                      <a:gd name="connsiteX534" fmla="*/ 33843 w 702419"/>
                      <a:gd name="connsiteY534" fmla="*/ 465511 h 700683"/>
                      <a:gd name="connsiteX535" fmla="*/ 37642 w 702419"/>
                      <a:gd name="connsiteY535" fmla="*/ 474490 h 700683"/>
                      <a:gd name="connsiteX536" fmla="*/ 40750 w 702419"/>
                      <a:gd name="connsiteY536" fmla="*/ 482087 h 700683"/>
                      <a:gd name="connsiteX537" fmla="*/ 50419 w 702419"/>
                      <a:gd name="connsiteY537" fmla="*/ 501426 h 700683"/>
                      <a:gd name="connsiteX538" fmla="*/ 49383 w 702419"/>
                      <a:gd name="connsiteY538" fmla="*/ 497627 h 700683"/>
                      <a:gd name="connsiteX539" fmla="*/ 41786 w 702419"/>
                      <a:gd name="connsiteY539" fmla="*/ 478979 h 700683"/>
                      <a:gd name="connsiteX540" fmla="*/ 41786 w 702419"/>
                      <a:gd name="connsiteY540" fmla="*/ 472072 h 700683"/>
                      <a:gd name="connsiteX541" fmla="*/ 45584 w 702419"/>
                      <a:gd name="connsiteY541" fmla="*/ 465856 h 700683"/>
                      <a:gd name="connsiteX542" fmla="*/ 58016 w 702419"/>
                      <a:gd name="connsiteY542" fmla="*/ 481051 h 700683"/>
                      <a:gd name="connsiteX543" fmla="*/ 59743 w 702419"/>
                      <a:gd name="connsiteY543" fmla="*/ 479670 h 700683"/>
                      <a:gd name="connsiteX544" fmla="*/ 57671 w 702419"/>
                      <a:gd name="connsiteY544" fmla="*/ 470346 h 700683"/>
                      <a:gd name="connsiteX545" fmla="*/ 60088 w 702419"/>
                      <a:gd name="connsiteY545" fmla="*/ 472072 h 700683"/>
                      <a:gd name="connsiteX546" fmla="*/ 63887 w 702419"/>
                      <a:gd name="connsiteY546" fmla="*/ 478634 h 700683"/>
                      <a:gd name="connsiteX547" fmla="*/ 70103 w 702419"/>
                      <a:gd name="connsiteY547" fmla="*/ 480360 h 700683"/>
                      <a:gd name="connsiteX548" fmla="*/ 72866 w 702419"/>
                      <a:gd name="connsiteY548" fmla="*/ 484504 h 700683"/>
                      <a:gd name="connsiteX549" fmla="*/ 75283 w 702419"/>
                      <a:gd name="connsiteY549" fmla="*/ 484850 h 700683"/>
                      <a:gd name="connsiteX550" fmla="*/ 73211 w 702419"/>
                      <a:gd name="connsiteY550" fmla="*/ 479670 h 700683"/>
                      <a:gd name="connsiteX551" fmla="*/ 75283 w 702419"/>
                      <a:gd name="connsiteY551" fmla="*/ 476907 h 700683"/>
                      <a:gd name="connsiteX552" fmla="*/ 77355 w 702419"/>
                      <a:gd name="connsiteY552" fmla="*/ 484159 h 700683"/>
                      <a:gd name="connsiteX553" fmla="*/ 81844 w 702419"/>
                      <a:gd name="connsiteY553" fmla="*/ 491411 h 700683"/>
                      <a:gd name="connsiteX554" fmla="*/ 85988 w 702419"/>
                      <a:gd name="connsiteY554" fmla="*/ 490720 h 700683"/>
                      <a:gd name="connsiteX555" fmla="*/ 97039 w 702419"/>
                      <a:gd name="connsiteY555" fmla="*/ 509714 h 700683"/>
                      <a:gd name="connsiteX556" fmla="*/ 103255 w 702419"/>
                      <a:gd name="connsiteY556" fmla="*/ 511440 h 700683"/>
                      <a:gd name="connsiteX557" fmla="*/ 104982 w 702419"/>
                      <a:gd name="connsiteY557" fmla="*/ 503843 h 700683"/>
                      <a:gd name="connsiteX558" fmla="*/ 107399 w 702419"/>
                      <a:gd name="connsiteY558" fmla="*/ 506951 h 700683"/>
                      <a:gd name="connsiteX559" fmla="*/ 116723 w 702419"/>
                      <a:gd name="connsiteY559" fmla="*/ 520764 h 700683"/>
                      <a:gd name="connsiteX560" fmla="*/ 128464 w 702419"/>
                      <a:gd name="connsiteY560" fmla="*/ 523872 h 700683"/>
                      <a:gd name="connsiteX561" fmla="*/ 149875 w 702419"/>
                      <a:gd name="connsiteY561" fmla="*/ 548046 h 700683"/>
                      <a:gd name="connsiteX562" fmla="*/ 104291 w 702419"/>
                      <a:gd name="connsiteY562" fmla="*/ 593630 h 700683"/>
                      <a:gd name="connsiteX563" fmla="*/ 31771 w 702419"/>
                      <a:gd name="connsiteY563" fmla="*/ 484504 h 700683"/>
                      <a:gd name="connsiteX564" fmla="*/ 598810 w 702419"/>
                      <a:gd name="connsiteY564" fmla="*/ 107399 h 700683"/>
                      <a:gd name="connsiteX565" fmla="*/ 670640 w 702419"/>
                      <a:gd name="connsiteY565" fmla="*/ 214798 h 700683"/>
                      <a:gd name="connsiteX566" fmla="*/ 697921 w 702419"/>
                      <a:gd name="connsiteY566" fmla="*/ 349133 h 700683"/>
                      <a:gd name="connsiteX567" fmla="*/ 633343 w 702419"/>
                      <a:gd name="connsiteY567" fmla="*/ 349133 h 700683"/>
                      <a:gd name="connsiteX568" fmla="*/ 611242 w 702419"/>
                      <a:gd name="connsiteY568" fmla="*/ 240007 h 700683"/>
                      <a:gd name="connsiteX569" fmla="*/ 606753 w 702419"/>
                      <a:gd name="connsiteY569" fmla="*/ 229993 h 700683"/>
                      <a:gd name="connsiteX570" fmla="*/ 608479 w 702419"/>
                      <a:gd name="connsiteY570" fmla="*/ 226539 h 700683"/>
                      <a:gd name="connsiteX571" fmla="*/ 612278 w 702419"/>
                      <a:gd name="connsiteY571" fmla="*/ 228957 h 700683"/>
                      <a:gd name="connsiteX572" fmla="*/ 613659 w 702419"/>
                      <a:gd name="connsiteY572" fmla="*/ 224813 h 700683"/>
                      <a:gd name="connsiteX573" fmla="*/ 591903 w 702419"/>
                      <a:gd name="connsiteY573" fmla="*/ 189589 h 700683"/>
                      <a:gd name="connsiteX574" fmla="*/ 587414 w 702419"/>
                      <a:gd name="connsiteY574" fmla="*/ 188207 h 700683"/>
                      <a:gd name="connsiteX575" fmla="*/ 555643 w 702419"/>
                      <a:gd name="connsiteY575" fmla="*/ 151602 h 700683"/>
                      <a:gd name="connsiteX576" fmla="*/ 555643 w 702419"/>
                      <a:gd name="connsiteY576" fmla="*/ 150911 h 700683"/>
                      <a:gd name="connsiteX577" fmla="*/ 598810 w 702419"/>
                      <a:gd name="connsiteY577" fmla="*/ 107399 h 700683"/>
                      <a:gd name="connsiteX578" fmla="*/ 503843 w 702419"/>
                      <a:gd name="connsiteY578" fmla="*/ 202366 h 700683"/>
                      <a:gd name="connsiteX579" fmla="*/ 509368 w 702419"/>
                      <a:gd name="connsiteY579" fmla="*/ 208582 h 700683"/>
                      <a:gd name="connsiteX580" fmla="*/ 512131 w 702419"/>
                      <a:gd name="connsiteY580" fmla="*/ 199603 h 700683"/>
                      <a:gd name="connsiteX581" fmla="*/ 507642 w 702419"/>
                      <a:gd name="connsiteY581" fmla="*/ 198913 h 700683"/>
                      <a:gd name="connsiteX582" fmla="*/ 507642 w 702419"/>
                      <a:gd name="connsiteY582" fmla="*/ 198567 h 700683"/>
                      <a:gd name="connsiteX583" fmla="*/ 521800 w 702419"/>
                      <a:gd name="connsiteY583" fmla="*/ 184409 h 700683"/>
                      <a:gd name="connsiteX584" fmla="*/ 531125 w 702419"/>
                      <a:gd name="connsiteY584" fmla="*/ 194078 h 700683"/>
                      <a:gd name="connsiteX585" fmla="*/ 540103 w 702419"/>
                      <a:gd name="connsiteY585" fmla="*/ 193387 h 700683"/>
                      <a:gd name="connsiteX586" fmla="*/ 543211 w 702419"/>
                      <a:gd name="connsiteY586" fmla="*/ 198222 h 700683"/>
                      <a:gd name="connsiteX587" fmla="*/ 544247 w 702419"/>
                      <a:gd name="connsiteY587" fmla="*/ 205819 h 700683"/>
                      <a:gd name="connsiteX588" fmla="*/ 562205 w 702419"/>
                      <a:gd name="connsiteY588" fmla="*/ 216525 h 700683"/>
                      <a:gd name="connsiteX589" fmla="*/ 567039 w 702419"/>
                      <a:gd name="connsiteY589" fmla="*/ 215834 h 700683"/>
                      <a:gd name="connsiteX590" fmla="*/ 579126 w 702419"/>
                      <a:gd name="connsiteY590" fmla="*/ 229302 h 700683"/>
                      <a:gd name="connsiteX591" fmla="*/ 581889 w 702419"/>
                      <a:gd name="connsiteY591" fmla="*/ 236209 h 700683"/>
                      <a:gd name="connsiteX592" fmla="*/ 590177 w 702419"/>
                      <a:gd name="connsiteY592" fmla="*/ 244842 h 700683"/>
                      <a:gd name="connsiteX593" fmla="*/ 599846 w 702419"/>
                      <a:gd name="connsiteY593" fmla="*/ 244497 h 700683"/>
                      <a:gd name="connsiteX594" fmla="*/ 603990 w 702419"/>
                      <a:gd name="connsiteY594" fmla="*/ 235518 h 700683"/>
                      <a:gd name="connsiteX595" fmla="*/ 628509 w 702419"/>
                      <a:gd name="connsiteY595" fmla="*/ 348788 h 700683"/>
                      <a:gd name="connsiteX596" fmla="*/ 563241 w 702419"/>
                      <a:gd name="connsiteY596" fmla="*/ 348788 h 700683"/>
                      <a:gd name="connsiteX597" fmla="*/ 559787 w 702419"/>
                      <a:gd name="connsiteY597" fmla="*/ 312182 h 700683"/>
                      <a:gd name="connsiteX598" fmla="*/ 562895 w 702419"/>
                      <a:gd name="connsiteY598" fmla="*/ 307693 h 700683"/>
                      <a:gd name="connsiteX599" fmla="*/ 564622 w 702419"/>
                      <a:gd name="connsiteY599" fmla="*/ 307693 h 700683"/>
                      <a:gd name="connsiteX600" fmla="*/ 568075 w 702419"/>
                      <a:gd name="connsiteY600" fmla="*/ 292498 h 700683"/>
                      <a:gd name="connsiteX601" fmla="*/ 565313 w 702419"/>
                      <a:gd name="connsiteY601" fmla="*/ 291808 h 700683"/>
                      <a:gd name="connsiteX602" fmla="*/ 566003 w 702419"/>
                      <a:gd name="connsiteY602" fmla="*/ 289045 h 700683"/>
                      <a:gd name="connsiteX603" fmla="*/ 559442 w 702419"/>
                      <a:gd name="connsiteY603" fmla="*/ 289390 h 700683"/>
                      <a:gd name="connsiteX604" fmla="*/ 558061 w 702419"/>
                      <a:gd name="connsiteY604" fmla="*/ 287664 h 700683"/>
                      <a:gd name="connsiteX605" fmla="*/ 556679 w 702419"/>
                      <a:gd name="connsiteY605" fmla="*/ 290426 h 700683"/>
                      <a:gd name="connsiteX606" fmla="*/ 560478 w 702419"/>
                      <a:gd name="connsiteY606" fmla="*/ 293534 h 700683"/>
                      <a:gd name="connsiteX607" fmla="*/ 557715 w 702419"/>
                      <a:gd name="connsiteY607" fmla="*/ 294570 h 700683"/>
                      <a:gd name="connsiteX608" fmla="*/ 556679 w 702419"/>
                      <a:gd name="connsiteY608" fmla="*/ 297333 h 700683"/>
                      <a:gd name="connsiteX609" fmla="*/ 551154 w 702419"/>
                      <a:gd name="connsiteY609" fmla="*/ 278685 h 700683"/>
                      <a:gd name="connsiteX610" fmla="*/ 554953 w 702419"/>
                      <a:gd name="connsiteY610" fmla="*/ 273160 h 700683"/>
                      <a:gd name="connsiteX611" fmla="*/ 553917 w 702419"/>
                      <a:gd name="connsiteY611" fmla="*/ 266598 h 700683"/>
                      <a:gd name="connsiteX612" fmla="*/ 550808 w 702419"/>
                      <a:gd name="connsiteY612" fmla="*/ 265908 h 700683"/>
                      <a:gd name="connsiteX613" fmla="*/ 549427 w 702419"/>
                      <a:gd name="connsiteY613" fmla="*/ 258655 h 700683"/>
                      <a:gd name="connsiteX614" fmla="*/ 551499 w 702419"/>
                      <a:gd name="connsiteY614" fmla="*/ 256929 h 700683"/>
                      <a:gd name="connsiteX615" fmla="*/ 548046 w 702419"/>
                      <a:gd name="connsiteY615" fmla="*/ 252094 h 700683"/>
                      <a:gd name="connsiteX616" fmla="*/ 541830 w 702419"/>
                      <a:gd name="connsiteY616" fmla="*/ 252785 h 700683"/>
                      <a:gd name="connsiteX617" fmla="*/ 539758 w 702419"/>
                      <a:gd name="connsiteY617" fmla="*/ 251404 h 700683"/>
                      <a:gd name="connsiteX618" fmla="*/ 535614 w 702419"/>
                      <a:gd name="connsiteY618" fmla="*/ 243806 h 700683"/>
                      <a:gd name="connsiteX619" fmla="*/ 541830 w 702419"/>
                      <a:gd name="connsiteY619" fmla="*/ 243806 h 700683"/>
                      <a:gd name="connsiteX620" fmla="*/ 540448 w 702419"/>
                      <a:gd name="connsiteY620" fmla="*/ 240698 h 700683"/>
                      <a:gd name="connsiteX621" fmla="*/ 544592 w 702419"/>
                      <a:gd name="connsiteY621" fmla="*/ 239317 h 700683"/>
                      <a:gd name="connsiteX622" fmla="*/ 544592 w 702419"/>
                      <a:gd name="connsiteY622" fmla="*/ 236209 h 700683"/>
                      <a:gd name="connsiteX623" fmla="*/ 541830 w 702419"/>
                      <a:gd name="connsiteY623" fmla="*/ 235863 h 700683"/>
                      <a:gd name="connsiteX624" fmla="*/ 537686 w 702419"/>
                      <a:gd name="connsiteY624" fmla="*/ 238971 h 700683"/>
                      <a:gd name="connsiteX625" fmla="*/ 536305 w 702419"/>
                      <a:gd name="connsiteY625" fmla="*/ 237590 h 700683"/>
                      <a:gd name="connsiteX626" fmla="*/ 539758 w 702419"/>
                      <a:gd name="connsiteY626" fmla="*/ 232065 h 700683"/>
                      <a:gd name="connsiteX627" fmla="*/ 536995 w 702419"/>
                      <a:gd name="connsiteY627" fmla="*/ 229993 h 700683"/>
                      <a:gd name="connsiteX628" fmla="*/ 533542 w 702419"/>
                      <a:gd name="connsiteY628" fmla="*/ 235173 h 700683"/>
                      <a:gd name="connsiteX629" fmla="*/ 529052 w 702419"/>
                      <a:gd name="connsiteY629" fmla="*/ 233101 h 700683"/>
                      <a:gd name="connsiteX630" fmla="*/ 518002 w 702419"/>
                      <a:gd name="connsiteY630" fmla="*/ 217906 h 700683"/>
                      <a:gd name="connsiteX631" fmla="*/ 518002 w 702419"/>
                      <a:gd name="connsiteY631" fmla="*/ 216525 h 700683"/>
                      <a:gd name="connsiteX632" fmla="*/ 517311 w 702419"/>
                      <a:gd name="connsiteY632" fmla="*/ 217215 h 700683"/>
                      <a:gd name="connsiteX633" fmla="*/ 503843 w 702419"/>
                      <a:gd name="connsiteY633" fmla="*/ 202366 h 700683"/>
                      <a:gd name="connsiteX634" fmla="*/ 503843 w 702419"/>
                      <a:gd name="connsiteY634" fmla="*/ 202366 h 700683"/>
                      <a:gd name="connsiteX635" fmla="*/ 519728 w 702419"/>
                      <a:gd name="connsiteY635" fmla="*/ 329449 h 700683"/>
                      <a:gd name="connsiteX636" fmla="*/ 528707 w 702419"/>
                      <a:gd name="connsiteY636" fmla="*/ 323578 h 700683"/>
                      <a:gd name="connsiteX637" fmla="*/ 539758 w 702419"/>
                      <a:gd name="connsiteY637" fmla="*/ 322542 h 700683"/>
                      <a:gd name="connsiteX638" fmla="*/ 542521 w 702419"/>
                      <a:gd name="connsiteY638" fmla="*/ 316326 h 700683"/>
                      <a:gd name="connsiteX639" fmla="*/ 545974 w 702419"/>
                      <a:gd name="connsiteY639" fmla="*/ 314254 h 700683"/>
                      <a:gd name="connsiteX640" fmla="*/ 550808 w 702419"/>
                      <a:gd name="connsiteY640" fmla="*/ 305966 h 700683"/>
                      <a:gd name="connsiteX641" fmla="*/ 551845 w 702419"/>
                      <a:gd name="connsiteY641" fmla="*/ 301477 h 700683"/>
                      <a:gd name="connsiteX642" fmla="*/ 552881 w 702419"/>
                      <a:gd name="connsiteY642" fmla="*/ 306312 h 700683"/>
                      <a:gd name="connsiteX643" fmla="*/ 550808 w 702419"/>
                      <a:gd name="connsiteY643" fmla="*/ 311492 h 700683"/>
                      <a:gd name="connsiteX644" fmla="*/ 551499 w 702419"/>
                      <a:gd name="connsiteY644" fmla="*/ 312873 h 700683"/>
                      <a:gd name="connsiteX645" fmla="*/ 548737 w 702419"/>
                      <a:gd name="connsiteY645" fmla="*/ 318053 h 700683"/>
                      <a:gd name="connsiteX646" fmla="*/ 549082 w 702419"/>
                      <a:gd name="connsiteY646" fmla="*/ 320816 h 700683"/>
                      <a:gd name="connsiteX647" fmla="*/ 543902 w 702419"/>
                      <a:gd name="connsiteY647" fmla="*/ 328068 h 700683"/>
                      <a:gd name="connsiteX648" fmla="*/ 544938 w 702419"/>
                      <a:gd name="connsiteY648" fmla="*/ 332557 h 700683"/>
                      <a:gd name="connsiteX649" fmla="*/ 547010 w 702419"/>
                      <a:gd name="connsiteY649" fmla="*/ 332902 h 700683"/>
                      <a:gd name="connsiteX650" fmla="*/ 552190 w 702419"/>
                      <a:gd name="connsiteY650" fmla="*/ 324614 h 700683"/>
                      <a:gd name="connsiteX651" fmla="*/ 552190 w 702419"/>
                      <a:gd name="connsiteY651" fmla="*/ 319780 h 700683"/>
                      <a:gd name="connsiteX652" fmla="*/ 554953 w 702419"/>
                      <a:gd name="connsiteY652" fmla="*/ 319089 h 700683"/>
                      <a:gd name="connsiteX653" fmla="*/ 555298 w 702419"/>
                      <a:gd name="connsiteY653" fmla="*/ 318744 h 700683"/>
                      <a:gd name="connsiteX654" fmla="*/ 557715 w 702419"/>
                      <a:gd name="connsiteY654" fmla="*/ 349133 h 700683"/>
                      <a:gd name="connsiteX655" fmla="*/ 508678 w 702419"/>
                      <a:gd name="connsiteY655" fmla="*/ 349133 h 700683"/>
                      <a:gd name="connsiteX656" fmla="*/ 507296 w 702419"/>
                      <a:gd name="connsiteY656" fmla="*/ 348442 h 700683"/>
                      <a:gd name="connsiteX657" fmla="*/ 507642 w 702419"/>
                      <a:gd name="connsiteY657" fmla="*/ 344644 h 700683"/>
                      <a:gd name="connsiteX658" fmla="*/ 511786 w 702419"/>
                      <a:gd name="connsiteY658" fmla="*/ 342917 h 700683"/>
                      <a:gd name="connsiteX659" fmla="*/ 514894 w 702419"/>
                      <a:gd name="connsiteY659" fmla="*/ 338428 h 700683"/>
                      <a:gd name="connsiteX660" fmla="*/ 522836 w 702419"/>
                      <a:gd name="connsiteY660" fmla="*/ 337392 h 700683"/>
                      <a:gd name="connsiteX661" fmla="*/ 522836 w 702419"/>
                      <a:gd name="connsiteY661" fmla="*/ 334284 h 700683"/>
                      <a:gd name="connsiteX662" fmla="*/ 519728 w 702419"/>
                      <a:gd name="connsiteY662" fmla="*/ 329449 h 700683"/>
                      <a:gd name="connsiteX663" fmla="*/ 532851 w 702419"/>
                      <a:gd name="connsiteY663" fmla="*/ 239662 h 700683"/>
                      <a:gd name="connsiteX664" fmla="*/ 532851 w 702419"/>
                      <a:gd name="connsiteY664" fmla="*/ 240353 h 700683"/>
                      <a:gd name="connsiteX665" fmla="*/ 532161 w 702419"/>
                      <a:gd name="connsiteY665" fmla="*/ 238971 h 700683"/>
                      <a:gd name="connsiteX666" fmla="*/ 532851 w 702419"/>
                      <a:gd name="connsiteY666" fmla="*/ 239662 h 700683"/>
                      <a:gd name="connsiteX667" fmla="*/ 500044 w 702419"/>
                      <a:gd name="connsiteY667" fmla="*/ 206165 h 700683"/>
                      <a:gd name="connsiteX668" fmla="*/ 513858 w 702419"/>
                      <a:gd name="connsiteY668" fmla="*/ 222050 h 700683"/>
                      <a:gd name="connsiteX669" fmla="*/ 511095 w 702419"/>
                      <a:gd name="connsiteY669" fmla="*/ 223431 h 700683"/>
                      <a:gd name="connsiteX670" fmla="*/ 508332 w 702419"/>
                      <a:gd name="connsiteY670" fmla="*/ 224122 h 700683"/>
                      <a:gd name="connsiteX671" fmla="*/ 512822 w 702419"/>
                      <a:gd name="connsiteY671" fmla="*/ 225503 h 700683"/>
                      <a:gd name="connsiteX672" fmla="*/ 514894 w 702419"/>
                      <a:gd name="connsiteY672" fmla="*/ 223777 h 700683"/>
                      <a:gd name="connsiteX673" fmla="*/ 520765 w 702419"/>
                      <a:gd name="connsiteY673" fmla="*/ 231719 h 700683"/>
                      <a:gd name="connsiteX674" fmla="*/ 518692 w 702419"/>
                      <a:gd name="connsiteY674" fmla="*/ 231719 h 700683"/>
                      <a:gd name="connsiteX675" fmla="*/ 518692 w 702419"/>
                      <a:gd name="connsiteY675" fmla="*/ 233101 h 700683"/>
                      <a:gd name="connsiteX676" fmla="*/ 521110 w 702419"/>
                      <a:gd name="connsiteY676" fmla="*/ 233791 h 700683"/>
                      <a:gd name="connsiteX677" fmla="*/ 528016 w 702419"/>
                      <a:gd name="connsiteY677" fmla="*/ 244497 h 700683"/>
                      <a:gd name="connsiteX678" fmla="*/ 530088 w 702419"/>
                      <a:gd name="connsiteY678" fmla="*/ 245533 h 700683"/>
                      <a:gd name="connsiteX679" fmla="*/ 532506 w 702419"/>
                      <a:gd name="connsiteY679" fmla="*/ 249677 h 700683"/>
                      <a:gd name="connsiteX680" fmla="*/ 532506 w 702419"/>
                      <a:gd name="connsiteY680" fmla="*/ 254166 h 700683"/>
                      <a:gd name="connsiteX681" fmla="*/ 528016 w 702419"/>
                      <a:gd name="connsiteY681" fmla="*/ 259001 h 700683"/>
                      <a:gd name="connsiteX682" fmla="*/ 526635 w 702419"/>
                      <a:gd name="connsiteY682" fmla="*/ 255547 h 700683"/>
                      <a:gd name="connsiteX683" fmla="*/ 522836 w 702419"/>
                      <a:gd name="connsiteY683" fmla="*/ 254857 h 700683"/>
                      <a:gd name="connsiteX684" fmla="*/ 524563 w 702419"/>
                      <a:gd name="connsiteY684" fmla="*/ 259001 h 700683"/>
                      <a:gd name="connsiteX685" fmla="*/ 521800 w 702419"/>
                      <a:gd name="connsiteY685" fmla="*/ 261764 h 700683"/>
                      <a:gd name="connsiteX686" fmla="*/ 529052 w 702419"/>
                      <a:gd name="connsiteY686" fmla="*/ 264526 h 700683"/>
                      <a:gd name="connsiteX687" fmla="*/ 531815 w 702419"/>
                      <a:gd name="connsiteY687" fmla="*/ 268670 h 700683"/>
                      <a:gd name="connsiteX688" fmla="*/ 537686 w 702419"/>
                      <a:gd name="connsiteY688" fmla="*/ 270397 h 700683"/>
                      <a:gd name="connsiteX689" fmla="*/ 538031 w 702419"/>
                      <a:gd name="connsiteY689" fmla="*/ 273160 h 700683"/>
                      <a:gd name="connsiteX690" fmla="*/ 543211 w 702419"/>
                      <a:gd name="connsiteY690" fmla="*/ 274541 h 700683"/>
                      <a:gd name="connsiteX691" fmla="*/ 544247 w 702419"/>
                      <a:gd name="connsiteY691" fmla="*/ 282829 h 700683"/>
                      <a:gd name="connsiteX692" fmla="*/ 547355 w 702419"/>
                      <a:gd name="connsiteY692" fmla="*/ 282484 h 700683"/>
                      <a:gd name="connsiteX693" fmla="*/ 552190 w 702419"/>
                      <a:gd name="connsiteY693" fmla="*/ 298369 h 700683"/>
                      <a:gd name="connsiteX694" fmla="*/ 552190 w 702419"/>
                      <a:gd name="connsiteY694" fmla="*/ 298369 h 700683"/>
                      <a:gd name="connsiteX695" fmla="*/ 549082 w 702419"/>
                      <a:gd name="connsiteY695" fmla="*/ 303894 h 700683"/>
                      <a:gd name="connsiteX696" fmla="*/ 544592 w 702419"/>
                      <a:gd name="connsiteY696" fmla="*/ 306312 h 700683"/>
                      <a:gd name="connsiteX697" fmla="*/ 541485 w 702419"/>
                      <a:gd name="connsiteY697" fmla="*/ 315636 h 700683"/>
                      <a:gd name="connsiteX698" fmla="*/ 532851 w 702419"/>
                      <a:gd name="connsiteY698" fmla="*/ 320470 h 700683"/>
                      <a:gd name="connsiteX699" fmla="*/ 530088 w 702419"/>
                      <a:gd name="connsiteY699" fmla="*/ 315290 h 700683"/>
                      <a:gd name="connsiteX700" fmla="*/ 532851 w 702419"/>
                      <a:gd name="connsiteY700" fmla="*/ 302858 h 700683"/>
                      <a:gd name="connsiteX701" fmla="*/ 536650 w 702419"/>
                      <a:gd name="connsiteY701" fmla="*/ 300096 h 700683"/>
                      <a:gd name="connsiteX702" fmla="*/ 523527 w 702419"/>
                      <a:gd name="connsiteY702" fmla="*/ 290081 h 700683"/>
                      <a:gd name="connsiteX703" fmla="*/ 516620 w 702419"/>
                      <a:gd name="connsiteY703" fmla="*/ 293534 h 700683"/>
                      <a:gd name="connsiteX704" fmla="*/ 510404 w 702419"/>
                      <a:gd name="connsiteY704" fmla="*/ 306312 h 700683"/>
                      <a:gd name="connsiteX705" fmla="*/ 503843 w 702419"/>
                      <a:gd name="connsiteY705" fmla="*/ 302858 h 700683"/>
                      <a:gd name="connsiteX706" fmla="*/ 501771 w 702419"/>
                      <a:gd name="connsiteY706" fmla="*/ 297678 h 700683"/>
                      <a:gd name="connsiteX707" fmla="*/ 505224 w 702419"/>
                      <a:gd name="connsiteY707" fmla="*/ 295952 h 700683"/>
                      <a:gd name="connsiteX708" fmla="*/ 506951 w 702419"/>
                      <a:gd name="connsiteY708" fmla="*/ 298369 h 700683"/>
                      <a:gd name="connsiteX709" fmla="*/ 509714 w 702419"/>
                      <a:gd name="connsiteY709" fmla="*/ 297333 h 700683"/>
                      <a:gd name="connsiteX710" fmla="*/ 508678 w 702419"/>
                      <a:gd name="connsiteY710" fmla="*/ 293534 h 700683"/>
                      <a:gd name="connsiteX711" fmla="*/ 504534 w 702419"/>
                      <a:gd name="connsiteY711" fmla="*/ 292153 h 700683"/>
                      <a:gd name="connsiteX712" fmla="*/ 504879 w 702419"/>
                      <a:gd name="connsiteY712" fmla="*/ 294916 h 700683"/>
                      <a:gd name="connsiteX713" fmla="*/ 502116 w 702419"/>
                      <a:gd name="connsiteY713" fmla="*/ 294916 h 700683"/>
                      <a:gd name="connsiteX714" fmla="*/ 499008 w 702419"/>
                      <a:gd name="connsiteY714" fmla="*/ 290081 h 700683"/>
                      <a:gd name="connsiteX715" fmla="*/ 491411 w 702419"/>
                      <a:gd name="connsiteY715" fmla="*/ 282484 h 700683"/>
                      <a:gd name="connsiteX716" fmla="*/ 482778 w 702419"/>
                      <a:gd name="connsiteY716" fmla="*/ 276268 h 700683"/>
                      <a:gd name="connsiteX717" fmla="*/ 474490 w 702419"/>
                      <a:gd name="connsiteY717" fmla="*/ 275577 h 700683"/>
                      <a:gd name="connsiteX718" fmla="*/ 473799 w 702419"/>
                      <a:gd name="connsiteY718" fmla="*/ 276613 h 700683"/>
                      <a:gd name="connsiteX719" fmla="*/ 455496 w 702419"/>
                      <a:gd name="connsiteY719" fmla="*/ 252785 h 700683"/>
                      <a:gd name="connsiteX720" fmla="*/ 500044 w 702419"/>
                      <a:gd name="connsiteY720" fmla="*/ 206165 h 700683"/>
                      <a:gd name="connsiteX721" fmla="*/ 447208 w 702419"/>
                      <a:gd name="connsiteY721" fmla="*/ 258655 h 700683"/>
                      <a:gd name="connsiteX722" fmla="*/ 451007 w 702419"/>
                      <a:gd name="connsiteY722" fmla="*/ 254857 h 700683"/>
                      <a:gd name="connsiteX723" fmla="*/ 454806 w 702419"/>
                      <a:gd name="connsiteY723" fmla="*/ 259001 h 700683"/>
                      <a:gd name="connsiteX724" fmla="*/ 450661 w 702419"/>
                      <a:gd name="connsiteY724" fmla="*/ 262454 h 700683"/>
                      <a:gd name="connsiteX725" fmla="*/ 447208 w 702419"/>
                      <a:gd name="connsiteY725" fmla="*/ 262109 h 700683"/>
                      <a:gd name="connsiteX726" fmla="*/ 445827 w 702419"/>
                      <a:gd name="connsiteY726" fmla="*/ 260728 h 700683"/>
                      <a:gd name="connsiteX727" fmla="*/ 448590 w 702419"/>
                      <a:gd name="connsiteY727" fmla="*/ 258655 h 700683"/>
                      <a:gd name="connsiteX728" fmla="*/ 447208 w 702419"/>
                      <a:gd name="connsiteY728" fmla="*/ 258655 h 700683"/>
                      <a:gd name="connsiteX729" fmla="*/ 447554 w 702419"/>
                      <a:gd name="connsiteY729" fmla="*/ 289736 h 700683"/>
                      <a:gd name="connsiteX730" fmla="*/ 453079 w 702419"/>
                      <a:gd name="connsiteY730" fmla="*/ 287664 h 700683"/>
                      <a:gd name="connsiteX731" fmla="*/ 446863 w 702419"/>
                      <a:gd name="connsiteY731" fmla="*/ 283520 h 700683"/>
                      <a:gd name="connsiteX732" fmla="*/ 450316 w 702419"/>
                      <a:gd name="connsiteY732" fmla="*/ 279376 h 700683"/>
                      <a:gd name="connsiteX733" fmla="*/ 449626 w 702419"/>
                      <a:gd name="connsiteY733" fmla="*/ 276958 h 700683"/>
                      <a:gd name="connsiteX734" fmla="*/ 455496 w 702419"/>
                      <a:gd name="connsiteY734" fmla="*/ 274196 h 700683"/>
                      <a:gd name="connsiteX735" fmla="*/ 449971 w 702419"/>
                      <a:gd name="connsiteY735" fmla="*/ 267634 h 700683"/>
                      <a:gd name="connsiteX736" fmla="*/ 443410 w 702419"/>
                      <a:gd name="connsiteY736" fmla="*/ 273505 h 700683"/>
                      <a:gd name="connsiteX737" fmla="*/ 442374 w 702419"/>
                      <a:gd name="connsiteY737" fmla="*/ 277649 h 700683"/>
                      <a:gd name="connsiteX738" fmla="*/ 438230 w 702419"/>
                      <a:gd name="connsiteY738" fmla="*/ 275577 h 700683"/>
                      <a:gd name="connsiteX739" fmla="*/ 433740 w 702419"/>
                      <a:gd name="connsiteY739" fmla="*/ 276268 h 700683"/>
                      <a:gd name="connsiteX740" fmla="*/ 432359 w 702419"/>
                      <a:gd name="connsiteY740" fmla="*/ 273505 h 700683"/>
                      <a:gd name="connsiteX741" fmla="*/ 432359 w 702419"/>
                      <a:gd name="connsiteY741" fmla="*/ 273505 h 700683"/>
                      <a:gd name="connsiteX742" fmla="*/ 443064 w 702419"/>
                      <a:gd name="connsiteY742" fmla="*/ 262800 h 700683"/>
                      <a:gd name="connsiteX743" fmla="*/ 444100 w 702419"/>
                      <a:gd name="connsiteY743" fmla="*/ 263836 h 700683"/>
                      <a:gd name="connsiteX744" fmla="*/ 453079 w 702419"/>
                      <a:gd name="connsiteY744" fmla="*/ 264181 h 700683"/>
                      <a:gd name="connsiteX745" fmla="*/ 456187 w 702419"/>
                      <a:gd name="connsiteY745" fmla="*/ 260382 h 700683"/>
                      <a:gd name="connsiteX746" fmla="*/ 468274 w 702419"/>
                      <a:gd name="connsiteY746" fmla="*/ 276958 h 700683"/>
                      <a:gd name="connsiteX747" fmla="*/ 468274 w 702419"/>
                      <a:gd name="connsiteY747" fmla="*/ 276958 h 700683"/>
                      <a:gd name="connsiteX748" fmla="*/ 463784 w 702419"/>
                      <a:gd name="connsiteY748" fmla="*/ 286628 h 700683"/>
                      <a:gd name="connsiteX749" fmla="*/ 456532 w 702419"/>
                      <a:gd name="connsiteY749" fmla="*/ 282829 h 700683"/>
                      <a:gd name="connsiteX750" fmla="*/ 454460 w 702419"/>
                      <a:gd name="connsiteY750" fmla="*/ 283174 h 700683"/>
                      <a:gd name="connsiteX751" fmla="*/ 456532 w 702419"/>
                      <a:gd name="connsiteY751" fmla="*/ 286973 h 700683"/>
                      <a:gd name="connsiteX752" fmla="*/ 458950 w 702419"/>
                      <a:gd name="connsiteY752" fmla="*/ 288700 h 700683"/>
                      <a:gd name="connsiteX753" fmla="*/ 456532 w 702419"/>
                      <a:gd name="connsiteY753" fmla="*/ 294225 h 700683"/>
                      <a:gd name="connsiteX754" fmla="*/ 455496 w 702419"/>
                      <a:gd name="connsiteY754" fmla="*/ 291462 h 700683"/>
                      <a:gd name="connsiteX755" fmla="*/ 447554 w 702419"/>
                      <a:gd name="connsiteY755" fmla="*/ 289736 h 700683"/>
                      <a:gd name="connsiteX756" fmla="*/ 488648 w 702419"/>
                      <a:gd name="connsiteY756" fmla="*/ 473454 h 700683"/>
                      <a:gd name="connsiteX757" fmla="*/ 477943 w 702419"/>
                      <a:gd name="connsiteY757" fmla="*/ 482087 h 700683"/>
                      <a:gd name="connsiteX758" fmla="*/ 476562 w 702419"/>
                      <a:gd name="connsiteY758" fmla="*/ 483468 h 700683"/>
                      <a:gd name="connsiteX759" fmla="*/ 475526 w 702419"/>
                      <a:gd name="connsiteY759" fmla="*/ 481742 h 700683"/>
                      <a:gd name="connsiteX760" fmla="*/ 470346 w 702419"/>
                      <a:gd name="connsiteY760" fmla="*/ 481742 h 700683"/>
                      <a:gd name="connsiteX761" fmla="*/ 462748 w 702419"/>
                      <a:gd name="connsiteY761" fmla="*/ 483468 h 700683"/>
                      <a:gd name="connsiteX762" fmla="*/ 455496 w 702419"/>
                      <a:gd name="connsiteY762" fmla="*/ 480706 h 700683"/>
                      <a:gd name="connsiteX763" fmla="*/ 452043 w 702419"/>
                      <a:gd name="connsiteY763" fmla="*/ 480706 h 700683"/>
                      <a:gd name="connsiteX764" fmla="*/ 446518 w 702419"/>
                      <a:gd name="connsiteY764" fmla="*/ 476562 h 700683"/>
                      <a:gd name="connsiteX765" fmla="*/ 443064 w 702419"/>
                      <a:gd name="connsiteY765" fmla="*/ 476907 h 700683"/>
                      <a:gd name="connsiteX766" fmla="*/ 439956 w 702419"/>
                      <a:gd name="connsiteY766" fmla="*/ 474144 h 700683"/>
                      <a:gd name="connsiteX767" fmla="*/ 434776 w 702419"/>
                      <a:gd name="connsiteY767" fmla="*/ 473799 h 700683"/>
                      <a:gd name="connsiteX768" fmla="*/ 432014 w 702419"/>
                      <a:gd name="connsiteY768" fmla="*/ 470346 h 700683"/>
                      <a:gd name="connsiteX769" fmla="*/ 429596 w 702419"/>
                      <a:gd name="connsiteY769" fmla="*/ 469310 h 700683"/>
                      <a:gd name="connsiteX770" fmla="*/ 429941 w 702419"/>
                      <a:gd name="connsiteY770" fmla="*/ 468964 h 700683"/>
                      <a:gd name="connsiteX771" fmla="*/ 433049 w 702419"/>
                      <a:gd name="connsiteY771" fmla="*/ 469655 h 700683"/>
                      <a:gd name="connsiteX772" fmla="*/ 433049 w 702419"/>
                      <a:gd name="connsiteY772" fmla="*/ 467928 h 700683"/>
                      <a:gd name="connsiteX773" fmla="*/ 440647 w 702419"/>
                      <a:gd name="connsiteY773" fmla="*/ 469310 h 700683"/>
                      <a:gd name="connsiteX774" fmla="*/ 443410 w 702419"/>
                      <a:gd name="connsiteY774" fmla="*/ 471036 h 700683"/>
                      <a:gd name="connsiteX775" fmla="*/ 451698 w 702419"/>
                      <a:gd name="connsiteY775" fmla="*/ 472418 h 700683"/>
                      <a:gd name="connsiteX776" fmla="*/ 452388 w 702419"/>
                      <a:gd name="connsiteY776" fmla="*/ 474490 h 700683"/>
                      <a:gd name="connsiteX777" fmla="*/ 458950 w 702419"/>
                      <a:gd name="connsiteY777" fmla="*/ 474490 h 700683"/>
                      <a:gd name="connsiteX778" fmla="*/ 467583 w 702419"/>
                      <a:gd name="connsiteY778" fmla="*/ 477252 h 700683"/>
                      <a:gd name="connsiteX779" fmla="*/ 470000 w 702419"/>
                      <a:gd name="connsiteY779" fmla="*/ 481396 h 700683"/>
                      <a:gd name="connsiteX780" fmla="*/ 475180 w 702419"/>
                      <a:gd name="connsiteY780" fmla="*/ 481051 h 700683"/>
                      <a:gd name="connsiteX781" fmla="*/ 478979 w 702419"/>
                      <a:gd name="connsiteY781" fmla="*/ 476907 h 700683"/>
                      <a:gd name="connsiteX782" fmla="*/ 482087 w 702419"/>
                      <a:gd name="connsiteY782" fmla="*/ 470346 h 700683"/>
                      <a:gd name="connsiteX783" fmla="*/ 486922 w 702419"/>
                      <a:gd name="connsiteY783" fmla="*/ 457568 h 700683"/>
                      <a:gd name="connsiteX784" fmla="*/ 485886 w 702419"/>
                      <a:gd name="connsiteY784" fmla="*/ 455151 h 700683"/>
                      <a:gd name="connsiteX785" fmla="*/ 488303 w 702419"/>
                      <a:gd name="connsiteY785" fmla="*/ 452733 h 700683"/>
                      <a:gd name="connsiteX786" fmla="*/ 490375 w 702419"/>
                      <a:gd name="connsiteY786" fmla="*/ 444791 h 700683"/>
                      <a:gd name="connsiteX787" fmla="*/ 488994 w 702419"/>
                      <a:gd name="connsiteY787" fmla="*/ 441683 h 700683"/>
                      <a:gd name="connsiteX788" fmla="*/ 490720 w 702419"/>
                      <a:gd name="connsiteY788" fmla="*/ 438920 h 700683"/>
                      <a:gd name="connsiteX789" fmla="*/ 488303 w 702419"/>
                      <a:gd name="connsiteY789" fmla="*/ 436157 h 700683"/>
                      <a:gd name="connsiteX790" fmla="*/ 487612 w 702419"/>
                      <a:gd name="connsiteY790" fmla="*/ 428215 h 700683"/>
                      <a:gd name="connsiteX791" fmla="*/ 482087 w 702419"/>
                      <a:gd name="connsiteY791" fmla="*/ 429596 h 700683"/>
                      <a:gd name="connsiteX792" fmla="*/ 478979 w 702419"/>
                      <a:gd name="connsiteY792" fmla="*/ 434085 h 700683"/>
                      <a:gd name="connsiteX793" fmla="*/ 474144 w 702419"/>
                      <a:gd name="connsiteY793" fmla="*/ 433740 h 700683"/>
                      <a:gd name="connsiteX794" fmla="*/ 474835 w 702419"/>
                      <a:gd name="connsiteY794" fmla="*/ 439611 h 700683"/>
                      <a:gd name="connsiteX795" fmla="*/ 471036 w 702419"/>
                      <a:gd name="connsiteY795" fmla="*/ 444445 h 700683"/>
                      <a:gd name="connsiteX796" fmla="*/ 467928 w 702419"/>
                      <a:gd name="connsiteY796" fmla="*/ 442719 h 700683"/>
                      <a:gd name="connsiteX797" fmla="*/ 465166 w 702419"/>
                      <a:gd name="connsiteY797" fmla="*/ 445481 h 700683"/>
                      <a:gd name="connsiteX798" fmla="*/ 457568 w 702419"/>
                      <a:gd name="connsiteY798" fmla="*/ 446172 h 700683"/>
                      <a:gd name="connsiteX799" fmla="*/ 457223 w 702419"/>
                      <a:gd name="connsiteY799" fmla="*/ 445827 h 700683"/>
                      <a:gd name="connsiteX800" fmla="*/ 462058 w 702419"/>
                      <a:gd name="connsiteY800" fmla="*/ 440301 h 700683"/>
                      <a:gd name="connsiteX801" fmla="*/ 465511 w 702419"/>
                      <a:gd name="connsiteY801" fmla="*/ 440301 h 700683"/>
                      <a:gd name="connsiteX802" fmla="*/ 469310 w 702419"/>
                      <a:gd name="connsiteY802" fmla="*/ 439611 h 700683"/>
                      <a:gd name="connsiteX803" fmla="*/ 472763 w 702419"/>
                      <a:gd name="connsiteY803" fmla="*/ 435812 h 700683"/>
                      <a:gd name="connsiteX804" fmla="*/ 473454 w 702419"/>
                      <a:gd name="connsiteY804" fmla="*/ 432704 h 700683"/>
                      <a:gd name="connsiteX805" fmla="*/ 476907 w 702419"/>
                      <a:gd name="connsiteY805" fmla="*/ 432704 h 700683"/>
                      <a:gd name="connsiteX806" fmla="*/ 483814 w 702419"/>
                      <a:gd name="connsiteY806" fmla="*/ 422689 h 700683"/>
                      <a:gd name="connsiteX807" fmla="*/ 489339 w 702419"/>
                      <a:gd name="connsiteY807" fmla="*/ 410948 h 700683"/>
                      <a:gd name="connsiteX808" fmla="*/ 503843 w 702419"/>
                      <a:gd name="connsiteY808" fmla="*/ 404041 h 700683"/>
                      <a:gd name="connsiteX809" fmla="*/ 503498 w 702419"/>
                      <a:gd name="connsiteY809" fmla="*/ 400243 h 700683"/>
                      <a:gd name="connsiteX810" fmla="*/ 501426 w 702419"/>
                      <a:gd name="connsiteY810" fmla="*/ 398171 h 700683"/>
                      <a:gd name="connsiteX811" fmla="*/ 502462 w 702419"/>
                      <a:gd name="connsiteY811" fmla="*/ 396789 h 700683"/>
                      <a:gd name="connsiteX812" fmla="*/ 506951 w 702419"/>
                      <a:gd name="connsiteY812" fmla="*/ 399207 h 700683"/>
                      <a:gd name="connsiteX813" fmla="*/ 516620 w 702419"/>
                      <a:gd name="connsiteY813" fmla="*/ 401279 h 700683"/>
                      <a:gd name="connsiteX814" fmla="*/ 524563 w 702419"/>
                      <a:gd name="connsiteY814" fmla="*/ 398171 h 700683"/>
                      <a:gd name="connsiteX815" fmla="*/ 537341 w 702419"/>
                      <a:gd name="connsiteY815" fmla="*/ 395408 h 700683"/>
                      <a:gd name="connsiteX816" fmla="*/ 534232 w 702419"/>
                      <a:gd name="connsiteY816" fmla="*/ 386429 h 700683"/>
                      <a:gd name="connsiteX817" fmla="*/ 528707 w 702419"/>
                      <a:gd name="connsiteY817" fmla="*/ 380904 h 700683"/>
                      <a:gd name="connsiteX818" fmla="*/ 521800 w 702419"/>
                      <a:gd name="connsiteY818" fmla="*/ 380559 h 700683"/>
                      <a:gd name="connsiteX819" fmla="*/ 513167 w 702419"/>
                      <a:gd name="connsiteY819" fmla="*/ 359493 h 700683"/>
                      <a:gd name="connsiteX820" fmla="*/ 511786 w 702419"/>
                      <a:gd name="connsiteY820" fmla="*/ 360529 h 700683"/>
                      <a:gd name="connsiteX821" fmla="*/ 508678 w 702419"/>
                      <a:gd name="connsiteY821" fmla="*/ 357767 h 700683"/>
                      <a:gd name="connsiteX822" fmla="*/ 511440 w 702419"/>
                      <a:gd name="connsiteY822" fmla="*/ 356040 h 700683"/>
                      <a:gd name="connsiteX823" fmla="*/ 511440 w 702419"/>
                      <a:gd name="connsiteY823" fmla="*/ 355349 h 700683"/>
                      <a:gd name="connsiteX824" fmla="*/ 559097 w 702419"/>
                      <a:gd name="connsiteY824" fmla="*/ 355349 h 700683"/>
                      <a:gd name="connsiteX825" fmla="*/ 499354 w 702419"/>
                      <a:gd name="connsiteY825" fmla="*/ 496591 h 700683"/>
                      <a:gd name="connsiteX826" fmla="*/ 497972 w 702419"/>
                      <a:gd name="connsiteY826" fmla="*/ 495210 h 700683"/>
                      <a:gd name="connsiteX827" fmla="*/ 498318 w 702419"/>
                      <a:gd name="connsiteY827" fmla="*/ 493483 h 700683"/>
                      <a:gd name="connsiteX828" fmla="*/ 500044 w 702419"/>
                      <a:gd name="connsiteY828" fmla="*/ 485195 h 700683"/>
                      <a:gd name="connsiteX829" fmla="*/ 498318 w 702419"/>
                      <a:gd name="connsiteY829" fmla="*/ 472418 h 700683"/>
                      <a:gd name="connsiteX830" fmla="*/ 495555 w 702419"/>
                      <a:gd name="connsiteY830" fmla="*/ 464820 h 700683"/>
                      <a:gd name="connsiteX831" fmla="*/ 493483 w 702419"/>
                      <a:gd name="connsiteY831" fmla="*/ 466892 h 700683"/>
                      <a:gd name="connsiteX832" fmla="*/ 490030 w 702419"/>
                      <a:gd name="connsiteY832" fmla="*/ 472072 h 700683"/>
                      <a:gd name="connsiteX833" fmla="*/ 490030 w 702419"/>
                      <a:gd name="connsiteY833" fmla="*/ 473454 h 700683"/>
                      <a:gd name="connsiteX834" fmla="*/ 496246 w 702419"/>
                      <a:gd name="connsiteY834" fmla="*/ 586033 h 700683"/>
                      <a:gd name="connsiteX835" fmla="*/ 496246 w 702419"/>
                      <a:gd name="connsiteY835" fmla="*/ 586033 h 700683"/>
                      <a:gd name="connsiteX836" fmla="*/ 498663 w 702419"/>
                      <a:gd name="connsiteY836" fmla="*/ 581889 h 700683"/>
                      <a:gd name="connsiteX837" fmla="*/ 496246 w 702419"/>
                      <a:gd name="connsiteY837" fmla="*/ 576018 h 700683"/>
                      <a:gd name="connsiteX838" fmla="*/ 504879 w 702419"/>
                      <a:gd name="connsiteY838" fmla="*/ 568766 h 700683"/>
                      <a:gd name="connsiteX839" fmla="*/ 504188 w 702419"/>
                      <a:gd name="connsiteY839" fmla="*/ 563931 h 700683"/>
                      <a:gd name="connsiteX840" fmla="*/ 497972 w 702419"/>
                      <a:gd name="connsiteY840" fmla="*/ 560823 h 700683"/>
                      <a:gd name="connsiteX841" fmla="*/ 504188 w 702419"/>
                      <a:gd name="connsiteY841" fmla="*/ 548736 h 700683"/>
                      <a:gd name="connsiteX842" fmla="*/ 511440 w 702419"/>
                      <a:gd name="connsiteY842" fmla="*/ 536995 h 700683"/>
                      <a:gd name="connsiteX843" fmla="*/ 502807 w 702419"/>
                      <a:gd name="connsiteY843" fmla="*/ 526635 h 700683"/>
                      <a:gd name="connsiteX844" fmla="*/ 500044 w 702419"/>
                      <a:gd name="connsiteY844" fmla="*/ 527671 h 700683"/>
                      <a:gd name="connsiteX845" fmla="*/ 496246 w 702419"/>
                      <a:gd name="connsiteY845" fmla="*/ 526635 h 700683"/>
                      <a:gd name="connsiteX846" fmla="*/ 492792 w 702419"/>
                      <a:gd name="connsiteY846" fmla="*/ 518692 h 700683"/>
                      <a:gd name="connsiteX847" fmla="*/ 491066 w 702419"/>
                      <a:gd name="connsiteY847" fmla="*/ 519383 h 700683"/>
                      <a:gd name="connsiteX848" fmla="*/ 493138 w 702419"/>
                      <a:gd name="connsiteY848" fmla="*/ 511786 h 700683"/>
                      <a:gd name="connsiteX849" fmla="*/ 494519 w 702419"/>
                      <a:gd name="connsiteY849" fmla="*/ 506260 h 700683"/>
                      <a:gd name="connsiteX850" fmla="*/ 498663 w 702419"/>
                      <a:gd name="connsiteY850" fmla="*/ 502462 h 700683"/>
                      <a:gd name="connsiteX851" fmla="*/ 526981 w 702419"/>
                      <a:gd name="connsiteY851" fmla="*/ 530779 h 700683"/>
                      <a:gd name="connsiteX852" fmla="*/ 526981 w 702419"/>
                      <a:gd name="connsiteY852" fmla="*/ 531124 h 700683"/>
                      <a:gd name="connsiteX853" fmla="*/ 527326 w 702419"/>
                      <a:gd name="connsiteY853" fmla="*/ 531124 h 700683"/>
                      <a:gd name="connsiteX854" fmla="*/ 544938 w 702419"/>
                      <a:gd name="connsiteY854" fmla="*/ 548736 h 700683"/>
                      <a:gd name="connsiteX855" fmla="*/ 496246 w 702419"/>
                      <a:gd name="connsiteY855" fmla="*/ 586033 h 700683"/>
                      <a:gd name="connsiteX856" fmla="*/ 542175 w 702419"/>
                      <a:gd name="connsiteY856" fmla="*/ 539067 h 700683"/>
                      <a:gd name="connsiteX857" fmla="*/ 542521 w 702419"/>
                      <a:gd name="connsiteY857" fmla="*/ 536650 h 700683"/>
                      <a:gd name="connsiteX858" fmla="*/ 545628 w 702419"/>
                      <a:gd name="connsiteY858" fmla="*/ 533542 h 700683"/>
                      <a:gd name="connsiteX859" fmla="*/ 542866 w 702419"/>
                      <a:gd name="connsiteY859" fmla="*/ 519038 h 700683"/>
                      <a:gd name="connsiteX860" fmla="*/ 543557 w 702419"/>
                      <a:gd name="connsiteY860" fmla="*/ 515239 h 700683"/>
                      <a:gd name="connsiteX861" fmla="*/ 540448 w 702419"/>
                      <a:gd name="connsiteY861" fmla="*/ 509023 h 700683"/>
                      <a:gd name="connsiteX862" fmla="*/ 538377 w 702419"/>
                      <a:gd name="connsiteY862" fmla="*/ 506951 h 700683"/>
                      <a:gd name="connsiteX863" fmla="*/ 540448 w 702419"/>
                      <a:gd name="connsiteY863" fmla="*/ 506606 h 700683"/>
                      <a:gd name="connsiteX864" fmla="*/ 537686 w 702419"/>
                      <a:gd name="connsiteY864" fmla="*/ 503152 h 700683"/>
                      <a:gd name="connsiteX865" fmla="*/ 531470 w 702419"/>
                      <a:gd name="connsiteY865" fmla="*/ 502807 h 700683"/>
                      <a:gd name="connsiteX866" fmla="*/ 531470 w 702419"/>
                      <a:gd name="connsiteY866" fmla="*/ 507642 h 700683"/>
                      <a:gd name="connsiteX867" fmla="*/ 529052 w 702419"/>
                      <a:gd name="connsiteY867" fmla="*/ 509714 h 700683"/>
                      <a:gd name="connsiteX868" fmla="*/ 530779 w 702419"/>
                      <a:gd name="connsiteY868" fmla="*/ 513512 h 700683"/>
                      <a:gd name="connsiteX869" fmla="*/ 528016 w 702419"/>
                      <a:gd name="connsiteY869" fmla="*/ 521110 h 700683"/>
                      <a:gd name="connsiteX870" fmla="*/ 525945 w 702419"/>
                      <a:gd name="connsiteY870" fmla="*/ 522491 h 700683"/>
                      <a:gd name="connsiteX871" fmla="*/ 526635 w 702419"/>
                      <a:gd name="connsiteY871" fmla="*/ 523872 h 700683"/>
                      <a:gd name="connsiteX872" fmla="*/ 501426 w 702419"/>
                      <a:gd name="connsiteY872" fmla="*/ 498663 h 700683"/>
                      <a:gd name="connsiteX873" fmla="*/ 562550 w 702419"/>
                      <a:gd name="connsiteY873" fmla="*/ 353968 h 700683"/>
                      <a:gd name="connsiteX874" fmla="*/ 628163 w 702419"/>
                      <a:gd name="connsiteY874" fmla="*/ 353968 h 700683"/>
                      <a:gd name="connsiteX875" fmla="*/ 547701 w 702419"/>
                      <a:gd name="connsiteY875" fmla="*/ 544938 h 700683"/>
                      <a:gd name="connsiteX876" fmla="*/ 542175 w 702419"/>
                      <a:gd name="connsiteY876" fmla="*/ 539067 h 700683"/>
                      <a:gd name="connsiteX877" fmla="*/ 670640 w 702419"/>
                      <a:gd name="connsiteY877" fmla="*/ 484504 h 700683"/>
                      <a:gd name="connsiteX878" fmla="*/ 597083 w 702419"/>
                      <a:gd name="connsiteY878" fmla="*/ 593975 h 700683"/>
                      <a:gd name="connsiteX879" fmla="*/ 551499 w 702419"/>
                      <a:gd name="connsiteY879" fmla="*/ 548391 h 700683"/>
                      <a:gd name="connsiteX880" fmla="*/ 611242 w 702419"/>
                      <a:gd name="connsiteY880" fmla="*/ 459640 h 700683"/>
                      <a:gd name="connsiteX881" fmla="*/ 633343 w 702419"/>
                      <a:gd name="connsiteY881" fmla="*/ 354313 h 700683"/>
                      <a:gd name="connsiteX882" fmla="*/ 697576 w 702419"/>
                      <a:gd name="connsiteY882" fmla="*/ 354313 h 700683"/>
                      <a:gd name="connsiteX883" fmla="*/ 670640 w 702419"/>
                      <a:gd name="connsiteY883" fmla="*/ 484504 h 700683"/>
                      <a:gd name="connsiteX884" fmla="*/ 404387 w 702419"/>
                      <a:gd name="connsiteY884" fmla="*/ 597774 h 700683"/>
                      <a:gd name="connsiteX885" fmla="*/ 404387 w 702419"/>
                      <a:gd name="connsiteY885" fmla="*/ 597774 h 700683"/>
                      <a:gd name="connsiteX886" fmla="*/ 404387 w 702419"/>
                      <a:gd name="connsiteY886" fmla="*/ 597774 h 700683"/>
                      <a:gd name="connsiteX887" fmla="*/ 404387 w 702419"/>
                      <a:gd name="connsiteY887" fmla="*/ 597774 h 700683"/>
                      <a:gd name="connsiteX888" fmla="*/ 510750 w 702419"/>
                      <a:gd name="connsiteY888" fmla="*/ 88406 h 700683"/>
                      <a:gd name="connsiteX889" fmla="*/ 514548 w 702419"/>
                      <a:gd name="connsiteY889" fmla="*/ 91168 h 700683"/>
                      <a:gd name="connsiteX890" fmla="*/ 523182 w 702419"/>
                      <a:gd name="connsiteY890" fmla="*/ 94276 h 700683"/>
                      <a:gd name="connsiteX891" fmla="*/ 526290 w 702419"/>
                      <a:gd name="connsiteY891" fmla="*/ 99456 h 700683"/>
                      <a:gd name="connsiteX892" fmla="*/ 528707 w 702419"/>
                      <a:gd name="connsiteY892" fmla="*/ 99456 h 700683"/>
                      <a:gd name="connsiteX893" fmla="*/ 528016 w 702419"/>
                      <a:gd name="connsiteY893" fmla="*/ 93931 h 700683"/>
                      <a:gd name="connsiteX894" fmla="*/ 525254 w 702419"/>
                      <a:gd name="connsiteY894" fmla="*/ 91859 h 700683"/>
                      <a:gd name="connsiteX895" fmla="*/ 525945 w 702419"/>
                      <a:gd name="connsiteY895" fmla="*/ 88751 h 700683"/>
                      <a:gd name="connsiteX896" fmla="*/ 520765 w 702419"/>
                      <a:gd name="connsiteY896" fmla="*/ 86334 h 700683"/>
                      <a:gd name="connsiteX897" fmla="*/ 518692 w 702419"/>
                      <a:gd name="connsiteY897" fmla="*/ 88406 h 700683"/>
                      <a:gd name="connsiteX898" fmla="*/ 515930 w 702419"/>
                      <a:gd name="connsiteY898" fmla="*/ 87024 h 700683"/>
                      <a:gd name="connsiteX899" fmla="*/ 517311 w 702419"/>
                      <a:gd name="connsiteY899" fmla="*/ 83916 h 700683"/>
                      <a:gd name="connsiteX900" fmla="*/ 510750 w 702419"/>
                      <a:gd name="connsiteY900" fmla="*/ 88406 h 700683"/>
                      <a:gd name="connsiteX901" fmla="*/ 68031 w 702419"/>
                      <a:gd name="connsiteY901" fmla="*/ 516620 h 700683"/>
                      <a:gd name="connsiteX902" fmla="*/ 67686 w 702419"/>
                      <a:gd name="connsiteY902" fmla="*/ 513512 h 700683"/>
                      <a:gd name="connsiteX903" fmla="*/ 64232 w 702419"/>
                      <a:gd name="connsiteY903" fmla="*/ 509368 h 700683"/>
                      <a:gd name="connsiteX904" fmla="*/ 62160 w 702419"/>
                      <a:gd name="connsiteY904" fmla="*/ 510059 h 700683"/>
                      <a:gd name="connsiteX905" fmla="*/ 65959 w 702419"/>
                      <a:gd name="connsiteY905" fmla="*/ 514894 h 700683"/>
                      <a:gd name="connsiteX906" fmla="*/ 65614 w 702419"/>
                      <a:gd name="connsiteY906" fmla="*/ 516275 h 700683"/>
                      <a:gd name="connsiteX907" fmla="*/ 68722 w 702419"/>
                      <a:gd name="connsiteY907" fmla="*/ 519728 h 700683"/>
                      <a:gd name="connsiteX908" fmla="*/ 70794 w 702419"/>
                      <a:gd name="connsiteY908" fmla="*/ 524218 h 700683"/>
                      <a:gd name="connsiteX909" fmla="*/ 72520 w 702419"/>
                      <a:gd name="connsiteY909" fmla="*/ 523527 h 700683"/>
                      <a:gd name="connsiteX910" fmla="*/ 70794 w 702419"/>
                      <a:gd name="connsiteY910" fmla="*/ 519728 h 700683"/>
                      <a:gd name="connsiteX911" fmla="*/ 68031 w 702419"/>
                      <a:gd name="connsiteY911" fmla="*/ 516620 h 700683"/>
                      <a:gd name="connsiteX912" fmla="*/ 501426 w 702419"/>
                      <a:gd name="connsiteY912" fmla="*/ 176811 h 700683"/>
                      <a:gd name="connsiteX913" fmla="*/ 500735 w 702419"/>
                      <a:gd name="connsiteY913" fmla="*/ 178883 h 700683"/>
                      <a:gd name="connsiteX914" fmla="*/ 503152 w 702419"/>
                      <a:gd name="connsiteY914" fmla="*/ 180610 h 700683"/>
                      <a:gd name="connsiteX915" fmla="*/ 505915 w 702419"/>
                      <a:gd name="connsiteY915" fmla="*/ 179574 h 700683"/>
                      <a:gd name="connsiteX916" fmla="*/ 501426 w 702419"/>
                      <a:gd name="connsiteY916" fmla="*/ 176811 h 700683"/>
                      <a:gd name="connsiteX917" fmla="*/ 557715 w 702419"/>
                      <a:gd name="connsiteY917" fmla="*/ 247950 h 700683"/>
                      <a:gd name="connsiteX918" fmla="*/ 559787 w 702419"/>
                      <a:gd name="connsiteY918" fmla="*/ 248986 h 700683"/>
                      <a:gd name="connsiteX919" fmla="*/ 554953 w 702419"/>
                      <a:gd name="connsiteY919" fmla="*/ 239317 h 700683"/>
                      <a:gd name="connsiteX920" fmla="*/ 552190 w 702419"/>
                      <a:gd name="connsiteY920" fmla="*/ 238626 h 700683"/>
                      <a:gd name="connsiteX921" fmla="*/ 554953 w 702419"/>
                      <a:gd name="connsiteY921" fmla="*/ 242770 h 700683"/>
                      <a:gd name="connsiteX922" fmla="*/ 557715 w 702419"/>
                      <a:gd name="connsiteY922" fmla="*/ 247950 h 700683"/>
                      <a:gd name="connsiteX923" fmla="*/ 543211 w 702419"/>
                      <a:gd name="connsiteY923" fmla="*/ 225158 h 700683"/>
                      <a:gd name="connsiteX924" fmla="*/ 548391 w 702419"/>
                      <a:gd name="connsiteY924" fmla="*/ 233446 h 700683"/>
                      <a:gd name="connsiteX925" fmla="*/ 551499 w 702419"/>
                      <a:gd name="connsiteY925" fmla="*/ 235173 h 700683"/>
                      <a:gd name="connsiteX926" fmla="*/ 545974 w 702419"/>
                      <a:gd name="connsiteY926" fmla="*/ 225849 h 700683"/>
                      <a:gd name="connsiteX927" fmla="*/ 543211 w 702419"/>
                      <a:gd name="connsiteY927" fmla="*/ 225158 h 700683"/>
                      <a:gd name="connsiteX928" fmla="*/ 561859 w 702419"/>
                      <a:gd name="connsiteY928" fmla="*/ 271778 h 700683"/>
                      <a:gd name="connsiteX929" fmla="*/ 564622 w 702419"/>
                      <a:gd name="connsiteY929" fmla="*/ 276958 h 700683"/>
                      <a:gd name="connsiteX930" fmla="*/ 563586 w 702419"/>
                      <a:gd name="connsiteY930" fmla="*/ 279030 h 700683"/>
                      <a:gd name="connsiteX931" fmla="*/ 566349 w 702419"/>
                      <a:gd name="connsiteY931" fmla="*/ 287664 h 700683"/>
                      <a:gd name="connsiteX932" fmla="*/ 568766 w 702419"/>
                      <a:gd name="connsiteY932" fmla="*/ 288354 h 700683"/>
                      <a:gd name="connsiteX933" fmla="*/ 568766 w 702419"/>
                      <a:gd name="connsiteY933" fmla="*/ 279030 h 700683"/>
                      <a:gd name="connsiteX934" fmla="*/ 566003 w 702419"/>
                      <a:gd name="connsiteY934" fmla="*/ 275922 h 700683"/>
                      <a:gd name="connsiteX935" fmla="*/ 564967 w 702419"/>
                      <a:gd name="connsiteY935" fmla="*/ 266253 h 700683"/>
                      <a:gd name="connsiteX936" fmla="*/ 560478 w 702419"/>
                      <a:gd name="connsiteY936" fmla="*/ 254512 h 700683"/>
                      <a:gd name="connsiteX937" fmla="*/ 559442 w 702419"/>
                      <a:gd name="connsiteY937" fmla="*/ 256584 h 700683"/>
                      <a:gd name="connsiteX938" fmla="*/ 560823 w 702419"/>
                      <a:gd name="connsiteY938" fmla="*/ 263490 h 700683"/>
                      <a:gd name="connsiteX939" fmla="*/ 561859 w 702419"/>
                      <a:gd name="connsiteY939" fmla="*/ 271778 h 700683"/>
                      <a:gd name="connsiteX940" fmla="*/ 486231 w 702419"/>
                      <a:gd name="connsiteY940" fmla="*/ 271088 h 700683"/>
                      <a:gd name="connsiteX941" fmla="*/ 487958 w 702419"/>
                      <a:gd name="connsiteY941" fmla="*/ 267980 h 700683"/>
                      <a:gd name="connsiteX942" fmla="*/ 480706 w 702419"/>
                      <a:gd name="connsiteY942" fmla="*/ 268325 h 700683"/>
                      <a:gd name="connsiteX943" fmla="*/ 477598 w 702419"/>
                      <a:gd name="connsiteY943" fmla="*/ 270742 h 700683"/>
                      <a:gd name="connsiteX944" fmla="*/ 481051 w 702419"/>
                      <a:gd name="connsiteY944" fmla="*/ 272124 h 700683"/>
                      <a:gd name="connsiteX945" fmla="*/ 486231 w 702419"/>
                      <a:gd name="connsiteY945" fmla="*/ 271088 h 700683"/>
                      <a:gd name="connsiteX946" fmla="*/ 539412 w 702419"/>
                      <a:gd name="connsiteY946" fmla="*/ 216179 h 700683"/>
                      <a:gd name="connsiteX947" fmla="*/ 542521 w 702419"/>
                      <a:gd name="connsiteY947" fmla="*/ 219287 h 700683"/>
                      <a:gd name="connsiteX948" fmla="*/ 544247 w 702419"/>
                      <a:gd name="connsiteY948" fmla="*/ 218942 h 700683"/>
                      <a:gd name="connsiteX949" fmla="*/ 547010 w 702419"/>
                      <a:gd name="connsiteY949" fmla="*/ 220669 h 700683"/>
                      <a:gd name="connsiteX950" fmla="*/ 546319 w 702419"/>
                      <a:gd name="connsiteY950" fmla="*/ 218597 h 700683"/>
                      <a:gd name="connsiteX951" fmla="*/ 539758 w 702419"/>
                      <a:gd name="connsiteY951" fmla="*/ 214107 h 700683"/>
                      <a:gd name="connsiteX952" fmla="*/ 535614 w 702419"/>
                      <a:gd name="connsiteY952" fmla="*/ 210309 h 700683"/>
                      <a:gd name="connsiteX953" fmla="*/ 537686 w 702419"/>
                      <a:gd name="connsiteY953" fmla="*/ 216179 h 700683"/>
                      <a:gd name="connsiteX954" fmla="*/ 539412 w 702419"/>
                      <a:gd name="connsiteY954" fmla="*/ 216179 h 700683"/>
                      <a:gd name="connsiteX955" fmla="*/ 507642 w 702419"/>
                      <a:gd name="connsiteY955" fmla="*/ 245187 h 700683"/>
                      <a:gd name="connsiteX956" fmla="*/ 511440 w 702419"/>
                      <a:gd name="connsiteY956" fmla="*/ 247950 h 700683"/>
                      <a:gd name="connsiteX957" fmla="*/ 515930 w 702419"/>
                      <a:gd name="connsiteY957" fmla="*/ 246914 h 700683"/>
                      <a:gd name="connsiteX958" fmla="*/ 512476 w 702419"/>
                      <a:gd name="connsiteY958" fmla="*/ 245878 h 700683"/>
                      <a:gd name="connsiteX959" fmla="*/ 511440 w 702419"/>
                      <a:gd name="connsiteY959" fmla="*/ 242079 h 700683"/>
                      <a:gd name="connsiteX960" fmla="*/ 511440 w 702419"/>
                      <a:gd name="connsiteY960" fmla="*/ 239317 h 700683"/>
                      <a:gd name="connsiteX961" fmla="*/ 509368 w 702419"/>
                      <a:gd name="connsiteY961" fmla="*/ 235863 h 700683"/>
                      <a:gd name="connsiteX962" fmla="*/ 506606 w 702419"/>
                      <a:gd name="connsiteY962" fmla="*/ 236899 h 700683"/>
                      <a:gd name="connsiteX963" fmla="*/ 505224 w 702419"/>
                      <a:gd name="connsiteY963" fmla="*/ 235863 h 700683"/>
                      <a:gd name="connsiteX964" fmla="*/ 501426 w 702419"/>
                      <a:gd name="connsiteY964" fmla="*/ 239317 h 700683"/>
                      <a:gd name="connsiteX965" fmla="*/ 507642 w 702419"/>
                      <a:gd name="connsiteY965" fmla="*/ 242425 h 700683"/>
                      <a:gd name="connsiteX966" fmla="*/ 507642 w 702419"/>
                      <a:gd name="connsiteY966" fmla="*/ 245187 h 700683"/>
                      <a:gd name="connsiteX967" fmla="*/ 499008 w 702419"/>
                      <a:gd name="connsiteY967" fmla="*/ 262800 h 700683"/>
                      <a:gd name="connsiteX968" fmla="*/ 500735 w 702419"/>
                      <a:gd name="connsiteY968" fmla="*/ 263836 h 700683"/>
                      <a:gd name="connsiteX969" fmla="*/ 502807 w 702419"/>
                      <a:gd name="connsiteY969" fmla="*/ 261073 h 700683"/>
                      <a:gd name="connsiteX970" fmla="*/ 505570 w 702419"/>
                      <a:gd name="connsiteY970" fmla="*/ 255893 h 700683"/>
                      <a:gd name="connsiteX971" fmla="*/ 503843 w 702419"/>
                      <a:gd name="connsiteY971" fmla="*/ 256238 h 700683"/>
                      <a:gd name="connsiteX972" fmla="*/ 501080 w 702419"/>
                      <a:gd name="connsiteY972" fmla="*/ 257620 h 700683"/>
                      <a:gd name="connsiteX973" fmla="*/ 499699 w 702419"/>
                      <a:gd name="connsiteY973" fmla="*/ 250022 h 700683"/>
                      <a:gd name="connsiteX974" fmla="*/ 497972 w 702419"/>
                      <a:gd name="connsiteY974" fmla="*/ 251404 h 700683"/>
                      <a:gd name="connsiteX975" fmla="*/ 499354 w 702419"/>
                      <a:gd name="connsiteY975" fmla="*/ 255893 h 700683"/>
                      <a:gd name="connsiteX976" fmla="*/ 497627 w 702419"/>
                      <a:gd name="connsiteY976" fmla="*/ 259346 h 700683"/>
                      <a:gd name="connsiteX977" fmla="*/ 495210 w 702419"/>
                      <a:gd name="connsiteY977" fmla="*/ 258655 h 700683"/>
                      <a:gd name="connsiteX978" fmla="*/ 492447 w 702419"/>
                      <a:gd name="connsiteY978" fmla="*/ 260728 h 700683"/>
                      <a:gd name="connsiteX979" fmla="*/ 492792 w 702419"/>
                      <a:gd name="connsiteY979" fmla="*/ 265562 h 700683"/>
                      <a:gd name="connsiteX980" fmla="*/ 499008 w 702419"/>
                      <a:gd name="connsiteY980" fmla="*/ 262800 h 700683"/>
                      <a:gd name="connsiteX981" fmla="*/ 500390 w 702419"/>
                      <a:gd name="connsiteY981" fmla="*/ 244152 h 700683"/>
                      <a:gd name="connsiteX982" fmla="*/ 500390 w 702419"/>
                      <a:gd name="connsiteY982" fmla="*/ 240353 h 700683"/>
                      <a:gd name="connsiteX983" fmla="*/ 497972 w 702419"/>
                      <a:gd name="connsiteY983" fmla="*/ 243115 h 700683"/>
                      <a:gd name="connsiteX984" fmla="*/ 498663 w 702419"/>
                      <a:gd name="connsiteY984" fmla="*/ 246569 h 700683"/>
                      <a:gd name="connsiteX985" fmla="*/ 500390 w 702419"/>
                      <a:gd name="connsiteY985" fmla="*/ 244152 h 70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Lst>
                    <a:rect l="l" t="t" r="r" b="b"/>
                    <a:pathLst>
                      <a:path w="702419" h="700683">
                        <a:moveTo>
                          <a:pt x="433740" y="154365"/>
                        </a:moveTo>
                        <a:cubicBezTo>
                          <a:pt x="416819" y="147113"/>
                          <a:pt x="398516" y="142278"/>
                          <a:pt x="380213" y="139860"/>
                        </a:cubicBezTo>
                        <a:cubicBezTo>
                          <a:pt x="380213" y="141587"/>
                          <a:pt x="380213" y="143314"/>
                          <a:pt x="380213" y="144695"/>
                        </a:cubicBezTo>
                        <a:cubicBezTo>
                          <a:pt x="397825" y="147113"/>
                          <a:pt x="415092" y="151947"/>
                          <a:pt x="431323" y="158509"/>
                        </a:cubicBezTo>
                        <a:cubicBezTo>
                          <a:pt x="432014" y="157473"/>
                          <a:pt x="433049" y="156091"/>
                          <a:pt x="433740" y="154365"/>
                        </a:cubicBezTo>
                        <a:close/>
                        <a:moveTo>
                          <a:pt x="387465" y="266944"/>
                        </a:moveTo>
                        <a:lnTo>
                          <a:pt x="380904" y="267289"/>
                        </a:lnTo>
                        <a:lnTo>
                          <a:pt x="378832" y="270397"/>
                        </a:lnTo>
                        <a:lnTo>
                          <a:pt x="377451" y="270397"/>
                        </a:lnTo>
                        <a:lnTo>
                          <a:pt x="377451" y="281102"/>
                        </a:lnTo>
                        <a:lnTo>
                          <a:pt x="384012" y="277994"/>
                        </a:lnTo>
                        <a:lnTo>
                          <a:pt x="387465" y="266944"/>
                        </a:lnTo>
                        <a:close/>
                        <a:moveTo>
                          <a:pt x="410258" y="271088"/>
                        </a:moveTo>
                        <a:lnTo>
                          <a:pt x="407840" y="272814"/>
                        </a:lnTo>
                        <a:lnTo>
                          <a:pt x="406804" y="271433"/>
                        </a:lnTo>
                        <a:lnTo>
                          <a:pt x="400588" y="281793"/>
                        </a:lnTo>
                        <a:lnTo>
                          <a:pt x="406113" y="280757"/>
                        </a:lnTo>
                        <a:lnTo>
                          <a:pt x="406459" y="276958"/>
                        </a:lnTo>
                        <a:lnTo>
                          <a:pt x="410603" y="272814"/>
                        </a:lnTo>
                        <a:lnTo>
                          <a:pt x="413711" y="270052"/>
                        </a:lnTo>
                        <a:lnTo>
                          <a:pt x="411639" y="267289"/>
                        </a:lnTo>
                        <a:lnTo>
                          <a:pt x="410258" y="271088"/>
                        </a:lnTo>
                        <a:close/>
                        <a:moveTo>
                          <a:pt x="417855" y="265217"/>
                        </a:moveTo>
                        <a:lnTo>
                          <a:pt x="422689" y="265217"/>
                        </a:lnTo>
                        <a:lnTo>
                          <a:pt x="423725" y="263145"/>
                        </a:lnTo>
                        <a:lnTo>
                          <a:pt x="419581" y="262109"/>
                        </a:lnTo>
                        <a:lnTo>
                          <a:pt x="417855" y="259346"/>
                        </a:lnTo>
                        <a:lnTo>
                          <a:pt x="412675" y="259692"/>
                        </a:lnTo>
                        <a:lnTo>
                          <a:pt x="415438" y="263145"/>
                        </a:lnTo>
                        <a:lnTo>
                          <a:pt x="415438" y="267289"/>
                        </a:lnTo>
                        <a:lnTo>
                          <a:pt x="417855" y="265217"/>
                        </a:lnTo>
                        <a:close/>
                        <a:moveTo>
                          <a:pt x="378832" y="419927"/>
                        </a:moveTo>
                        <a:lnTo>
                          <a:pt x="379523" y="422689"/>
                        </a:lnTo>
                        <a:lnTo>
                          <a:pt x="379177" y="423725"/>
                        </a:lnTo>
                        <a:cubicBezTo>
                          <a:pt x="389883" y="418545"/>
                          <a:pt x="391264" y="415437"/>
                          <a:pt x="391264" y="414056"/>
                        </a:cubicBezTo>
                        <a:cubicBezTo>
                          <a:pt x="390919" y="409912"/>
                          <a:pt x="384703" y="405423"/>
                          <a:pt x="375724" y="401279"/>
                        </a:cubicBezTo>
                        <a:cubicBezTo>
                          <a:pt x="375724" y="404387"/>
                          <a:pt x="375724" y="407149"/>
                          <a:pt x="375724" y="409912"/>
                        </a:cubicBezTo>
                        <a:lnTo>
                          <a:pt x="377451" y="411639"/>
                        </a:lnTo>
                        <a:cubicBezTo>
                          <a:pt x="376760" y="411984"/>
                          <a:pt x="376069" y="411984"/>
                          <a:pt x="375724" y="412329"/>
                        </a:cubicBezTo>
                        <a:cubicBezTo>
                          <a:pt x="375724" y="414401"/>
                          <a:pt x="375724" y="416128"/>
                          <a:pt x="375724" y="417509"/>
                        </a:cubicBezTo>
                        <a:cubicBezTo>
                          <a:pt x="376760" y="417164"/>
                          <a:pt x="377796" y="416819"/>
                          <a:pt x="378832" y="416473"/>
                        </a:cubicBezTo>
                        <a:lnTo>
                          <a:pt x="378832" y="419927"/>
                        </a:lnTo>
                        <a:close/>
                        <a:moveTo>
                          <a:pt x="382631" y="409221"/>
                        </a:moveTo>
                        <a:lnTo>
                          <a:pt x="382631" y="409221"/>
                        </a:lnTo>
                        <a:cubicBezTo>
                          <a:pt x="382631" y="409221"/>
                          <a:pt x="382631" y="409221"/>
                          <a:pt x="382631" y="409221"/>
                        </a:cubicBezTo>
                        <a:lnTo>
                          <a:pt x="382631" y="409221"/>
                        </a:lnTo>
                        <a:close/>
                        <a:moveTo>
                          <a:pt x="192697" y="363637"/>
                        </a:moveTo>
                        <a:lnTo>
                          <a:pt x="195459" y="370889"/>
                        </a:lnTo>
                        <a:lnTo>
                          <a:pt x="193733" y="373307"/>
                        </a:lnTo>
                        <a:lnTo>
                          <a:pt x="194423" y="377105"/>
                        </a:lnTo>
                        <a:lnTo>
                          <a:pt x="193387" y="382631"/>
                        </a:lnTo>
                        <a:lnTo>
                          <a:pt x="191315" y="384012"/>
                        </a:lnTo>
                        <a:lnTo>
                          <a:pt x="194769" y="392991"/>
                        </a:lnTo>
                        <a:lnTo>
                          <a:pt x="195805" y="392645"/>
                        </a:lnTo>
                        <a:lnTo>
                          <a:pt x="194769" y="384703"/>
                        </a:lnTo>
                        <a:lnTo>
                          <a:pt x="197531" y="370889"/>
                        </a:lnTo>
                        <a:lnTo>
                          <a:pt x="195459" y="363982"/>
                        </a:lnTo>
                        <a:lnTo>
                          <a:pt x="192697" y="363637"/>
                        </a:lnTo>
                        <a:close/>
                        <a:moveTo>
                          <a:pt x="195459" y="395408"/>
                        </a:moveTo>
                        <a:lnTo>
                          <a:pt x="194078" y="396444"/>
                        </a:lnTo>
                        <a:lnTo>
                          <a:pt x="193042" y="397825"/>
                        </a:lnTo>
                        <a:lnTo>
                          <a:pt x="190625" y="392645"/>
                        </a:lnTo>
                        <a:lnTo>
                          <a:pt x="189589" y="393681"/>
                        </a:lnTo>
                        <a:lnTo>
                          <a:pt x="190625" y="398171"/>
                        </a:lnTo>
                        <a:lnTo>
                          <a:pt x="192006" y="400933"/>
                        </a:lnTo>
                        <a:lnTo>
                          <a:pt x="190970" y="402660"/>
                        </a:lnTo>
                        <a:lnTo>
                          <a:pt x="193733" y="406113"/>
                        </a:lnTo>
                        <a:lnTo>
                          <a:pt x="195459" y="409912"/>
                        </a:lnTo>
                        <a:lnTo>
                          <a:pt x="196841" y="409567"/>
                        </a:lnTo>
                        <a:lnTo>
                          <a:pt x="197186" y="403696"/>
                        </a:lnTo>
                        <a:lnTo>
                          <a:pt x="195805" y="400588"/>
                        </a:lnTo>
                        <a:lnTo>
                          <a:pt x="195459" y="395408"/>
                        </a:lnTo>
                        <a:close/>
                        <a:moveTo>
                          <a:pt x="373307" y="560133"/>
                        </a:moveTo>
                        <a:cubicBezTo>
                          <a:pt x="373307" y="560133"/>
                          <a:pt x="373307" y="560133"/>
                          <a:pt x="373307" y="560133"/>
                        </a:cubicBezTo>
                        <a:cubicBezTo>
                          <a:pt x="373307" y="560133"/>
                          <a:pt x="373307" y="560133"/>
                          <a:pt x="373307" y="560133"/>
                        </a:cubicBezTo>
                        <a:cubicBezTo>
                          <a:pt x="373307" y="560133"/>
                          <a:pt x="373307" y="560133"/>
                          <a:pt x="373307" y="560133"/>
                        </a:cubicBezTo>
                        <a:close/>
                        <a:moveTo>
                          <a:pt x="318744" y="282484"/>
                        </a:moveTo>
                        <a:lnTo>
                          <a:pt x="319089" y="284556"/>
                        </a:lnTo>
                        <a:cubicBezTo>
                          <a:pt x="314600" y="286628"/>
                          <a:pt x="310801" y="289390"/>
                          <a:pt x="307002" y="292153"/>
                        </a:cubicBezTo>
                        <a:cubicBezTo>
                          <a:pt x="307002" y="297333"/>
                          <a:pt x="309074" y="302858"/>
                          <a:pt x="312873" y="307693"/>
                        </a:cubicBezTo>
                        <a:cubicBezTo>
                          <a:pt x="314600" y="309765"/>
                          <a:pt x="316326" y="311492"/>
                          <a:pt x="318744" y="313218"/>
                        </a:cubicBezTo>
                        <a:lnTo>
                          <a:pt x="325651" y="310110"/>
                        </a:lnTo>
                        <a:lnTo>
                          <a:pt x="324960" y="280412"/>
                        </a:lnTo>
                        <a:lnTo>
                          <a:pt x="322542" y="280757"/>
                        </a:lnTo>
                        <a:lnTo>
                          <a:pt x="323233" y="277304"/>
                        </a:lnTo>
                        <a:lnTo>
                          <a:pt x="324614" y="274886"/>
                        </a:lnTo>
                        <a:lnTo>
                          <a:pt x="324614" y="271778"/>
                        </a:lnTo>
                        <a:lnTo>
                          <a:pt x="323233" y="272814"/>
                        </a:lnTo>
                        <a:lnTo>
                          <a:pt x="320125" y="277649"/>
                        </a:lnTo>
                        <a:lnTo>
                          <a:pt x="318744" y="282484"/>
                        </a:lnTo>
                        <a:close/>
                        <a:moveTo>
                          <a:pt x="319089" y="291462"/>
                        </a:moveTo>
                        <a:lnTo>
                          <a:pt x="318744" y="290426"/>
                        </a:lnTo>
                        <a:cubicBezTo>
                          <a:pt x="318744" y="290426"/>
                          <a:pt x="319089" y="290426"/>
                          <a:pt x="319089" y="290081"/>
                        </a:cubicBezTo>
                        <a:lnTo>
                          <a:pt x="319089" y="291462"/>
                        </a:lnTo>
                        <a:close/>
                        <a:moveTo>
                          <a:pt x="185099" y="188898"/>
                        </a:moveTo>
                        <a:cubicBezTo>
                          <a:pt x="185445" y="186826"/>
                          <a:pt x="185790" y="184754"/>
                          <a:pt x="186135" y="183027"/>
                        </a:cubicBezTo>
                        <a:lnTo>
                          <a:pt x="183373" y="180265"/>
                        </a:lnTo>
                        <a:cubicBezTo>
                          <a:pt x="181301" y="180610"/>
                          <a:pt x="179229" y="180955"/>
                          <a:pt x="177157" y="180955"/>
                        </a:cubicBezTo>
                        <a:lnTo>
                          <a:pt x="185099" y="188898"/>
                        </a:lnTo>
                        <a:close/>
                        <a:moveTo>
                          <a:pt x="298024" y="374343"/>
                        </a:moveTo>
                        <a:cubicBezTo>
                          <a:pt x="296642" y="373652"/>
                          <a:pt x="295261" y="373307"/>
                          <a:pt x="293880" y="372616"/>
                        </a:cubicBezTo>
                        <a:lnTo>
                          <a:pt x="294225" y="376415"/>
                        </a:lnTo>
                        <a:lnTo>
                          <a:pt x="298024" y="374343"/>
                        </a:lnTo>
                        <a:close/>
                        <a:moveTo>
                          <a:pt x="293534" y="372616"/>
                        </a:moveTo>
                        <a:cubicBezTo>
                          <a:pt x="292498" y="372271"/>
                          <a:pt x="291462" y="371925"/>
                          <a:pt x="290772" y="371580"/>
                        </a:cubicBezTo>
                        <a:lnTo>
                          <a:pt x="290426" y="377796"/>
                        </a:lnTo>
                        <a:lnTo>
                          <a:pt x="293534" y="372616"/>
                        </a:lnTo>
                        <a:close/>
                        <a:moveTo>
                          <a:pt x="542866" y="378141"/>
                        </a:moveTo>
                        <a:lnTo>
                          <a:pt x="533887" y="381249"/>
                        </a:lnTo>
                        <a:lnTo>
                          <a:pt x="536305" y="384703"/>
                        </a:lnTo>
                        <a:lnTo>
                          <a:pt x="542866" y="385393"/>
                        </a:lnTo>
                        <a:lnTo>
                          <a:pt x="542866" y="378141"/>
                        </a:lnTo>
                        <a:close/>
                        <a:moveTo>
                          <a:pt x="675129" y="212726"/>
                        </a:moveTo>
                        <a:cubicBezTo>
                          <a:pt x="657517" y="170941"/>
                          <a:pt x="631962" y="133299"/>
                          <a:pt x="599846" y="101183"/>
                        </a:cubicBezTo>
                        <a:cubicBezTo>
                          <a:pt x="567730" y="69067"/>
                          <a:pt x="530088" y="43512"/>
                          <a:pt x="488303" y="25900"/>
                        </a:cubicBezTo>
                        <a:cubicBezTo>
                          <a:pt x="455151" y="11741"/>
                          <a:pt x="420618" y="3108"/>
                          <a:pt x="384703" y="0"/>
                        </a:cubicBezTo>
                        <a:cubicBezTo>
                          <a:pt x="384357" y="1727"/>
                          <a:pt x="384357" y="3453"/>
                          <a:pt x="384012" y="4835"/>
                        </a:cubicBezTo>
                        <a:cubicBezTo>
                          <a:pt x="419236" y="7943"/>
                          <a:pt x="453424" y="16576"/>
                          <a:pt x="486231" y="30389"/>
                        </a:cubicBezTo>
                        <a:cubicBezTo>
                          <a:pt x="526981" y="47656"/>
                          <a:pt x="563931" y="72520"/>
                          <a:pt x="595357" y="103946"/>
                        </a:cubicBezTo>
                        <a:lnTo>
                          <a:pt x="554953" y="144350"/>
                        </a:lnTo>
                        <a:lnTo>
                          <a:pt x="554953" y="141587"/>
                        </a:lnTo>
                        <a:lnTo>
                          <a:pt x="551499" y="141932"/>
                        </a:lnTo>
                        <a:lnTo>
                          <a:pt x="547355" y="139860"/>
                        </a:lnTo>
                        <a:lnTo>
                          <a:pt x="541485" y="138134"/>
                        </a:lnTo>
                        <a:lnTo>
                          <a:pt x="549773" y="136752"/>
                        </a:lnTo>
                        <a:lnTo>
                          <a:pt x="548046" y="134335"/>
                        </a:lnTo>
                        <a:lnTo>
                          <a:pt x="543557" y="134335"/>
                        </a:lnTo>
                        <a:lnTo>
                          <a:pt x="544938" y="130536"/>
                        </a:lnTo>
                        <a:lnTo>
                          <a:pt x="540794" y="120522"/>
                        </a:lnTo>
                        <a:lnTo>
                          <a:pt x="530088" y="107399"/>
                        </a:lnTo>
                        <a:lnTo>
                          <a:pt x="519728" y="100838"/>
                        </a:lnTo>
                        <a:lnTo>
                          <a:pt x="514203" y="97384"/>
                        </a:lnTo>
                        <a:lnTo>
                          <a:pt x="510059" y="98420"/>
                        </a:lnTo>
                        <a:lnTo>
                          <a:pt x="510059" y="95658"/>
                        </a:lnTo>
                        <a:lnTo>
                          <a:pt x="500044" y="91168"/>
                        </a:lnTo>
                        <a:lnTo>
                          <a:pt x="496246" y="94967"/>
                        </a:lnTo>
                        <a:cubicBezTo>
                          <a:pt x="503498" y="107399"/>
                          <a:pt x="507296" y="120176"/>
                          <a:pt x="507987" y="131572"/>
                        </a:cubicBezTo>
                        <a:cubicBezTo>
                          <a:pt x="508332" y="140206"/>
                          <a:pt x="507987" y="148839"/>
                          <a:pt x="506951" y="156782"/>
                        </a:cubicBezTo>
                        <a:lnTo>
                          <a:pt x="510404" y="154710"/>
                        </a:lnTo>
                        <a:lnTo>
                          <a:pt x="521110" y="174049"/>
                        </a:lnTo>
                        <a:lnTo>
                          <a:pt x="513858" y="174739"/>
                        </a:lnTo>
                        <a:lnTo>
                          <a:pt x="519038" y="180265"/>
                        </a:lnTo>
                        <a:lnTo>
                          <a:pt x="506606" y="192697"/>
                        </a:lnTo>
                        <a:lnTo>
                          <a:pt x="500390" y="184754"/>
                        </a:lnTo>
                        <a:lnTo>
                          <a:pt x="501080" y="178883"/>
                        </a:lnTo>
                        <a:cubicBezTo>
                          <a:pt x="499354" y="183027"/>
                          <a:pt x="497282" y="186826"/>
                          <a:pt x="495210" y="190625"/>
                        </a:cubicBezTo>
                        <a:lnTo>
                          <a:pt x="495900" y="192351"/>
                        </a:lnTo>
                        <a:lnTo>
                          <a:pt x="503843" y="193387"/>
                        </a:lnTo>
                        <a:lnTo>
                          <a:pt x="504534" y="195114"/>
                        </a:lnTo>
                        <a:lnTo>
                          <a:pt x="500735" y="198913"/>
                        </a:lnTo>
                        <a:cubicBezTo>
                          <a:pt x="498663" y="196841"/>
                          <a:pt x="496246" y="194769"/>
                          <a:pt x="494174" y="192697"/>
                        </a:cubicBezTo>
                        <a:cubicBezTo>
                          <a:pt x="493138" y="194078"/>
                          <a:pt x="492447" y="195459"/>
                          <a:pt x="491411" y="196841"/>
                        </a:cubicBezTo>
                        <a:cubicBezTo>
                          <a:pt x="493483" y="198567"/>
                          <a:pt x="495555" y="200639"/>
                          <a:pt x="497282" y="202366"/>
                        </a:cubicBezTo>
                        <a:lnTo>
                          <a:pt x="451698" y="247950"/>
                        </a:lnTo>
                        <a:cubicBezTo>
                          <a:pt x="447899" y="244152"/>
                          <a:pt x="444100" y="240698"/>
                          <a:pt x="439956" y="237590"/>
                        </a:cubicBezTo>
                        <a:cubicBezTo>
                          <a:pt x="438230" y="238281"/>
                          <a:pt x="436503" y="238971"/>
                          <a:pt x="434776" y="240007"/>
                        </a:cubicBezTo>
                        <a:cubicBezTo>
                          <a:pt x="439611" y="243461"/>
                          <a:pt x="444100" y="247605"/>
                          <a:pt x="448244" y="251749"/>
                        </a:cubicBezTo>
                        <a:lnTo>
                          <a:pt x="442374" y="257620"/>
                        </a:lnTo>
                        <a:lnTo>
                          <a:pt x="442374" y="257620"/>
                        </a:lnTo>
                        <a:lnTo>
                          <a:pt x="443410" y="254512"/>
                        </a:lnTo>
                        <a:lnTo>
                          <a:pt x="438920" y="255893"/>
                        </a:lnTo>
                        <a:lnTo>
                          <a:pt x="434085" y="255202"/>
                        </a:lnTo>
                        <a:lnTo>
                          <a:pt x="434085" y="251404"/>
                        </a:lnTo>
                        <a:lnTo>
                          <a:pt x="428905" y="254512"/>
                        </a:lnTo>
                        <a:lnTo>
                          <a:pt x="423380" y="259692"/>
                        </a:lnTo>
                        <a:lnTo>
                          <a:pt x="426143" y="261418"/>
                        </a:lnTo>
                        <a:lnTo>
                          <a:pt x="431668" y="257965"/>
                        </a:lnTo>
                        <a:lnTo>
                          <a:pt x="437194" y="260037"/>
                        </a:lnTo>
                        <a:lnTo>
                          <a:pt x="437194" y="261073"/>
                        </a:lnTo>
                        <a:lnTo>
                          <a:pt x="440992" y="260037"/>
                        </a:lnTo>
                        <a:lnTo>
                          <a:pt x="428215" y="272814"/>
                        </a:lnTo>
                        <a:lnTo>
                          <a:pt x="413020" y="275922"/>
                        </a:lnTo>
                        <a:lnTo>
                          <a:pt x="408876" y="281448"/>
                        </a:lnTo>
                        <a:lnTo>
                          <a:pt x="406113" y="283520"/>
                        </a:lnTo>
                        <a:lnTo>
                          <a:pt x="405768" y="286282"/>
                        </a:lnTo>
                        <a:lnTo>
                          <a:pt x="408185" y="285937"/>
                        </a:lnTo>
                        <a:lnTo>
                          <a:pt x="410603" y="288009"/>
                        </a:lnTo>
                        <a:lnTo>
                          <a:pt x="410258" y="291117"/>
                        </a:lnTo>
                        <a:lnTo>
                          <a:pt x="409221" y="292153"/>
                        </a:lnTo>
                        <a:lnTo>
                          <a:pt x="405423" y="291462"/>
                        </a:lnTo>
                        <a:lnTo>
                          <a:pt x="396789" y="292844"/>
                        </a:lnTo>
                        <a:cubicBezTo>
                          <a:pt x="395063" y="291462"/>
                          <a:pt x="393336" y="290426"/>
                          <a:pt x="391609" y="289390"/>
                        </a:cubicBezTo>
                        <a:lnTo>
                          <a:pt x="390919" y="288700"/>
                        </a:lnTo>
                        <a:lnTo>
                          <a:pt x="388501" y="287664"/>
                        </a:lnTo>
                        <a:cubicBezTo>
                          <a:pt x="385393" y="285937"/>
                          <a:pt x="382285" y="284556"/>
                          <a:pt x="379177" y="283174"/>
                        </a:cubicBezTo>
                        <a:lnTo>
                          <a:pt x="378832" y="301822"/>
                        </a:lnTo>
                        <a:cubicBezTo>
                          <a:pt x="378832" y="307693"/>
                          <a:pt x="378487" y="313218"/>
                          <a:pt x="378487" y="318744"/>
                        </a:cubicBezTo>
                        <a:lnTo>
                          <a:pt x="380559" y="317708"/>
                        </a:lnTo>
                        <a:lnTo>
                          <a:pt x="382285" y="319434"/>
                        </a:lnTo>
                        <a:lnTo>
                          <a:pt x="378487" y="323233"/>
                        </a:lnTo>
                        <a:cubicBezTo>
                          <a:pt x="378487" y="325650"/>
                          <a:pt x="378487" y="328068"/>
                          <a:pt x="378487" y="330140"/>
                        </a:cubicBezTo>
                        <a:lnTo>
                          <a:pt x="385739" y="322888"/>
                        </a:lnTo>
                        <a:lnTo>
                          <a:pt x="384357" y="328068"/>
                        </a:lnTo>
                        <a:lnTo>
                          <a:pt x="386429" y="328758"/>
                        </a:lnTo>
                        <a:lnTo>
                          <a:pt x="387811" y="336701"/>
                        </a:lnTo>
                        <a:lnTo>
                          <a:pt x="391955" y="340845"/>
                        </a:lnTo>
                        <a:lnTo>
                          <a:pt x="382285" y="335665"/>
                        </a:lnTo>
                        <a:lnTo>
                          <a:pt x="381595" y="339464"/>
                        </a:lnTo>
                        <a:cubicBezTo>
                          <a:pt x="394372" y="344644"/>
                          <a:pt x="411639" y="352241"/>
                          <a:pt x="425798" y="362947"/>
                        </a:cubicBezTo>
                        <a:cubicBezTo>
                          <a:pt x="447208" y="378832"/>
                          <a:pt x="458259" y="401279"/>
                          <a:pt x="455151" y="422344"/>
                        </a:cubicBezTo>
                        <a:cubicBezTo>
                          <a:pt x="453079" y="437539"/>
                          <a:pt x="444100" y="450661"/>
                          <a:pt x="429596" y="460331"/>
                        </a:cubicBezTo>
                        <a:lnTo>
                          <a:pt x="429941" y="462058"/>
                        </a:lnTo>
                        <a:lnTo>
                          <a:pt x="427179" y="465511"/>
                        </a:lnTo>
                        <a:lnTo>
                          <a:pt x="421999" y="466202"/>
                        </a:lnTo>
                        <a:lnTo>
                          <a:pt x="419927" y="469310"/>
                        </a:lnTo>
                        <a:lnTo>
                          <a:pt x="409912" y="473454"/>
                        </a:lnTo>
                        <a:lnTo>
                          <a:pt x="400933" y="473108"/>
                        </a:lnTo>
                        <a:lnTo>
                          <a:pt x="398171" y="476907"/>
                        </a:lnTo>
                        <a:lnTo>
                          <a:pt x="399897" y="479670"/>
                        </a:lnTo>
                        <a:lnTo>
                          <a:pt x="399897" y="479670"/>
                        </a:lnTo>
                        <a:cubicBezTo>
                          <a:pt x="398516" y="480015"/>
                          <a:pt x="397480" y="480706"/>
                          <a:pt x="396099" y="481051"/>
                        </a:cubicBezTo>
                        <a:lnTo>
                          <a:pt x="389883" y="481742"/>
                        </a:lnTo>
                        <a:lnTo>
                          <a:pt x="388156" y="478979"/>
                        </a:lnTo>
                        <a:lnTo>
                          <a:pt x="380904" y="480015"/>
                        </a:lnTo>
                        <a:lnTo>
                          <a:pt x="380904" y="480015"/>
                        </a:lnTo>
                        <a:cubicBezTo>
                          <a:pt x="379523" y="480360"/>
                          <a:pt x="378141" y="481051"/>
                          <a:pt x="377105" y="481396"/>
                        </a:cubicBezTo>
                        <a:lnTo>
                          <a:pt x="377105" y="486576"/>
                        </a:lnTo>
                        <a:cubicBezTo>
                          <a:pt x="377105" y="487958"/>
                          <a:pt x="376760" y="499699"/>
                          <a:pt x="376415" y="515930"/>
                        </a:cubicBezTo>
                        <a:cubicBezTo>
                          <a:pt x="399552" y="527671"/>
                          <a:pt x="428215" y="546665"/>
                          <a:pt x="427179" y="597083"/>
                        </a:cubicBezTo>
                        <a:cubicBezTo>
                          <a:pt x="427179" y="597083"/>
                          <a:pt x="426488" y="606407"/>
                          <a:pt x="424071" y="612969"/>
                        </a:cubicBezTo>
                        <a:lnTo>
                          <a:pt x="424071" y="612969"/>
                        </a:lnTo>
                        <a:lnTo>
                          <a:pt x="434085" y="615731"/>
                        </a:lnTo>
                        <a:cubicBezTo>
                          <a:pt x="414401" y="621602"/>
                          <a:pt x="394027" y="625401"/>
                          <a:pt x="373307" y="627127"/>
                        </a:cubicBezTo>
                        <a:cubicBezTo>
                          <a:pt x="373307" y="628854"/>
                          <a:pt x="373307" y="630581"/>
                          <a:pt x="373307" y="631962"/>
                        </a:cubicBezTo>
                        <a:cubicBezTo>
                          <a:pt x="395408" y="630581"/>
                          <a:pt x="416819" y="626437"/>
                          <a:pt x="437539" y="619875"/>
                        </a:cubicBezTo>
                        <a:lnTo>
                          <a:pt x="442028" y="621257"/>
                        </a:lnTo>
                        <a:lnTo>
                          <a:pt x="446518" y="625055"/>
                        </a:lnTo>
                        <a:lnTo>
                          <a:pt x="452043" y="622983"/>
                        </a:lnTo>
                        <a:lnTo>
                          <a:pt x="460676" y="620911"/>
                        </a:lnTo>
                        <a:lnTo>
                          <a:pt x="464130" y="617803"/>
                        </a:lnTo>
                        <a:lnTo>
                          <a:pt x="473799" y="613659"/>
                        </a:lnTo>
                        <a:lnTo>
                          <a:pt x="483468" y="606753"/>
                        </a:lnTo>
                        <a:lnTo>
                          <a:pt x="494519" y="595702"/>
                        </a:lnTo>
                        <a:lnTo>
                          <a:pt x="495210" y="594321"/>
                        </a:lnTo>
                        <a:cubicBezTo>
                          <a:pt x="514894" y="582925"/>
                          <a:pt x="533196" y="568766"/>
                          <a:pt x="549773" y="552880"/>
                        </a:cubicBezTo>
                        <a:lnTo>
                          <a:pt x="595357" y="598465"/>
                        </a:lnTo>
                        <a:cubicBezTo>
                          <a:pt x="564277" y="628854"/>
                          <a:pt x="528016" y="653027"/>
                          <a:pt x="487958" y="669949"/>
                        </a:cubicBezTo>
                        <a:cubicBezTo>
                          <a:pt x="445136" y="687906"/>
                          <a:pt x="399897" y="697230"/>
                          <a:pt x="352932" y="697230"/>
                        </a:cubicBezTo>
                        <a:cubicBezTo>
                          <a:pt x="306312" y="697230"/>
                          <a:pt x="260728" y="687906"/>
                          <a:pt x="217906" y="669949"/>
                        </a:cubicBezTo>
                        <a:cubicBezTo>
                          <a:pt x="177847" y="653027"/>
                          <a:pt x="141587" y="628854"/>
                          <a:pt x="110507" y="598119"/>
                        </a:cubicBezTo>
                        <a:lnTo>
                          <a:pt x="156091" y="552535"/>
                        </a:lnTo>
                        <a:cubicBezTo>
                          <a:pt x="181301" y="577054"/>
                          <a:pt x="210654" y="596738"/>
                          <a:pt x="243116" y="610551"/>
                        </a:cubicBezTo>
                        <a:cubicBezTo>
                          <a:pt x="272124" y="622983"/>
                          <a:pt x="302858" y="629890"/>
                          <a:pt x="334284" y="631962"/>
                        </a:cubicBezTo>
                        <a:cubicBezTo>
                          <a:pt x="334284" y="630235"/>
                          <a:pt x="334284" y="628854"/>
                          <a:pt x="334284" y="627127"/>
                        </a:cubicBezTo>
                        <a:cubicBezTo>
                          <a:pt x="268670" y="622638"/>
                          <a:pt x="207201" y="595357"/>
                          <a:pt x="159545" y="549082"/>
                        </a:cubicBezTo>
                        <a:lnTo>
                          <a:pt x="169214" y="539412"/>
                        </a:lnTo>
                        <a:lnTo>
                          <a:pt x="177502" y="546665"/>
                        </a:lnTo>
                        <a:lnTo>
                          <a:pt x="194769" y="545283"/>
                        </a:lnTo>
                        <a:lnTo>
                          <a:pt x="201675" y="538376"/>
                        </a:lnTo>
                        <a:lnTo>
                          <a:pt x="210999" y="538722"/>
                        </a:lnTo>
                        <a:lnTo>
                          <a:pt x="219633" y="539758"/>
                        </a:lnTo>
                        <a:lnTo>
                          <a:pt x="224122" y="536304"/>
                        </a:lnTo>
                        <a:lnTo>
                          <a:pt x="223777" y="532160"/>
                        </a:lnTo>
                        <a:lnTo>
                          <a:pt x="218942" y="526635"/>
                        </a:lnTo>
                        <a:lnTo>
                          <a:pt x="213071" y="515239"/>
                        </a:lnTo>
                        <a:lnTo>
                          <a:pt x="207201" y="512822"/>
                        </a:lnTo>
                        <a:lnTo>
                          <a:pt x="203402" y="505570"/>
                        </a:lnTo>
                        <a:lnTo>
                          <a:pt x="205819" y="503152"/>
                        </a:lnTo>
                        <a:cubicBezTo>
                          <a:pt x="240698" y="536650"/>
                          <a:pt x="284901" y="557025"/>
                          <a:pt x="332557" y="561514"/>
                        </a:cubicBezTo>
                        <a:cubicBezTo>
                          <a:pt x="332557" y="559787"/>
                          <a:pt x="332557" y="558061"/>
                          <a:pt x="332557" y="556679"/>
                        </a:cubicBezTo>
                        <a:cubicBezTo>
                          <a:pt x="286282" y="552190"/>
                          <a:pt x="243461" y="532160"/>
                          <a:pt x="209618" y="499699"/>
                        </a:cubicBezTo>
                        <a:lnTo>
                          <a:pt x="255202" y="454115"/>
                        </a:lnTo>
                        <a:cubicBezTo>
                          <a:pt x="267289" y="465511"/>
                          <a:pt x="281102" y="474835"/>
                          <a:pt x="296642" y="481742"/>
                        </a:cubicBezTo>
                        <a:cubicBezTo>
                          <a:pt x="296988" y="480015"/>
                          <a:pt x="297333" y="478634"/>
                          <a:pt x="298024" y="476907"/>
                        </a:cubicBezTo>
                        <a:cubicBezTo>
                          <a:pt x="283520" y="470346"/>
                          <a:pt x="270052" y="461712"/>
                          <a:pt x="258656" y="450661"/>
                        </a:cubicBezTo>
                        <a:lnTo>
                          <a:pt x="304585" y="404732"/>
                        </a:lnTo>
                        <a:cubicBezTo>
                          <a:pt x="311837" y="411293"/>
                          <a:pt x="320471" y="416128"/>
                          <a:pt x="329794" y="419581"/>
                        </a:cubicBezTo>
                        <a:lnTo>
                          <a:pt x="329794" y="414401"/>
                        </a:lnTo>
                        <a:cubicBezTo>
                          <a:pt x="321852" y="411293"/>
                          <a:pt x="314600" y="406804"/>
                          <a:pt x="308384" y="401279"/>
                        </a:cubicBezTo>
                        <a:lnTo>
                          <a:pt x="311492" y="398171"/>
                        </a:lnTo>
                        <a:lnTo>
                          <a:pt x="313218" y="398171"/>
                        </a:lnTo>
                        <a:lnTo>
                          <a:pt x="315981" y="395408"/>
                        </a:lnTo>
                        <a:lnTo>
                          <a:pt x="322197" y="396099"/>
                        </a:lnTo>
                        <a:lnTo>
                          <a:pt x="325651" y="394027"/>
                        </a:lnTo>
                        <a:lnTo>
                          <a:pt x="329794" y="393681"/>
                        </a:lnTo>
                        <a:lnTo>
                          <a:pt x="329794" y="385393"/>
                        </a:lnTo>
                        <a:lnTo>
                          <a:pt x="315636" y="380904"/>
                        </a:lnTo>
                        <a:lnTo>
                          <a:pt x="315291" y="381249"/>
                        </a:lnTo>
                        <a:lnTo>
                          <a:pt x="309420" y="382285"/>
                        </a:lnTo>
                        <a:lnTo>
                          <a:pt x="305276" y="388156"/>
                        </a:lnTo>
                        <a:lnTo>
                          <a:pt x="303549" y="395408"/>
                        </a:lnTo>
                        <a:lnTo>
                          <a:pt x="303549" y="395753"/>
                        </a:lnTo>
                        <a:cubicBezTo>
                          <a:pt x="297678" y="389537"/>
                          <a:pt x="293189" y="381940"/>
                          <a:pt x="290426" y="373652"/>
                        </a:cubicBezTo>
                        <a:lnTo>
                          <a:pt x="290772" y="371580"/>
                        </a:lnTo>
                        <a:cubicBezTo>
                          <a:pt x="286628" y="369508"/>
                          <a:pt x="282829" y="367781"/>
                          <a:pt x="279030" y="365364"/>
                        </a:cubicBezTo>
                        <a:lnTo>
                          <a:pt x="275922" y="367091"/>
                        </a:lnTo>
                        <a:lnTo>
                          <a:pt x="272469" y="365019"/>
                        </a:lnTo>
                        <a:lnTo>
                          <a:pt x="267289" y="367091"/>
                        </a:lnTo>
                        <a:lnTo>
                          <a:pt x="264526" y="364673"/>
                        </a:lnTo>
                        <a:lnTo>
                          <a:pt x="267634" y="361565"/>
                        </a:lnTo>
                        <a:lnTo>
                          <a:pt x="271778" y="360875"/>
                        </a:lnTo>
                        <a:cubicBezTo>
                          <a:pt x="257274" y="350169"/>
                          <a:pt x="248641" y="336356"/>
                          <a:pt x="244152" y="318053"/>
                        </a:cubicBezTo>
                        <a:cubicBezTo>
                          <a:pt x="241389" y="307002"/>
                          <a:pt x="240698" y="296297"/>
                          <a:pt x="241389" y="286282"/>
                        </a:cubicBezTo>
                        <a:lnTo>
                          <a:pt x="234827" y="288700"/>
                        </a:lnTo>
                        <a:lnTo>
                          <a:pt x="230684" y="289045"/>
                        </a:lnTo>
                        <a:cubicBezTo>
                          <a:pt x="234827" y="280757"/>
                          <a:pt x="240007" y="272814"/>
                          <a:pt x="245878" y="265217"/>
                        </a:cubicBezTo>
                        <a:cubicBezTo>
                          <a:pt x="247950" y="259346"/>
                          <a:pt x="250713" y="254166"/>
                          <a:pt x="254166" y="248986"/>
                        </a:cubicBezTo>
                        <a:cubicBezTo>
                          <a:pt x="254166" y="248986"/>
                          <a:pt x="253821" y="249332"/>
                          <a:pt x="253821" y="249332"/>
                        </a:cubicBezTo>
                        <a:lnTo>
                          <a:pt x="208237" y="203747"/>
                        </a:lnTo>
                        <a:cubicBezTo>
                          <a:pt x="240007" y="172322"/>
                          <a:pt x="280412" y="152293"/>
                          <a:pt x="324269" y="146076"/>
                        </a:cubicBezTo>
                        <a:cubicBezTo>
                          <a:pt x="324269" y="144350"/>
                          <a:pt x="324269" y="142968"/>
                          <a:pt x="324269" y="141242"/>
                        </a:cubicBezTo>
                        <a:cubicBezTo>
                          <a:pt x="279376" y="147458"/>
                          <a:pt x="237936" y="167833"/>
                          <a:pt x="205129" y="200639"/>
                        </a:cubicBezTo>
                        <a:lnTo>
                          <a:pt x="194078" y="189589"/>
                        </a:lnTo>
                        <a:cubicBezTo>
                          <a:pt x="194078" y="189589"/>
                          <a:pt x="194078" y="189589"/>
                          <a:pt x="194078" y="189589"/>
                        </a:cubicBezTo>
                        <a:cubicBezTo>
                          <a:pt x="193042" y="191315"/>
                          <a:pt x="192351" y="193042"/>
                          <a:pt x="192006" y="194423"/>
                        </a:cubicBezTo>
                        <a:lnTo>
                          <a:pt x="201675" y="204093"/>
                        </a:lnTo>
                        <a:cubicBezTo>
                          <a:pt x="163689" y="243461"/>
                          <a:pt x="142623" y="295261"/>
                          <a:pt x="142278" y="350514"/>
                        </a:cubicBezTo>
                        <a:lnTo>
                          <a:pt x="77010" y="350514"/>
                        </a:lnTo>
                        <a:cubicBezTo>
                          <a:pt x="77010" y="277994"/>
                          <a:pt x="104982" y="209618"/>
                          <a:pt x="155401" y="157818"/>
                        </a:cubicBezTo>
                        <a:lnTo>
                          <a:pt x="173358" y="175775"/>
                        </a:lnTo>
                        <a:cubicBezTo>
                          <a:pt x="174739" y="175775"/>
                          <a:pt x="176121" y="176121"/>
                          <a:pt x="177502" y="175775"/>
                        </a:cubicBezTo>
                        <a:cubicBezTo>
                          <a:pt x="178538" y="175775"/>
                          <a:pt x="179229" y="175430"/>
                          <a:pt x="179919" y="175430"/>
                        </a:cubicBezTo>
                        <a:lnTo>
                          <a:pt x="158854" y="154365"/>
                        </a:lnTo>
                        <a:cubicBezTo>
                          <a:pt x="173013" y="140206"/>
                          <a:pt x="188553" y="127774"/>
                          <a:pt x="205129" y="117414"/>
                        </a:cubicBezTo>
                        <a:cubicBezTo>
                          <a:pt x="206165" y="114651"/>
                          <a:pt x="207201" y="111888"/>
                          <a:pt x="208927" y="109126"/>
                        </a:cubicBezTo>
                        <a:cubicBezTo>
                          <a:pt x="189589" y="120867"/>
                          <a:pt x="171631" y="134680"/>
                          <a:pt x="155401" y="150911"/>
                        </a:cubicBezTo>
                        <a:lnTo>
                          <a:pt x="107054" y="103946"/>
                        </a:lnTo>
                        <a:cubicBezTo>
                          <a:pt x="138824" y="72520"/>
                          <a:pt x="175430" y="47656"/>
                          <a:pt x="216525" y="30389"/>
                        </a:cubicBezTo>
                        <a:cubicBezTo>
                          <a:pt x="248986" y="16576"/>
                          <a:pt x="283174" y="7943"/>
                          <a:pt x="318053" y="4835"/>
                        </a:cubicBezTo>
                        <a:lnTo>
                          <a:pt x="317362" y="0"/>
                        </a:lnTo>
                        <a:cubicBezTo>
                          <a:pt x="281793" y="3453"/>
                          <a:pt x="247260" y="12087"/>
                          <a:pt x="214453" y="25900"/>
                        </a:cubicBezTo>
                        <a:cubicBezTo>
                          <a:pt x="172667" y="43512"/>
                          <a:pt x="135026" y="69067"/>
                          <a:pt x="102910" y="101183"/>
                        </a:cubicBezTo>
                        <a:cubicBezTo>
                          <a:pt x="70794" y="133299"/>
                          <a:pt x="45239" y="170941"/>
                          <a:pt x="27627" y="212726"/>
                        </a:cubicBezTo>
                        <a:cubicBezTo>
                          <a:pt x="9324" y="255893"/>
                          <a:pt x="0" y="302168"/>
                          <a:pt x="0" y="349479"/>
                        </a:cubicBezTo>
                        <a:cubicBezTo>
                          <a:pt x="0" y="396789"/>
                          <a:pt x="9324" y="443064"/>
                          <a:pt x="27627" y="486231"/>
                        </a:cubicBezTo>
                        <a:cubicBezTo>
                          <a:pt x="45239" y="528016"/>
                          <a:pt x="70794" y="565658"/>
                          <a:pt x="102910" y="597774"/>
                        </a:cubicBezTo>
                        <a:cubicBezTo>
                          <a:pt x="135026" y="629890"/>
                          <a:pt x="172667" y="655445"/>
                          <a:pt x="214453" y="673057"/>
                        </a:cubicBezTo>
                        <a:cubicBezTo>
                          <a:pt x="257620" y="691360"/>
                          <a:pt x="303894" y="700684"/>
                          <a:pt x="351205" y="700684"/>
                        </a:cubicBezTo>
                        <a:cubicBezTo>
                          <a:pt x="398516" y="700684"/>
                          <a:pt x="444791" y="691360"/>
                          <a:pt x="487958" y="673057"/>
                        </a:cubicBezTo>
                        <a:cubicBezTo>
                          <a:pt x="529743" y="655445"/>
                          <a:pt x="567385" y="629890"/>
                          <a:pt x="599501" y="597774"/>
                        </a:cubicBezTo>
                        <a:cubicBezTo>
                          <a:pt x="631617" y="565658"/>
                          <a:pt x="657172" y="528016"/>
                          <a:pt x="674784" y="486231"/>
                        </a:cubicBezTo>
                        <a:cubicBezTo>
                          <a:pt x="693086" y="443064"/>
                          <a:pt x="702410" y="396789"/>
                          <a:pt x="702410" y="349479"/>
                        </a:cubicBezTo>
                        <a:cubicBezTo>
                          <a:pt x="702756" y="302168"/>
                          <a:pt x="693432" y="256238"/>
                          <a:pt x="675129" y="212726"/>
                        </a:cubicBezTo>
                        <a:close/>
                        <a:moveTo>
                          <a:pt x="154365" y="544938"/>
                        </a:moveTo>
                        <a:cubicBezTo>
                          <a:pt x="149530" y="540103"/>
                          <a:pt x="145040" y="534923"/>
                          <a:pt x="140551" y="529743"/>
                        </a:cubicBezTo>
                        <a:lnTo>
                          <a:pt x="144695" y="531470"/>
                        </a:lnTo>
                        <a:lnTo>
                          <a:pt x="148839" y="529052"/>
                        </a:lnTo>
                        <a:lnTo>
                          <a:pt x="160235" y="536304"/>
                        </a:lnTo>
                        <a:lnTo>
                          <a:pt x="162307" y="536995"/>
                        </a:lnTo>
                        <a:lnTo>
                          <a:pt x="154365" y="544938"/>
                        </a:lnTo>
                        <a:close/>
                        <a:moveTo>
                          <a:pt x="161962" y="389883"/>
                        </a:moveTo>
                        <a:lnTo>
                          <a:pt x="154710" y="391609"/>
                        </a:lnTo>
                        <a:lnTo>
                          <a:pt x="151602" y="388501"/>
                        </a:lnTo>
                        <a:lnTo>
                          <a:pt x="149530" y="387120"/>
                        </a:lnTo>
                        <a:lnTo>
                          <a:pt x="147458" y="384703"/>
                        </a:lnTo>
                        <a:cubicBezTo>
                          <a:pt x="145731" y="374688"/>
                          <a:pt x="144695" y="364328"/>
                          <a:pt x="144695" y="353968"/>
                        </a:cubicBezTo>
                        <a:lnTo>
                          <a:pt x="172322" y="353968"/>
                        </a:lnTo>
                        <a:lnTo>
                          <a:pt x="171977" y="355349"/>
                        </a:lnTo>
                        <a:lnTo>
                          <a:pt x="168178" y="361911"/>
                        </a:lnTo>
                        <a:lnTo>
                          <a:pt x="165761" y="362256"/>
                        </a:lnTo>
                        <a:lnTo>
                          <a:pt x="161271" y="377105"/>
                        </a:lnTo>
                        <a:lnTo>
                          <a:pt x="165415" y="383667"/>
                        </a:lnTo>
                        <a:lnTo>
                          <a:pt x="161962" y="389883"/>
                        </a:lnTo>
                        <a:close/>
                        <a:moveTo>
                          <a:pt x="182337" y="482432"/>
                        </a:moveTo>
                        <a:lnTo>
                          <a:pt x="181646" y="480706"/>
                        </a:lnTo>
                        <a:lnTo>
                          <a:pt x="185099" y="481396"/>
                        </a:lnTo>
                        <a:cubicBezTo>
                          <a:pt x="185790" y="482087"/>
                          <a:pt x="186481" y="483123"/>
                          <a:pt x="187171" y="484159"/>
                        </a:cubicBezTo>
                        <a:lnTo>
                          <a:pt x="182337" y="482432"/>
                        </a:lnTo>
                        <a:close/>
                        <a:moveTo>
                          <a:pt x="199603" y="499699"/>
                        </a:moveTo>
                        <a:lnTo>
                          <a:pt x="196841" y="494519"/>
                        </a:lnTo>
                        <a:cubicBezTo>
                          <a:pt x="198222" y="495900"/>
                          <a:pt x="199258" y="497282"/>
                          <a:pt x="200639" y="498663"/>
                        </a:cubicBezTo>
                        <a:lnTo>
                          <a:pt x="199603" y="499699"/>
                        </a:lnTo>
                        <a:close/>
                        <a:moveTo>
                          <a:pt x="204093" y="495210"/>
                        </a:moveTo>
                        <a:cubicBezTo>
                          <a:pt x="199949" y="491066"/>
                          <a:pt x="196150" y="486922"/>
                          <a:pt x="192697" y="482432"/>
                        </a:cubicBezTo>
                        <a:lnTo>
                          <a:pt x="192697" y="482432"/>
                        </a:lnTo>
                        <a:lnTo>
                          <a:pt x="194769" y="475180"/>
                        </a:lnTo>
                        <a:lnTo>
                          <a:pt x="194423" y="466892"/>
                        </a:lnTo>
                        <a:lnTo>
                          <a:pt x="187862" y="455496"/>
                        </a:lnTo>
                        <a:lnTo>
                          <a:pt x="187862" y="443755"/>
                        </a:lnTo>
                        <a:lnTo>
                          <a:pt x="185445" y="436157"/>
                        </a:lnTo>
                        <a:lnTo>
                          <a:pt x="187171" y="433049"/>
                        </a:lnTo>
                        <a:lnTo>
                          <a:pt x="180265" y="420617"/>
                        </a:lnTo>
                        <a:lnTo>
                          <a:pt x="180955" y="416128"/>
                        </a:lnTo>
                        <a:lnTo>
                          <a:pt x="177157" y="408876"/>
                        </a:lnTo>
                        <a:lnTo>
                          <a:pt x="173358" y="407840"/>
                        </a:lnTo>
                        <a:lnTo>
                          <a:pt x="179574" y="406804"/>
                        </a:lnTo>
                        <a:lnTo>
                          <a:pt x="177847" y="404387"/>
                        </a:lnTo>
                        <a:lnTo>
                          <a:pt x="173703" y="395408"/>
                        </a:lnTo>
                        <a:lnTo>
                          <a:pt x="166451" y="393336"/>
                        </a:lnTo>
                        <a:lnTo>
                          <a:pt x="168178" y="387465"/>
                        </a:lnTo>
                        <a:lnTo>
                          <a:pt x="165415" y="378141"/>
                        </a:lnTo>
                        <a:lnTo>
                          <a:pt x="168869" y="370199"/>
                        </a:lnTo>
                        <a:lnTo>
                          <a:pt x="177502" y="369508"/>
                        </a:lnTo>
                        <a:lnTo>
                          <a:pt x="179919" y="365364"/>
                        </a:lnTo>
                        <a:lnTo>
                          <a:pt x="178883" y="355694"/>
                        </a:lnTo>
                        <a:lnTo>
                          <a:pt x="184409" y="355694"/>
                        </a:lnTo>
                        <a:lnTo>
                          <a:pt x="187862" y="356731"/>
                        </a:lnTo>
                        <a:lnTo>
                          <a:pt x="192006" y="358802"/>
                        </a:lnTo>
                        <a:lnTo>
                          <a:pt x="192006" y="355694"/>
                        </a:lnTo>
                        <a:lnTo>
                          <a:pt x="209273" y="355694"/>
                        </a:lnTo>
                        <a:cubicBezTo>
                          <a:pt x="209273" y="360184"/>
                          <a:pt x="209618" y="364328"/>
                          <a:pt x="210309" y="368817"/>
                        </a:cubicBezTo>
                        <a:lnTo>
                          <a:pt x="210309" y="369163"/>
                        </a:lnTo>
                        <a:lnTo>
                          <a:pt x="206510" y="368817"/>
                        </a:lnTo>
                        <a:lnTo>
                          <a:pt x="200985" y="375033"/>
                        </a:lnTo>
                        <a:lnTo>
                          <a:pt x="205819" y="376069"/>
                        </a:lnTo>
                        <a:lnTo>
                          <a:pt x="210999" y="372961"/>
                        </a:lnTo>
                        <a:cubicBezTo>
                          <a:pt x="215489" y="403351"/>
                          <a:pt x="229647" y="430287"/>
                          <a:pt x="250367" y="451352"/>
                        </a:cubicBezTo>
                        <a:lnTo>
                          <a:pt x="204093" y="495210"/>
                        </a:lnTo>
                        <a:close/>
                        <a:moveTo>
                          <a:pt x="184754" y="343953"/>
                        </a:moveTo>
                        <a:lnTo>
                          <a:pt x="186481" y="332557"/>
                        </a:lnTo>
                        <a:lnTo>
                          <a:pt x="195805" y="327722"/>
                        </a:lnTo>
                        <a:lnTo>
                          <a:pt x="206855" y="330485"/>
                        </a:lnTo>
                        <a:lnTo>
                          <a:pt x="209273" y="334629"/>
                        </a:lnTo>
                        <a:cubicBezTo>
                          <a:pt x="208582" y="339464"/>
                          <a:pt x="208582" y="344298"/>
                          <a:pt x="208582" y="349133"/>
                        </a:cubicBezTo>
                        <a:lnTo>
                          <a:pt x="191315" y="349133"/>
                        </a:lnTo>
                        <a:lnTo>
                          <a:pt x="191315" y="347752"/>
                        </a:lnTo>
                        <a:lnTo>
                          <a:pt x="184754" y="343953"/>
                        </a:lnTo>
                        <a:close/>
                        <a:moveTo>
                          <a:pt x="233791" y="379177"/>
                        </a:moveTo>
                        <a:lnTo>
                          <a:pt x="240353" y="381940"/>
                        </a:lnTo>
                        <a:lnTo>
                          <a:pt x="244842" y="387465"/>
                        </a:lnTo>
                        <a:lnTo>
                          <a:pt x="246914" y="386084"/>
                        </a:lnTo>
                        <a:lnTo>
                          <a:pt x="254512" y="390919"/>
                        </a:lnTo>
                        <a:lnTo>
                          <a:pt x="257274" y="394372"/>
                        </a:lnTo>
                        <a:lnTo>
                          <a:pt x="252094" y="392300"/>
                        </a:lnTo>
                        <a:lnTo>
                          <a:pt x="251058" y="394372"/>
                        </a:lnTo>
                        <a:lnTo>
                          <a:pt x="255547" y="396789"/>
                        </a:lnTo>
                        <a:lnTo>
                          <a:pt x="260382" y="400588"/>
                        </a:lnTo>
                        <a:lnTo>
                          <a:pt x="260382" y="398171"/>
                        </a:lnTo>
                        <a:lnTo>
                          <a:pt x="259346" y="394372"/>
                        </a:lnTo>
                        <a:lnTo>
                          <a:pt x="261418" y="390919"/>
                        </a:lnTo>
                        <a:lnTo>
                          <a:pt x="263836" y="389537"/>
                        </a:lnTo>
                        <a:lnTo>
                          <a:pt x="259001" y="383667"/>
                        </a:lnTo>
                        <a:lnTo>
                          <a:pt x="264526" y="386429"/>
                        </a:lnTo>
                        <a:lnTo>
                          <a:pt x="267980" y="390919"/>
                        </a:lnTo>
                        <a:lnTo>
                          <a:pt x="270397" y="397135"/>
                        </a:lnTo>
                        <a:lnTo>
                          <a:pt x="275232" y="398171"/>
                        </a:lnTo>
                        <a:lnTo>
                          <a:pt x="264872" y="399897"/>
                        </a:lnTo>
                        <a:lnTo>
                          <a:pt x="268670" y="408185"/>
                        </a:lnTo>
                        <a:lnTo>
                          <a:pt x="272124" y="408531"/>
                        </a:lnTo>
                        <a:lnTo>
                          <a:pt x="272814" y="405077"/>
                        </a:lnTo>
                        <a:lnTo>
                          <a:pt x="271778" y="400933"/>
                        </a:lnTo>
                        <a:lnTo>
                          <a:pt x="276268" y="400588"/>
                        </a:lnTo>
                        <a:lnTo>
                          <a:pt x="279721" y="394717"/>
                        </a:lnTo>
                        <a:lnTo>
                          <a:pt x="281102" y="386084"/>
                        </a:lnTo>
                        <a:lnTo>
                          <a:pt x="283520" y="385048"/>
                        </a:lnTo>
                        <a:lnTo>
                          <a:pt x="285592" y="381595"/>
                        </a:lnTo>
                        <a:cubicBezTo>
                          <a:pt x="289045" y="388156"/>
                          <a:pt x="293189" y="394372"/>
                          <a:pt x="298369" y="399897"/>
                        </a:cubicBezTo>
                        <a:lnTo>
                          <a:pt x="253130" y="445827"/>
                        </a:lnTo>
                        <a:cubicBezTo>
                          <a:pt x="233101" y="425452"/>
                          <a:pt x="219287" y="398861"/>
                          <a:pt x="215144" y="368817"/>
                        </a:cubicBezTo>
                        <a:lnTo>
                          <a:pt x="217906" y="369163"/>
                        </a:lnTo>
                        <a:lnTo>
                          <a:pt x="226540" y="377796"/>
                        </a:lnTo>
                        <a:lnTo>
                          <a:pt x="233791" y="379177"/>
                        </a:lnTo>
                        <a:close/>
                        <a:moveTo>
                          <a:pt x="225158" y="294916"/>
                        </a:moveTo>
                        <a:cubicBezTo>
                          <a:pt x="225504" y="293880"/>
                          <a:pt x="225849" y="293189"/>
                          <a:pt x="226194" y="292153"/>
                        </a:cubicBezTo>
                        <a:lnTo>
                          <a:pt x="227575" y="292153"/>
                        </a:lnTo>
                        <a:lnTo>
                          <a:pt x="226194" y="294916"/>
                        </a:lnTo>
                        <a:lnTo>
                          <a:pt x="225158" y="294916"/>
                        </a:lnTo>
                        <a:close/>
                        <a:moveTo>
                          <a:pt x="202366" y="206165"/>
                        </a:moveTo>
                        <a:lnTo>
                          <a:pt x="247950" y="251749"/>
                        </a:lnTo>
                        <a:cubicBezTo>
                          <a:pt x="237590" y="262800"/>
                          <a:pt x="228611" y="275577"/>
                          <a:pt x="222050" y="289736"/>
                        </a:cubicBezTo>
                        <a:lnTo>
                          <a:pt x="219633" y="289390"/>
                        </a:lnTo>
                        <a:lnTo>
                          <a:pt x="221705" y="286628"/>
                        </a:lnTo>
                        <a:lnTo>
                          <a:pt x="216525" y="291117"/>
                        </a:lnTo>
                        <a:lnTo>
                          <a:pt x="212381" y="293880"/>
                        </a:lnTo>
                        <a:lnTo>
                          <a:pt x="211345" y="292153"/>
                        </a:lnTo>
                        <a:lnTo>
                          <a:pt x="204093" y="294916"/>
                        </a:lnTo>
                        <a:lnTo>
                          <a:pt x="204438" y="297678"/>
                        </a:lnTo>
                        <a:lnTo>
                          <a:pt x="208237" y="295261"/>
                        </a:lnTo>
                        <a:lnTo>
                          <a:pt x="214798" y="294916"/>
                        </a:lnTo>
                        <a:lnTo>
                          <a:pt x="220669" y="293189"/>
                        </a:lnTo>
                        <a:cubicBezTo>
                          <a:pt x="220324" y="293880"/>
                          <a:pt x="219978" y="294570"/>
                          <a:pt x="219633" y="295261"/>
                        </a:cubicBezTo>
                        <a:lnTo>
                          <a:pt x="212035" y="300786"/>
                        </a:lnTo>
                        <a:lnTo>
                          <a:pt x="210309" y="299060"/>
                        </a:lnTo>
                        <a:lnTo>
                          <a:pt x="201330" y="305621"/>
                        </a:lnTo>
                        <a:lnTo>
                          <a:pt x="193042" y="304240"/>
                        </a:lnTo>
                        <a:lnTo>
                          <a:pt x="187862" y="310456"/>
                        </a:lnTo>
                        <a:lnTo>
                          <a:pt x="179919" y="328413"/>
                        </a:lnTo>
                        <a:lnTo>
                          <a:pt x="181301" y="333248"/>
                        </a:lnTo>
                        <a:lnTo>
                          <a:pt x="174739" y="341881"/>
                        </a:lnTo>
                        <a:lnTo>
                          <a:pt x="173703" y="348442"/>
                        </a:lnTo>
                        <a:lnTo>
                          <a:pt x="173703" y="348788"/>
                        </a:lnTo>
                        <a:lnTo>
                          <a:pt x="144695" y="348788"/>
                        </a:lnTo>
                        <a:cubicBezTo>
                          <a:pt x="144350" y="295261"/>
                          <a:pt x="165070" y="244842"/>
                          <a:pt x="202366" y="206165"/>
                        </a:cubicBezTo>
                        <a:close/>
                        <a:moveTo>
                          <a:pt x="139515" y="353968"/>
                        </a:moveTo>
                        <a:cubicBezTo>
                          <a:pt x="139860" y="363982"/>
                          <a:pt x="140551" y="373652"/>
                          <a:pt x="142278" y="383321"/>
                        </a:cubicBezTo>
                        <a:lnTo>
                          <a:pt x="138824" y="381595"/>
                        </a:lnTo>
                        <a:lnTo>
                          <a:pt x="138824" y="386084"/>
                        </a:lnTo>
                        <a:lnTo>
                          <a:pt x="136407" y="385048"/>
                        </a:lnTo>
                        <a:lnTo>
                          <a:pt x="134335" y="381595"/>
                        </a:lnTo>
                        <a:lnTo>
                          <a:pt x="129500" y="383667"/>
                        </a:lnTo>
                        <a:lnTo>
                          <a:pt x="128810" y="387811"/>
                        </a:lnTo>
                        <a:lnTo>
                          <a:pt x="117759" y="405077"/>
                        </a:lnTo>
                        <a:lnTo>
                          <a:pt x="114651" y="405768"/>
                        </a:lnTo>
                        <a:lnTo>
                          <a:pt x="113270" y="434431"/>
                        </a:lnTo>
                        <a:lnTo>
                          <a:pt x="105327" y="438229"/>
                        </a:lnTo>
                        <a:lnTo>
                          <a:pt x="102910" y="437193"/>
                        </a:lnTo>
                        <a:lnTo>
                          <a:pt x="99111" y="438920"/>
                        </a:lnTo>
                        <a:lnTo>
                          <a:pt x="90132" y="438229"/>
                        </a:lnTo>
                        <a:lnTo>
                          <a:pt x="89096" y="437884"/>
                        </a:lnTo>
                        <a:cubicBezTo>
                          <a:pt x="80118" y="411293"/>
                          <a:pt x="75283" y="382976"/>
                          <a:pt x="74938" y="353968"/>
                        </a:cubicBezTo>
                        <a:lnTo>
                          <a:pt x="139515" y="353968"/>
                        </a:lnTo>
                        <a:close/>
                        <a:moveTo>
                          <a:pt x="31771" y="214798"/>
                        </a:moveTo>
                        <a:cubicBezTo>
                          <a:pt x="48692" y="174739"/>
                          <a:pt x="72866" y="138824"/>
                          <a:pt x="103255" y="107399"/>
                        </a:cubicBezTo>
                        <a:lnTo>
                          <a:pt x="148839" y="152983"/>
                        </a:lnTo>
                        <a:cubicBezTo>
                          <a:pt x="124320" y="178193"/>
                          <a:pt x="104637" y="207546"/>
                          <a:pt x="91168" y="240007"/>
                        </a:cubicBezTo>
                        <a:cubicBezTo>
                          <a:pt x="76664" y="274541"/>
                          <a:pt x="69067" y="311492"/>
                          <a:pt x="69067" y="349133"/>
                        </a:cubicBezTo>
                        <a:lnTo>
                          <a:pt x="4835" y="349133"/>
                        </a:lnTo>
                        <a:cubicBezTo>
                          <a:pt x="4835" y="302513"/>
                          <a:pt x="13813" y="257274"/>
                          <a:pt x="31771" y="214798"/>
                        </a:cubicBezTo>
                        <a:close/>
                        <a:moveTo>
                          <a:pt x="31771" y="484504"/>
                        </a:moveTo>
                        <a:cubicBezTo>
                          <a:pt x="14159" y="443064"/>
                          <a:pt x="5180" y="399207"/>
                          <a:pt x="4490" y="353968"/>
                        </a:cubicBezTo>
                        <a:lnTo>
                          <a:pt x="69067" y="353968"/>
                        </a:lnTo>
                        <a:cubicBezTo>
                          <a:pt x="69412" y="382631"/>
                          <a:pt x="74247" y="410257"/>
                          <a:pt x="82880" y="437193"/>
                        </a:cubicBezTo>
                        <a:lnTo>
                          <a:pt x="78046" y="440301"/>
                        </a:lnTo>
                        <a:lnTo>
                          <a:pt x="65614" y="433395"/>
                        </a:lnTo>
                        <a:lnTo>
                          <a:pt x="62851" y="436157"/>
                        </a:lnTo>
                        <a:lnTo>
                          <a:pt x="59398" y="434431"/>
                        </a:lnTo>
                        <a:lnTo>
                          <a:pt x="57326" y="436157"/>
                        </a:lnTo>
                        <a:lnTo>
                          <a:pt x="58707" y="440647"/>
                        </a:lnTo>
                        <a:lnTo>
                          <a:pt x="51455" y="440301"/>
                        </a:lnTo>
                        <a:lnTo>
                          <a:pt x="47311" y="437884"/>
                        </a:lnTo>
                        <a:lnTo>
                          <a:pt x="47656" y="434085"/>
                        </a:lnTo>
                        <a:lnTo>
                          <a:pt x="46620" y="430977"/>
                        </a:lnTo>
                        <a:lnTo>
                          <a:pt x="44548" y="430977"/>
                        </a:lnTo>
                        <a:lnTo>
                          <a:pt x="44893" y="434431"/>
                        </a:lnTo>
                        <a:lnTo>
                          <a:pt x="44548" y="436503"/>
                        </a:lnTo>
                        <a:lnTo>
                          <a:pt x="42822" y="435812"/>
                        </a:lnTo>
                        <a:lnTo>
                          <a:pt x="37642" y="438229"/>
                        </a:lnTo>
                        <a:lnTo>
                          <a:pt x="41095" y="440992"/>
                        </a:lnTo>
                        <a:lnTo>
                          <a:pt x="36606" y="439956"/>
                        </a:lnTo>
                        <a:lnTo>
                          <a:pt x="34188" y="442373"/>
                        </a:lnTo>
                        <a:lnTo>
                          <a:pt x="36606" y="443409"/>
                        </a:lnTo>
                        <a:lnTo>
                          <a:pt x="33497" y="443409"/>
                        </a:lnTo>
                        <a:lnTo>
                          <a:pt x="33497" y="448589"/>
                        </a:lnTo>
                        <a:lnTo>
                          <a:pt x="34879" y="451352"/>
                        </a:lnTo>
                        <a:lnTo>
                          <a:pt x="36606" y="452733"/>
                        </a:lnTo>
                        <a:lnTo>
                          <a:pt x="33843" y="452733"/>
                        </a:lnTo>
                        <a:lnTo>
                          <a:pt x="35224" y="457223"/>
                        </a:lnTo>
                        <a:lnTo>
                          <a:pt x="37987" y="458259"/>
                        </a:lnTo>
                        <a:lnTo>
                          <a:pt x="39023" y="459986"/>
                        </a:lnTo>
                        <a:lnTo>
                          <a:pt x="40750" y="463094"/>
                        </a:lnTo>
                        <a:lnTo>
                          <a:pt x="41786" y="465856"/>
                        </a:lnTo>
                        <a:lnTo>
                          <a:pt x="35570" y="462058"/>
                        </a:lnTo>
                        <a:lnTo>
                          <a:pt x="37987" y="468619"/>
                        </a:lnTo>
                        <a:lnTo>
                          <a:pt x="33843" y="459640"/>
                        </a:lnTo>
                        <a:lnTo>
                          <a:pt x="33843" y="465511"/>
                        </a:lnTo>
                        <a:lnTo>
                          <a:pt x="37642" y="474490"/>
                        </a:lnTo>
                        <a:lnTo>
                          <a:pt x="40750" y="482087"/>
                        </a:lnTo>
                        <a:lnTo>
                          <a:pt x="50419" y="501426"/>
                        </a:lnTo>
                        <a:lnTo>
                          <a:pt x="49383" y="497627"/>
                        </a:lnTo>
                        <a:lnTo>
                          <a:pt x="41786" y="478979"/>
                        </a:lnTo>
                        <a:lnTo>
                          <a:pt x="41786" y="472072"/>
                        </a:lnTo>
                        <a:lnTo>
                          <a:pt x="45584" y="465856"/>
                        </a:lnTo>
                        <a:lnTo>
                          <a:pt x="58016" y="481051"/>
                        </a:lnTo>
                        <a:lnTo>
                          <a:pt x="59743" y="479670"/>
                        </a:lnTo>
                        <a:lnTo>
                          <a:pt x="57671" y="470346"/>
                        </a:lnTo>
                        <a:lnTo>
                          <a:pt x="60088" y="472072"/>
                        </a:lnTo>
                        <a:lnTo>
                          <a:pt x="63887" y="478634"/>
                        </a:lnTo>
                        <a:lnTo>
                          <a:pt x="70103" y="480360"/>
                        </a:lnTo>
                        <a:lnTo>
                          <a:pt x="72866" y="484504"/>
                        </a:lnTo>
                        <a:lnTo>
                          <a:pt x="75283" y="484850"/>
                        </a:lnTo>
                        <a:lnTo>
                          <a:pt x="73211" y="479670"/>
                        </a:lnTo>
                        <a:lnTo>
                          <a:pt x="75283" y="476907"/>
                        </a:lnTo>
                        <a:lnTo>
                          <a:pt x="77355" y="484159"/>
                        </a:lnTo>
                        <a:lnTo>
                          <a:pt x="81844" y="491411"/>
                        </a:lnTo>
                        <a:lnTo>
                          <a:pt x="85988" y="490720"/>
                        </a:lnTo>
                        <a:lnTo>
                          <a:pt x="97039" y="509714"/>
                        </a:lnTo>
                        <a:lnTo>
                          <a:pt x="103255" y="511440"/>
                        </a:lnTo>
                        <a:lnTo>
                          <a:pt x="104982" y="503843"/>
                        </a:lnTo>
                        <a:lnTo>
                          <a:pt x="107399" y="506951"/>
                        </a:lnTo>
                        <a:lnTo>
                          <a:pt x="116723" y="520764"/>
                        </a:lnTo>
                        <a:lnTo>
                          <a:pt x="128464" y="523872"/>
                        </a:lnTo>
                        <a:cubicBezTo>
                          <a:pt x="135026" y="532160"/>
                          <a:pt x="142278" y="540448"/>
                          <a:pt x="149875" y="548046"/>
                        </a:cubicBezTo>
                        <a:lnTo>
                          <a:pt x="104291" y="593630"/>
                        </a:lnTo>
                        <a:cubicBezTo>
                          <a:pt x="73902" y="562205"/>
                          <a:pt x="49383" y="525254"/>
                          <a:pt x="31771" y="484504"/>
                        </a:cubicBezTo>
                        <a:close/>
                        <a:moveTo>
                          <a:pt x="598810" y="107399"/>
                        </a:moveTo>
                        <a:cubicBezTo>
                          <a:pt x="629545" y="138479"/>
                          <a:pt x="653718" y="174739"/>
                          <a:pt x="670640" y="214798"/>
                        </a:cubicBezTo>
                        <a:cubicBezTo>
                          <a:pt x="688597" y="257274"/>
                          <a:pt x="697921" y="302513"/>
                          <a:pt x="697921" y="349133"/>
                        </a:cubicBezTo>
                        <a:lnTo>
                          <a:pt x="633343" y="349133"/>
                        </a:lnTo>
                        <a:cubicBezTo>
                          <a:pt x="633343" y="311146"/>
                          <a:pt x="625746" y="274541"/>
                          <a:pt x="611242" y="240007"/>
                        </a:cubicBezTo>
                        <a:cubicBezTo>
                          <a:pt x="609861" y="236554"/>
                          <a:pt x="608479" y="233446"/>
                          <a:pt x="606753" y="229993"/>
                        </a:cubicBezTo>
                        <a:lnTo>
                          <a:pt x="608479" y="226539"/>
                        </a:lnTo>
                        <a:lnTo>
                          <a:pt x="612278" y="228957"/>
                        </a:lnTo>
                        <a:lnTo>
                          <a:pt x="613659" y="224813"/>
                        </a:lnTo>
                        <a:lnTo>
                          <a:pt x="591903" y="189589"/>
                        </a:lnTo>
                        <a:lnTo>
                          <a:pt x="587414" y="188207"/>
                        </a:lnTo>
                        <a:lnTo>
                          <a:pt x="555643" y="151602"/>
                        </a:lnTo>
                        <a:lnTo>
                          <a:pt x="555643" y="150911"/>
                        </a:lnTo>
                        <a:lnTo>
                          <a:pt x="598810" y="107399"/>
                        </a:lnTo>
                        <a:close/>
                        <a:moveTo>
                          <a:pt x="503843" y="202366"/>
                        </a:moveTo>
                        <a:lnTo>
                          <a:pt x="509368" y="208582"/>
                        </a:lnTo>
                        <a:lnTo>
                          <a:pt x="512131" y="199603"/>
                        </a:lnTo>
                        <a:lnTo>
                          <a:pt x="507642" y="198913"/>
                        </a:lnTo>
                        <a:lnTo>
                          <a:pt x="507642" y="198567"/>
                        </a:lnTo>
                        <a:lnTo>
                          <a:pt x="521800" y="184409"/>
                        </a:lnTo>
                        <a:lnTo>
                          <a:pt x="531125" y="194078"/>
                        </a:lnTo>
                        <a:lnTo>
                          <a:pt x="540103" y="193387"/>
                        </a:lnTo>
                        <a:lnTo>
                          <a:pt x="543211" y="198222"/>
                        </a:lnTo>
                        <a:lnTo>
                          <a:pt x="544247" y="205819"/>
                        </a:lnTo>
                        <a:lnTo>
                          <a:pt x="562205" y="216525"/>
                        </a:lnTo>
                        <a:lnTo>
                          <a:pt x="567039" y="215834"/>
                        </a:lnTo>
                        <a:lnTo>
                          <a:pt x="579126" y="229302"/>
                        </a:lnTo>
                        <a:lnTo>
                          <a:pt x="581889" y="236209"/>
                        </a:lnTo>
                        <a:lnTo>
                          <a:pt x="590177" y="244842"/>
                        </a:lnTo>
                        <a:lnTo>
                          <a:pt x="599846" y="244497"/>
                        </a:lnTo>
                        <a:lnTo>
                          <a:pt x="603990" y="235518"/>
                        </a:lnTo>
                        <a:cubicBezTo>
                          <a:pt x="619875" y="270742"/>
                          <a:pt x="628509" y="309074"/>
                          <a:pt x="628509" y="348788"/>
                        </a:cubicBezTo>
                        <a:lnTo>
                          <a:pt x="563241" y="348788"/>
                        </a:lnTo>
                        <a:cubicBezTo>
                          <a:pt x="563241" y="336356"/>
                          <a:pt x="562205" y="324269"/>
                          <a:pt x="559787" y="312182"/>
                        </a:cubicBezTo>
                        <a:lnTo>
                          <a:pt x="562895" y="307693"/>
                        </a:lnTo>
                        <a:lnTo>
                          <a:pt x="564622" y="307693"/>
                        </a:lnTo>
                        <a:lnTo>
                          <a:pt x="568075" y="292498"/>
                        </a:lnTo>
                        <a:lnTo>
                          <a:pt x="565313" y="291808"/>
                        </a:lnTo>
                        <a:lnTo>
                          <a:pt x="566003" y="289045"/>
                        </a:lnTo>
                        <a:lnTo>
                          <a:pt x="559442" y="289390"/>
                        </a:lnTo>
                        <a:lnTo>
                          <a:pt x="558061" y="287664"/>
                        </a:lnTo>
                        <a:lnTo>
                          <a:pt x="556679" y="290426"/>
                        </a:lnTo>
                        <a:lnTo>
                          <a:pt x="560478" y="293534"/>
                        </a:lnTo>
                        <a:lnTo>
                          <a:pt x="557715" y="294570"/>
                        </a:lnTo>
                        <a:lnTo>
                          <a:pt x="556679" y="297333"/>
                        </a:lnTo>
                        <a:cubicBezTo>
                          <a:pt x="554953" y="291117"/>
                          <a:pt x="553226" y="284901"/>
                          <a:pt x="551154" y="278685"/>
                        </a:cubicBezTo>
                        <a:lnTo>
                          <a:pt x="554953" y="273160"/>
                        </a:lnTo>
                        <a:lnTo>
                          <a:pt x="553917" y="266598"/>
                        </a:lnTo>
                        <a:lnTo>
                          <a:pt x="550808" y="265908"/>
                        </a:lnTo>
                        <a:lnTo>
                          <a:pt x="549427" y="258655"/>
                        </a:lnTo>
                        <a:lnTo>
                          <a:pt x="551499" y="256929"/>
                        </a:lnTo>
                        <a:lnTo>
                          <a:pt x="548046" y="252094"/>
                        </a:lnTo>
                        <a:lnTo>
                          <a:pt x="541830" y="252785"/>
                        </a:lnTo>
                        <a:lnTo>
                          <a:pt x="539758" y="251404"/>
                        </a:lnTo>
                        <a:cubicBezTo>
                          <a:pt x="538377" y="248641"/>
                          <a:pt x="536995" y="246224"/>
                          <a:pt x="535614" y="243806"/>
                        </a:cubicBezTo>
                        <a:lnTo>
                          <a:pt x="541830" y="243806"/>
                        </a:lnTo>
                        <a:lnTo>
                          <a:pt x="540448" y="240698"/>
                        </a:lnTo>
                        <a:lnTo>
                          <a:pt x="544592" y="239317"/>
                        </a:lnTo>
                        <a:lnTo>
                          <a:pt x="544592" y="236209"/>
                        </a:lnTo>
                        <a:lnTo>
                          <a:pt x="541830" y="235863"/>
                        </a:lnTo>
                        <a:lnTo>
                          <a:pt x="537686" y="238971"/>
                        </a:lnTo>
                        <a:lnTo>
                          <a:pt x="536305" y="237590"/>
                        </a:lnTo>
                        <a:lnTo>
                          <a:pt x="539758" y="232065"/>
                        </a:lnTo>
                        <a:lnTo>
                          <a:pt x="536995" y="229993"/>
                        </a:lnTo>
                        <a:lnTo>
                          <a:pt x="533542" y="235173"/>
                        </a:lnTo>
                        <a:lnTo>
                          <a:pt x="529052" y="233101"/>
                        </a:lnTo>
                        <a:cubicBezTo>
                          <a:pt x="525599" y="227921"/>
                          <a:pt x="521800" y="222741"/>
                          <a:pt x="518002" y="217906"/>
                        </a:cubicBezTo>
                        <a:lnTo>
                          <a:pt x="518002" y="216525"/>
                        </a:lnTo>
                        <a:lnTo>
                          <a:pt x="517311" y="217215"/>
                        </a:lnTo>
                        <a:cubicBezTo>
                          <a:pt x="512822" y="212726"/>
                          <a:pt x="508332" y="207546"/>
                          <a:pt x="503843" y="202366"/>
                        </a:cubicBezTo>
                        <a:lnTo>
                          <a:pt x="503843" y="202366"/>
                        </a:lnTo>
                        <a:close/>
                        <a:moveTo>
                          <a:pt x="519728" y="329449"/>
                        </a:moveTo>
                        <a:lnTo>
                          <a:pt x="528707" y="323578"/>
                        </a:lnTo>
                        <a:lnTo>
                          <a:pt x="539758" y="322542"/>
                        </a:lnTo>
                        <a:lnTo>
                          <a:pt x="542521" y="316326"/>
                        </a:lnTo>
                        <a:lnTo>
                          <a:pt x="545974" y="314254"/>
                        </a:lnTo>
                        <a:lnTo>
                          <a:pt x="550808" y="305966"/>
                        </a:lnTo>
                        <a:lnTo>
                          <a:pt x="551845" y="301477"/>
                        </a:lnTo>
                        <a:cubicBezTo>
                          <a:pt x="552190" y="303204"/>
                          <a:pt x="552535" y="304585"/>
                          <a:pt x="552881" y="306312"/>
                        </a:cubicBezTo>
                        <a:lnTo>
                          <a:pt x="550808" y="311492"/>
                        </a:lnTo>
                        <a:lnTo>
                          <a:pt x="551499" y="312873"/>
                        </a:lnTo>
                        <a:lnTo>
                          <a:pt x="548737" y="318053"/>
                        </a:lnTo>
                        <a:lnTo>
                          <a:pt x="549082" y="320816"/>
                        </a:lnTo>
                        <a:lnTo>
                          <a:pt x="543902" y="328068"/>
                        </a:lnTo>
                        <a:lnTo>
                          <a:pt x="544938" y="332557"/>
                        </a:lnTo>
                        <a:lnTo>
                          <a:pt x="547010" y="332902"/>
                        </a:lnTo>
                        <a:lnTo>
                          <a:pt x="552190" y="324614"/>
                        </a:lnTo>
                        <a:lnTo>
                          <a:pt x="552190" y="319780"/>
                        </a:lnTo>
                        <a:lnTo>
                          <a:pt x="554953" y="319089"/>
                        </a:lnTo>
                        <a:lnTo>
                          <a:pt x="555298" y="318744"/>
                        </a:lnTo>
                        <a:cubicBezTo>
                          <a:pt x="556679" y="328758"/>
                          <a:pt x="557715" y="339118"/>
                          <a:pt x="557715" y="349133"/>
                        </a:cubicBezTo>
                        <a:lnTo>
                          <a:pt x="508678" y="349133"/>
                        </a:lnTo>
                        <a:lnTo>
                          <a:pt x="507296" y="348442"/>
                        </a:lnTo>
                        <a:lnTo>
                          <a:pt x="507642" y="344644"/>
                        </a:lnTo>
                        <a:lnTo>
                          <a:pt x="511786" y="342917"/>
                        </a:lnTo>
                        <a:lnTo>
                          <a:pt x="514894" y="338428"/>
                        </a:lnTo>
                        <a:lnTo>
                          <a:pt x="522836" y="337392"/>
                        </a:lnTo>
                        <a:lnTo>
                          <a:pt x="522836" y="334284"/>
                        </a:lnTo>
                        <a:lnTo>
                          <a:pt x="519728" y="329449"/>
                        </a:lnTo>
                        <a:close/>
                        <a:moveTo>
                          <a:pt x="532851" y="239662"/>
                        </a:moveTo>
                        <a:lnTo>
                          <a:pt x="532851" y="240353"/>
                        </a:lnTo>
                        <a:cubicBezTo>
                          <a:pt x="532506" y="240007"/>
                          <a:pt x="532161" y="239317"/>
                          <a:pt x="532161" y="238971"/>
                        </a:cubicBezTo>
                        <a:lnTo>
                          <a:pt x="532851" y="239662"/>
                        </a:lnTo>
                        <a:close/>
                        <a:moveTo>
                          <a:pt x="500044" y="206165"/>
                        </a:moveTo>
                        <a:cubicBezTo>
                          <a:pt x="504879" y="211345"/>
                          <a:pt x="509368" y="216525"/>
                          <a:pt x="513858" y="222050"/>
                        </a:cubicBezTo>
                        <a:lnTo>
                          <a:pt x="511095" y="223431"/>
                        </a:lnTo>
                        <a:lnTo>
                          <a:pt x="508332" y="224122"/>
                        </a:lnTo>
                        <a:lnTo>
                          <a:pt x="512822" y="225503"/>
                        </a:lnTo>
                        <a:lnTo>
                          <a:pt x="514894" y="223777"/>
                        </a:lnTo>
                        <a:cubicBezTo>
                          <a:pt x="516966" y="226539"/>
                          <a:pt x="519038" y="228957"/>
                          <a:pt x="520765" y="231719"/>
                        </a:cubicBezTo>
                        <a:lnTo>
                          <a:pt x="518692" y="231719"/>
                        </a:lnTo>
                        <a:lnTo>
                          <a:pt x="518692" y="233101"/>
                        </a:lnTo>
                        <a:lnTo>
                          <a:pt x="521110" y="233791"/>
                        </a:lnTo>
                        <a:lnTo>
                          <a:pt x="528016" y="244497"/>
                        </a:lnTo>
                        <a:lnTo>
                          <a:pt x="530088" y="245533"/>
                        </a:lnTo>
                        <a:cubicBezTo>
                          <a:pt x="530779" y="246914"/>
                          <a:pt x="531470" y="248295"/>
                          <a:pt x="532506" y="249677"/>
                        </a:cubicBezTo>
                        <a:lnTo>
                          <a:pt x="532506" y="254166"/>
                        </a:lnTo>
                        <a:lnTo>
                          <a:pt x="528016" y="259001"/>
                        </a:lnTo>
                        <a:lnTo>
                          <a:pt x="526635" y="255547"/>
                        </a:lnTo>
                        <a:lnTo>
                          <a:pt x="522836" y="254857"/>
                        </a:lnTo>
                        <a:lnTo>
                          <a:pt x="524563" y="259001"/>
                        </a:lnTo>
                        <a:lnTo>
                          <a:pt x="521800" y="261764"/>
                        </a:lnTo>
                        <a:lnTo>
                          <a:pt x="529052" y="264526"/>
                        </a:lnTo>
                        <a:lnTo>
                          <a:pt x="531815" y="268670"/>
                        </a:lnTo>
                        <a:lnTo>
                          <a:pt x="537686" y="270397"/>
                        </a:lnTo>
                        <a:lnTo>
                          <a:pt x="538031" y="273160"/>
                        </a:lnTo>
                        <a:lnTo>
                          <a:pt x="543211" y="274541"/>
                        </a:lnTo>
                        <a:lnTo>
                          <a:pt x="544247" y="282829"/>
                        </a:lnTo>
                        <a:lnTo>
                          <a:pt x="547355" y="282484"/>
                        </a:lnTo>
                        <a:cubicBezTo>
                          <a:pt x="549082" y="287664"/>
                          <a:pt x="550808" y="293189"/>
                          <a:pt x="552190" y="298369"/>
                        </a:cubicBezTo>
                        <a:lnTo>
                          <a:pt x="552190" y="298369"/>
                        </a:lnTo>
                        <a:lnTo>
                          <a:pt x="549082" y="303894"/>
                        </a:lnTo>
                        <a:lnTo>
                          <a:pt x="544592" y="306312"/>
                        </a:lnTo>
                        <a:lnTo>
                          <a:pt x="541485" y="315636"/>
                        </a:lnTo>
                        <a:lnTo>
                          <a:pt x="532851" y="320470"/>
                        </a:lnTo>
                        <a:lnTo>
                          <a:pt x="530088" y="315290"/>
                        </a:lnTo>
                        <a:lnTo>
                          <a:pt x="532851" y="302858"/>
                        </a:lnTo>
                        <a:lnTo>
                          <a:pt x="536650" y="300096"/>
                        </a:lnTo>
                        <a:lnTo>
                          <a:pt x="523527" y="290081"/>
                        </a:lnTo>
                        <a:lnTo>
                          <a:pt x="516620" y="293534"/>
                        </a:lnTo>
                        <a:lnTo>
                          <a:pt x="510404" y="306312"/>
                        </a:lnTo>
                        <a:lnTo>
                          <a:pt x="503843" y="302858"/>
                        </a:lnTo>
                        <a:lnTo>
                          <a:pt x="501771" y="297678"/>
                        </a:lnTo>
                        <a:lnTo>
                          <a:pt x="505224" y="295952"/>
                        </a:lnTo>
                        <a:lnTo>
                          <a:pt x="506951" y="298369"/>
                        </a:lnTo>
                        <a:lnTo>
                          <a:pt x="509714" y="297333"/>
                        </a:lnTo>
                        <a:lnTo>
                          <a:pt x="508678" y="293534"/>
                        </a:lnTo>
                        <a:lnTo>
                          <a:pt x="504534" y="292153"/>
                        </a:lnTo>
                        <a:lnTo>
                          <a:pt x="504879" y="294916"/>
                        </a:lnTo>
                        <a:lnTo>
                          <a:pt x="502116" y="294916"/>
                        </a:lnTo>
                        <a:lnTo>
                          <a:pt x="499008" y="290081"/>
                        </a:lnTo>
                        <a:lnTo>
                          <a:pt x="491411" y="282484"/>
                        </a:lnTo>
                        <a:lnTo>
                          <a:pt x="482778" y="276268"/>
                        </a:lnTo>
                        <a:lnTo>
                          <a:pt x="474490" y="275577"/>
                        </a:lnTo>
                        <a:lnTo>
                          <a:pt x="473799" y="276613"/>
                        </a:lnTo>
                        <a:cubicBezTo>
                          <a:pt x="468619" y="267980"/>
                          <a:pt x="462403" y="260037"/>
                          <a:pt x="455496" y="252785"/>
                        </a:cubicBezTo>
                        <a:lnTo>
                          <a:pt x="500044" y="206165"/>
                        </a:lnTo>
                        <a:close/>
                        <a:moveTo>
                          <a:pt x="447208" y="258655"/>
                        </a:moveTo>
                        <a:lnTo>
                          <a:pt x="451007" y="254857"/>
                        </a:lnTo>
                        <a:cubicBezTo>
                          <a:pt x="452388" y="256238"/>
                          <a:pt x="453770" y="257620"/>
                          <a:pt x="454806" y="259001"/>
                        </a:cubicBezTo>
                        <a:lnTo>
                          <a:pt x="450661" y="262454"/>
                        </a:lnTo>
                        <a:lnTo>
                          <a:pt x="447208" y="262109"/>
                        </a:lnTo>
                        <a:lnTo>
                          <a:pt x="445827" y="260728"/>
                        </a:lnTo>
                        <a:lnTo>
                          <a:pt x="448590" y="258655"/>
                        </a:lnTo>
                        <a:lnTo>
                          <a:pt x="447208" y="258655"/>
                        </a:lnTo>
                        <a:close/>
                        <a:moveTo>
                          <a:pt x="447554" y="289736"/>
                        </a:moveTo>
                        <a:lnTo>
                          <a:pt x="453079" y="287664"/>
                        </a:lnTo>
                        <a:lnTo>
                          <a:pt x="446863" y="283520"/>
                        </a:lnTo>
                        <a:lnTo>
                          <a:pt x="450316" y="279376"/>
                        </a:lnTo>
                        <a:lnTo>
                          <a:pt x="449626" y="276958"/>
                        </a:lnTo>
                        <a:lnTo>
                          <a:pt x="455496" y="274196"/>
                        </a:lnTo>
                        <a:lnTo>
                          <a:pt x="449971" y="267634"/>
                        </a:lnTo>
                        <a:lnTo>
                          <a:pt x="443410" y="273505"/>
                        </a:lnTo>
                        <a:lnTo>
                          <a:pt x="442374" y="277649"/>
                        </a:lnTo>
                        <a:lnTo>
                          <a:pt x="438230" y="275577"/>
                        </a:lnTo>
                        <a:lnTo>
                          <a:pt x="433740" y="276268"/>
                        </a:lnTo>
                        <a:lnTo>
                          <a:pt x="432359" y="273505"/>
                        </a:lnTo>
                        <a:lnTo>
                          <a:pt x="432359" y="273505"/>
                        </a:lnTo>
                        <a:lnTo>
                          <a:pt x="443064" y="262800"/>
                        </a:lnTo>
                        <a:lnTo>
                          <a:pt x="444100" y="263836"/>
                        </a:lnTo>
                        <a:lnTo>
                          <a:pt x="453079" y="264181"/>
                        </a:lnTo>
                        <a:lnTo>
                          <a:pt x="456187" y="260382"/>
                        </a:lnTo>
                        <a:cubicBezTo>
                          <a:pt x="460676" y="265562"/>
                          <a:pt x="464475" y="271088"/>
                          <a:pt x="468274" y="276958"/>
                        </a:cubicBezTo>
                        <a:lnTo>
                          <a:pt x="468274" y="276958"/>
                        </a:lnTo>
                        <a:lnTo>
                          <a:pt x="463784" y="286628"/>
                        </a:lnTo>
                        <a:lnTo>
                          <a:pt x="456532" y="282829"/>
                        </a:lnTo>
                        <a:lnTo>
                          <a:pt x="454460" y="283174"/>
                        </a:lnTo>
                        <a:lnTo>
                          <a:pt x="456532" y="286973"/>
                        </a:lnTo>
                        <a:lnTo>
                          <a:pt x="458950" y="288700"/>
                        </a:lnTo>
                        <a:lnTo>
                          <a:pt x="456532" y="294225"/>
                        </a:lnTo>
                        <a:lnTo>
                          <a:pt x="455496" y="291462"/>
                        </a:lnTo>
                        <a:lnTo>
                          <a:pt x="447554" y="289736"/>
                        </a:lnTo>
                        <a:close/>
                        <a:moveTo>
                          <a:pt x="488648" y="473454"/>
                        </a:moveTo>
                        <a:lnTo>
                          <a:pt x="477943" y="482087"/>
                        </a:lnTo>
                        <a:lnTo>
                          <a:pt x="476562" y="483468"/>
                        </a:lnTo>
                        <a:lnTo>
                          <a:pt x="475526" y="481742"/>
                        </a:lnTo>
                        <a:lnTo>
                          <a:pt x="470346" y="481742"/>
                        </a:lnTo>
                        <a:lnTo>
                          <a:pt x="462748" y="483468"/>
                        </a:lnTo>
                        <a:lnTo>
                          <a:pt x="455496" y="480706"/>
                        </a:lnTo>
                        <a:lnTo>
                          <a:pt x="452043" y="480706"/>
                        </a:lnTo>
                        <a:lnTo>
                          <a:pt x="446518" y="476562"/>
                        </a:lnTo>
                        <a:lnTo>
                          <a:pt x="443064" y="476907"/>
                        </a:lnTo>
                        <a:lnTo>
                          <a:pt x="439956" y="474144"/>
                        </a:lnTo>
                        <a:lnTo>
                          <a:pt x="434776" y="473799"/>
                        </a:lnTo>
                        <a:lnTo>
                          <a:pt x="432014" y="470346"/>
                        </a:lnTo>
                        <a:lnTo>
                          <a:pt x="429596" y="469310"/>
                        </a:lnTo>
                        <a:cubicBezTo>
                          <a:pt x="429596" y="469310"/>
                          <a:pt x="429941" y="468964"/>
                          <a:pt x="429941" y="468964"/>
                        </a:cubicBezTo>
                        <a:lnTo>
                          <a:pt x="433049" y="469655"/>
                        </a:lnTo>
                        <a:lnTo>
                          <a:pt x="433049" y="467928"/>
                        </a:lnTo>
                        <a:lnTo>
                          <a:pt x="440647" y="469310"/>
                        </a:lnTo>
                        <a:lnTo>
                          <a:pt x="443410" y="471036"/>
                        </a:lnTo>
                        <a:lnTo>
                          <a:pt x="451698" y="472418"/>
                        </a:lnTo>
                        <a:lnTo>
                          <a:pt x="452388" y="474490"/>
                        </a:lnTo>
                        <a:lnTo>
                          <a:pt x="458950" y="474490"/>
                        </a:lnTo>
                        <a:lnTo>
                          <a:pt x="467583" y="477252"/>
                        </a:lnTo>
                        <a:lnTo>
                          <a:pt x="470000" y="481396"/>
                        </a:lnTo>
                        <a:lnTo>
                          <a:pt x="475180" y="481051"/>
                        </a:lnTo>
                        <a:lnTo>
                          <a:pt x="478979" y="476907"/>
                        </a:lnTo>
                        <a:lnTo>
                          <a:pt x="482087" y="470346"/>
                        </a:lnTo>
                        <a:lnTo>
                          <a:pt x="486922" y="457568"/>
                        </a:lnTo>
                        <a:lnTo>
                          <a:pt x="485886" y="455151"/>
                        </a:lnTo>
                        <a:lnTo>
                          <a:pt x="488303" y="452733"/>
                        </a:lnTo>
                        <a:lnTo>
                          <a:pt x="490375" y="444791"/>
                        </a:lnTo>
                        <a:lnTo>
                          <a:pt x="488994" y="441683"/>
                        </a:lnTo>
                        <a:lnTo>
                          <a:pt x="490720" y="438920"/>
                        </a:lnTo>
                        <a:lnTo>
                          <a:pt x="488303" y="436157"/>
                        </a:lnTo>
                        <a:lnTo>
                          <a:pt x="487612" y="428215"/>
                        </a:lnTo>
                        <a:lnTo>
                          <a:pt x="482087" y="429596"/>
                        </a:lnTo>
                        <a:lnTo>
                          <a:pt x="478979" y="434085"/>
                        </a:lnTo>
                        <a:lnTo>
                          <a:pt x="474144" y="433740"/>
                        </a:lnTo>
                        <a:lnTo>
                          <a:pt x="474835" y="439611"/>
                        </a:lnTo>
                        <a:lnTo>
                          <a:pt x="471036" y="444445"/>
                        </a:lnTo>
                        <a:lnTo>
                          <a:pt x="467928" y="442719"/>
                        </a:lnTo>
                        <a:lnTo>
                          <a:pt x="465166" y="445481"/>
                        </a:lnTo>
                        <a:lnTo>
                          <a:pt x="457568" y="446172"/>
                        </a:lnTo>
                        <a:lnTo>
                          <a:pt x="457223" y="445827"/>
                        </a:lnTo>
                        <a:cubicBezTo>
                          <a:pt x="458950" y="444100"/>
                          <a:pt x="460331" y="442028"/>
                          <a:pt x="462058" y="440301"/>
                        </a:cubicBezTo>
                        <a:lnTo>
                          <a:pt x="465511" y="440301"/>
                        </a:lnTo>
                        <a:lnTo>
                          <a:pt x="469310" y="439611"/>
                        </a:lnTo>
                        <a:lnTo>
                          <a:pt x="472763" y="435812"/>
                        </a:lnTo>
                        <a:lnTo>
                          <a:pt x="473454" y="432704"/>
                        </a:lnTo>
                        <a:lnTo>
                          <a:pt x="476907" y="432704"/>
                        </a:lnTo>
                        <a:lnTo>
                          <a:pt x="483814" y="422689"/>
                        </a:lnTo>
                        <a:lnTo>
                          <a:pt x="489339" y="410948"/>
                        </a:lnTo>
                        <a:lnTo>
                          <a:pt x="503843" y="404041"/>
                        </a:lnTo>
                        <a:lnTo>
                          <a:pt x="503498" y="400243"/>
                        </a:lnTo>
                        <a:lnTo>
                          <a:pt x="501426" y="398171"/>
                        </a:lnTo>
                        <a:lnTo>
                          <a:pt x="502462" y="396789"/>
                        </a:lnTo>
                        <a:lnTo>
                          <a:pt x="506951" y="399207"/>
                        </a:lnTo>
                        <a:lnTo>
                          <a:pt x="516620" y="401279"/>
                        </a:lnTo>
                        <a:lnTo>
                          <a:pt x="524563" y="398171"/>
                        </a:lnTo>
                        <a:lnTo>
                          <a:pt x="537341" y="395408"/>
                        </a:lnTo>
                        <a:lnTo>
                          <a:pt x="534232" y="386429"/>
                        </a:lnTo>
                        <a:lnTo>
                          <a:pt x="528707" y="380904"/>
                        </a:lnTo>
                        <a:lnTo>
                          <a:pt x="521800" y="380559"/>
                        </a:lnTo>
                        <a:lnTo>
                          <a:pt x="513167" y="359493"/>
                        </a:lnTo>
                        <a:lnTo>
                          <a:pt x="511786" y="360529"/>
                        </a:lnTo>
                        <a:lnTo>
                          <a:pt x="508678" y="357767"/>
                        </a:lnTo>
                        <a:lnTo>
                          <a:pt x="511440" y="356040"/>
                        </a:lnTo>
                        <a:lnTo>
                          <a:pt x="511440" y="355349"/>
                        </a:lnTo>
                        <a:lnTo>
                          <a:pt x="559097" y="355349"/>
                        </a:lnTo>
                        <a:cubicBezTo>
                          <a:pt x="558061" y="408531"/>
                          <a:pt x="536995" y="458604"/>
                          <a:pt x="499354" y="496591"/>
                        </a:cubicBezTo>
                        <a:lnTo>
                          <a:pt x="497972" y="495210"/>
                        </a:lnTo>
                        <a:lnTo>
                          <a:pt x="498318" y="493483"/>
                        </a:lnTo>
                        <a:lnTo>
                          <a:pt x="500044" y="485195"/>
                        </a:lnTo>
                        <a:lnTo>
                          <a:pt x="498318" y="472418"/>
                        </a:lnTo>
                        <a:lnTo>
                          <a:pt x="495555" y="464820"/>
                        </a:lnTo>
                        <a:lnTo>
                          <a:pt x="493483" y="466892"/>
                        </a:lnTo>
                        <a:lnTo>
                          <a:pt x="490030" y="472072"/>
                        </a:lnTo>
                        <a:lnTo>
                          <a:pt x="490030" y="473454"/>
                        </a:lnTo>
                        <a:close/>
                        <a:moveTo>
                          <a:pt x="496246" y="586033"/>
                        </a:moveTo>
                        <a:lnTo>
                          <a:pt x="496246" y="586033"/>
                        </a:lnTo>
                        <a:lnTo>
                          <a:pt x="498663" y="581889"/>
                        </a:lnTo>
                        <a:lnTo>
                          <a:pt x="496246" y="576018"/>
                        </a:lnTo>
                        <a:lnTo>
                          <a:pt x="504879" y="568766"/>
                        </a:lnTo>
                        <a:lnTo>
                          <a:pt x="504188" y="563931"/>
                        </a:lnTo>
                        <a:lnTo>
                          <a:pt x="497972" y="560823"/>
                        </a:lnTo>
                        <a:lnTo>
                          <a:pt x="504188" y="548736"/>
                        </a:lnTo>
                        <a:lnTo>
                          <a:pt x="511440" y="536995"/>
                        </a:lnTo>
                        <a:lnTo>
                          <a:pt x="502807" y="526635"/>
                        </a:lnTo>
                        <a:lnTo>
                          <a:pt x="500044" y="527671"/>
                        </a:lnTo>
                        <a:lnTo>
                          <a:pt x="496246" y="526635"/>
                        </a:lnTo>
                        <a:lnTo>
                          <a:pt x="492792" y="518692"/>
                        </a:lnTo>
                        <a:lnTo>
                          <a:pt x="491066" y="519383"/>
                        </a:lnTo>
                        <a:lnTo>
                          <a:pt x="493138" y="511786"/>
                        </a:lnTo>
                        <a:lnTo>
                          <a:pt x="494519" y="506260"/>
                        </a:lnTo>
                        <a:cubicBezTo>
                          <a:pt x="495900" y="504879"/>
                          <a:pt x="497282" y="503843"/>
                          <a:pt x="498663" y="502462"/>
                        </a:cubicBezTo>
                        <a:lnTo>
                          <a:pt x="526981" y="530779"/>
                        </a:lnTo>
                        <a:lnTo>
                          <a:pt x="526981" y="531124"/>
                        </a:lnTo>
                        <a:lnTo>
                          <a:pt x="527326" y="531124"/>
                        </a:lnTo>
                        <a:lnTo>
                          <a:pt x="544938" y="548736"/>
                        </a:lnTo>
                        <a:cubicBezTo>
                          <a:pt x="529743" y="562895"/>
                          <a:pt x="513512" y="575327"/>
                          <a:pt x="496246" y="586033"/>
                        </a:cubicBezTo>
                        <a:close/>
                        <a:moveTo>
                          <a:pt x="542175" y="539067"/>
                        </a:moveTo>
                        <a:lnTo>
                          <a:pt x="542521" y="536650"/>
                        </a:lnTo>
                        <a:lnTo>
                          <a:pt x="545628" y="533542"/>
                        </a:lnTo>
                        <a:lnTo>
                          <a:pt x="542866" y="519038"/>
                        </a:lnTo>
                        <a:lnTo>
                          <a:pt x="543557" y="515239"/>
                        </a:lnTo>
                        <a:lnTo>
                          <a:pt x="540448" y="509023"/>
                        </a:lnTo>
                        <a:lnTo>
                          <a:pt x="538377" y="506951"/>
                        </a:lnTo>
                        <a:lnTo>
                          <a:pt x="540448" y="506606"/>
                        </a:lnTo>
                        <a:lnTo>
                          <a:pt x="537686" y="503152"/>
                        </a:lnTo>
                        <a:lnTo>
                          <a:pt x="531470" y="502807"/>
                        </a:lnTo>
                        <a:lnTo>
                          <a:pt x="531470" y="507642"/>
                        </a:lnTo>
                        <a:lnTo>
                          <a:pt x="529052" y="509714"/>
                        </a:lnTo>
                        <a:lnTo>
                          <a:pt x="530779" y="513512"/>
                        </a:lnTo>
                        <a:lnTo>
                          <a:pt x="528016" y="521110"/>
                        </a:lnTo>
                        <a:lnTo>
                          <a:pt x="525945" y="522491"/>
                        </a:lnTo>
                        <a:lnTo>
                          <a:pt x="526635" y="523872"/>
                        </a:lnTo>
                        <a:lnTo>
                          <a:pt x="501426" y="498663"/>
                        </a:lnTo>
                        <a:cubicBezTo>
                          <a:pt x="540103" y="459640"/>
                          <a:pt x="561514" y="408531"/>
                          <a:pt x="562550" y="353968"/>
                        </a:cubicBezTo>
                        <a:lnTo>
                          <a:pt x="628163" y="353968"/>
                        </a:lnTo>
                        <a:cubicBezTo>
                          <a:pt x="627128" y="426143"/>
                          <a:pt x="598810" y="493828"/>
                          <a:pt x="547701" y="544938"/>
                        </a:cubicBezTo>
                        <a:lnTo>
                          <a:pt x="542175" y="539067"/>
                        </a:lnTo>
                        <a:close/>
                        <a:moveTo>
                          <a:pt x="670640" y="484504"/>
                        </a:moveTo>
                        <a:cubicBezTo>
                          <a:pt x="653373" y="525599"/>
                          <a:pt x="628509" y="562205"/>
                          <a:pt x="597083" y="593975"/>
                        </a:cubicBezTo>
                        <a:lnTo>
                          <a:pt x="551499" y="548391"/>
                        </a:lnTo>
                        <a:cubicBezTo>
                          <a:pt x="577054" y="522491"/>
                          <a:pt x="597083" y="492792"/>
                          <a:pt x="611242" y="459640"/>
                        </a:cubicBezTo>
                        <a:cubicBezTo>
                          <a:pt x="625401" y="426143"/>
                          <a:pt x="632653" y="390573"/>
                          <a:pt x="633343" y="354313"/>
                        </a:cubicBezTo>
                        <a:lnTo>
                          <a:pt x="697576" y="354313"/>
                        </a:lnTo>
                        <a:cubicBezTo>
                          <a:pt x="696885" y="399207"/>
                          <a:pt x="687906" y="443064"/>
                          <a:pt x="670640" y="484504"/>
                        </a:cubicBezTo>
                        <a:close/>
                        <a:moveTo>
                          <a:pt x="404387" y="597774"/>
                        </a:moveTo>
                        <a:lnTo>
                          <a:pt x="404387" y="597774"/>
                        </a:lnTo>
                        <a:cubicBezTo>
                          <a:pt x="404732" y="597774"/>
                          <a:pt x="404732" y="597429"/>
                          <a:pt x="404387" y="597774"/>
                        </a:cubicBezTo>
                        <a:lnTo>
                          <a:pt x="404387" y="597774"/>
                        </a:lnTo>
                        <a:close/>
                        <a:moveTo>
                          <a:pt x="510750" y="88406"/>
                        </a:moveTo>
                        <a:lnTo>
                          <a:pt x="514548" y="91168"/>
                        </a:lnTo>
                        <a:lnTo>
                          <a:pt x="523182" y="94276"/>
                        </a:lnTo>
                        <a:lnTo>
                          <a:pt x="526290" y="99456"/>
                        </a:lnTo>
                        <a:lnTo>
                          <a:pt x="528707" y="99456"/>
                        </a:lnTo>
                        <a:lnTo>
                          <a:pt x="528016" y="93931"/>
                        </a:lnTo>
                        <a:lnTo>
                          <a:pt x="525254" y="91859"/>
                        </a:lnTo>
                        <a:lnTo>
                          <a:pt x="525945" y="88751"/>
                        </a:lnTo>
                        <a:lnTo>
                          <a:pt x="520765" y="86334"/>
                        </a:lnTo>
                        <a:lnTo>
                          <a:pt x="518692" y="88406"/>
                        </a:lnTo>
                        <a:lnTo>
                          <a:pt x="515930" y="87024"/>
                        </a:lnTo>
                        <a:lnTo>
                          <a:pt x="517311" y="83916"/>
                        </a:lnTo>
                        <a:lnTo>
                          <a:pt x="510750" y="88406"/>
                        </a:lnTo>
                        <a:close/>
                        <a:moveTo>
                          <a:pt x="68031" y="516620"/>
                        </a:moveTo>
                        <a:lnTo>
                          <a:pt x="67686" y="513512"/>
                        </a:lnTo>
                        <a:lnTo>
                          <a:pt x="64232" y="509368"/>
                        </a:lnTo>
                        <a:lnTo>
                          <a:pt x="62160" y="510059"/>
                        </a:lnTo>
                        <a:lnTo>
                          <a:pt x="65959" y="514894"/>
                        </a:lnTo>
                        <a:lnTo>
                          <a:pt x="65614" y="516275"/>
                        </a:lnTo>
                        <a:lnTo>
                          <a:pt x="68722" y="519728"/>
                        </a:lnTo>
                        <a:lnTo>
                          <a:pt x="70794" y="524218"/>
                        </a:lnTo>
                        <a:lnTo>
                          <a:pt x="72520" y="523527"/>
                        </a:lnTo>
                        <a:lnTo>
                          <a:pt x="70794" y="519728"/>
                        </a:lnTo>
                        <a:lnTo>
                          <a:pt x="68031" y="516620"/>
                        </a:lnTo>
                        <a:close/>
                        <a:moveTo>
                          <a:pt x="501426" y="176811"/>
                        </a:moveTo>
                        <a:cubicBezTo>
                          <a:pt x="501080" y="177502"/>
                          <a:pt x="501080" y="178193"/>
                          <a:pt x="500735" y="178883"/>
                        </a:cubicBezTo>
                        <a:lnTo>
                          <a:pt x="503152" y="180610"/>
                        </a:lnTo>
                        <a:lnTo>
                          <a:pt x="505915" y="179574"/>
                        </a:lnTo>
                        <a:lnTo>
                          <a:pt x="501426" y="176811"/>
                        </a:lnTo>
                        <a:close/>
                        <a:moveTo>
                          <a:pt x="557715" y="247950"/>
                        </a:moveTo>
                        <a:lnTo>
                          <a:pt x="559787" y="248986"/>
                        </a:lnTo>
                        <a:lnTo>
                          <a:pt x="554953" y="239317"/>
                        </a:lnTo>
                        <a:lnTo>
                          <a:pt x="552190" y="238626"/>
                        </a:lnTo>
                        <a:lnTo>
                          <a:pt x="554953" y="242770"/>
                        </a:lnTo>
                        <a:lnTo>
                          <a:pt x="557715" y="247950"/>
                        </a:lnTo>
                        <a:close/>
                        <a:moveTo>
                          <a:pt x="543211" y="225158"/>
                        </a:moveTo>
                        <a:lnTo>
                          <a:pt x="548391" y="233446"/>
                        </a:lnTo>
                        <a:lnTo>
                          <a:pt x="551499" y="235173"/>
                        </a:lnTo>
                        <a:lnTo>
                          <a:pt x="545974" y="225849"/>
                        </a:lnTo>
                        <a:lnTo>
                          <a:pt x="543211" y="225158"/>
                        </a:lnTo>
                        <a:close/>
                        <a:moveTo>
                          <a:pt x="561859" y="271778"/>
                        </a:moveTo>
                        <a:lnTo>
                          <a:pt x="564622" y="276958"/>
                        </a:lnTo>
                        <a:lnTo>
                          <a:pt x="563586" y="279030"/>
                        </a:lnTo>
                        <a:lnTo>
                          <a:pt x="566349" y="287664"/>
                        </a:lnTo>
                        <a:lnTo>
                          <a:pt x="568766" y="288354"/>
                        </a:lnTo>
                        <a:lnTo>
                          <a:pt x="568766" y="279030"/>
                        </a:lnTo>
                        <a:lnTo>
                          <a:pt x="566003" y="275922"/>
                        </a:lnTo>
                        <a:lnTo>
                          <a:pt x="564967" y="266253"/>
                        </a:lnTo>
                        <a:lnTo>
                          <a:pt x="560478" y="254512"/>
                        </a:lnTo>
                        <a:lnTo>
                          <a:pt x="559442" y="256584"/>
                        </a:lnTo>
                        <a:lnTo>
                          <a:pt x="560823" y="263490"/>
                        </a:lnTo>
                        <a:lnTo>
                          <a:pt x="561859" y="271778"/>
                        </a:lnTo>
                        <a:close/>
                        <a:moveTo>
                          <a:pt x="486231" y="271088"/>
                        </a:moveTo>
                        <a:lnTo>
                          <a:pt x="487958" y="267980"/>
                        </a:lnTo>
                        <a:lnTo>
                          <a:pt x="480706" y="268325"/>
                        </a:lnTo>
                        <a:lnTo>
                          <a:pt x="477598" y="270742"/>
                        </a:lnTo>
                        <a:lnTo>
                          <a:pt x="481051" y="272124"/>
                        </a:lnTo>
                        <a:lnTo>
                          <a:pt x="486231" y="271088"/>
                        </a:lnTo>
                        <a:close/>
                        <a:moveTo>
                          <a:pt x="539412" y="216179"/>
                        </a:moveTo>
                        <a:lnTo>
                          <a:pt x="542521" y="219287"/>
                        </a:lnTo>
                        <a:lnTo>
                          <a:pt x="544247" y="218942"/>
                        </a:lnTo>
                        <a:lnTo>
                          <a:pt x="547010" y="220669"/>
                        </a:lnTo>
                        <a:lnTo>
                          <a:pt x="546319" y="218597"/>
                        </a:lnTo>
                        <a:lnTo>
                          <a:pt x="539758" y="214107"/>
                        </a:lnTo>
                        <a:lnTo>
                          <a:pt x="535614" y="210309"/>
                        </a:lnTo>
                        <a:lnTo>
                          <a:pt x="537686" y="216179"/>
                        </a:lnTo>
                        <a:lnTo>
                          <a:pt x="539412" y="216179"/>
                        </a:lnTo>
                        <a:close/>
                        <a:moveTo>
                          <a:pt x="507642" y="245187"/>
                        </a:moveTo>
                        <a:lnTo>
                          <a:pt x="511440" y="247950"/>
                        </a:lnTo>
                        <a:lnTo>
                          <a:pt x="515930" y="246914"/>
                        </a:lnTo>
                        <a:lnTo>
                          <a:pt x="512476" y="245878"/>
                        </a:lnTo>
                        <a:lnTo>
                          <a:pt x="511440" y="242079"/>
                        </a:lnTo>
                        <a:lnTo>
                          <a:pt x="511440" y="239317"/>
                        </a:lnTo>
                        <a:lnTo>
                          <a:pt x="509368" y="235863"/>
                        </a:lnTo>
                        <a:lnTo>
                          <a:pt x="506606" y="236899"/>
                        </a:lnTo>
                        <a:lnTo>
                          <a:pt x="505224" y="235863"/>
                        </a:lnTo>
                        <a:lnTo>
                          <a:pt x="501426" y="239317"/>
                        </a:lnTo>
                        <a:lnTo>
                          <a:pt x="507642" y="242425"/>
                        </a:lnTo>
                        <a:lnTo>
                          <a:pt x="507642" y="245187"/>
                        </a:lnTo>
                        <a:close/>
                        <a:moveTo>
                          <a:pt x="499008" y="262800"/>
                        </a:moveTo>
                        <a:lnTo>
                          <a:pt x="500735" y="263836"/>
                        </a:lnTo>
                        <a:lnTo>
                          <a:pt x="502807" y="261073"/>
                        </a:lnTo>
                        <a:lnTo>
                          <a:pt x="505570" y="255893"/>
                        </a:lnTo>
                        <a:lnTo>
                          <a:pt x="503843" y="256238"/>
                        </a:lnTo>
                        <a:lnTo>
                          <a:pt x="501080" y="257620"/>
                        </a:lnTo>
                        <a:lnTo>
                          <a:pt x="499699" y="250022"/>
                        </a:lnTo>
                        <a:lnTo>
                          <a:pt x="497972" y="251404"/>
                        </a:lnTo>
                        <a:lnTo>
                          <a:pt x="499354" y="255893"/>
                        </a:lnTo>
                        <a:lnTo>
                          <a:pt x="497627" y="259346"/>
                        </a:lnTo>
                        <a:lnTo>
                          <a:pt x="495210" y="258655"/>
                        </a:lnTo>
                        <a:lnTo>
                          <a:pt x="492447" y="260728"/>
                        </a:lnTo>
                        <a:lnTo>
                          <a:pt x="492792" y="265562"/>
                        </a:lnTo>
                        <a:lnTo>
                          <a:pt x="499008" y="262800"/>
                        </a:lnTo>
                        <a:close/>
                        <a:moveTo>
                          <a:pt x="500390" y="244152"/>
                        </a:moveTo>
                        <a:lnTo>
                          <a:pt x="500390" y="240353"/>
                        </a:lnTo>
                        <a:lnTo>
                          <a:pt x="497972" y="243115"/>
                        </a:lnTo>
                        <a:lnTo>
                          <a:pt x="498663" y="246569"/>
                        </a:lnTo>
                        <a:lnTo>
                          <a:pt x="500390" y="244152"/>
                        </a:lnTo>
                        <a:close/>
                      </a:path>
                    </a:pathLst>
                  </a:custGeom>
                  <a:solidFill>
                    <a:srgbClr val="FFFFFF"/>
                  </a:solidFill>
                  <a:ln w="3448" cap="flat">
                    <a:noFill/>
                    <a:prstDash val="solid"/>
                    <a:miter/>
                  </a:ln>
                </p:spPr>
                <p:txBody>
                  <a:bodyPr rtlCol="0" anchor="ctr"/>
                  <a:lstStyle/>
                  <a:p>
                    <a:endParaRPr lang="en-GB"/>
                  </a:p>
                </p:txBody>
              </p:sp>
              <p:grpSp>
                <p:nvGrpSpPr>
                  <p:cNvPr id="26" name="Graphic 4">
                    <a:extLst>
                      <a:ext uri="{FF2B5EF4-FFF2-40B4-BE49-F238E27FC236}">
                        <a16:creationId xmlns:a16="http://schemas.microsoft.com/office/drawing/2014/main" id="{982B7DCB-BB27-44FE-906E-E5A7E0F53047}"/>
                      </a:ext>
                    </a:extLst>
                  </p:cNvPr>
                  <p:cNvGrpSpPr/>
                  <p:nvPr/>
                </p:nvGrpSpPr>
                <p:grpSpPr>
                  <a:xfrm>
                    <a:off x="4899791" y="3846338"/>
                    <a:ext cx="1003172" cy="848141"/>
                    <a:chOff x="4899791" y="3846338"/>
                    <a:chExt cx="1003172" cy="848141"/>
                  </a:xfrm>
                  <a:solidFill>
                    <a:srgbClr val="FFFFFF"/>
                  </a:solidFill>
                </p:grpSpPr>
                <p:grpSp>
                  <p:nvGrpSpPr>
                    <p:cNvPr id="27" name="Graphic 4">
                      <a:extLst>
                        <a:ext uri="{FF2B5EF4-FFF2-40B4-BE49-F238E27FC236}">
                          <a16:creationId xmlns:a16="http://schemas.microsoft.com/office/drawing/2014/main" id="{88D6049F-B172-4755-A039-29E36DC895FC}"/>
                        </a:ext>
                      </a:extLst>
                    </p:cNvPr>
                    <p:cNvGrpSpPr/>
                    <p:nvPr/>
                  </p:nvGrpSpPr>
                  <p:grpSpPr>
                    <a:xfrm>
                      <a:off x="5287743" y="3846338"/>
                      <a:ext cx="615220" cy="848141"/>
                      <a:chOff x="5287743" y="3846338"/>
                      <a:chExt cx="615220" cy="848141"/>
                    </a:xfrm>
                    <a:solidFill>
                      <a:srgbClr val="FFFFFF"/>
                    </a:solidFill>
                  </p:grpSpPr>
                  <p:sp>
                    <p:nvSpPr>
                      <p:cNvPr id="28" name="Graphic 4">
                        <a:extLst>
                          <a:ext uri="{FF2B5EF4-FFF2-40B4-BE49-F238E27FC236}">
                            <a16:creationId xmlns:a16="http://schemas.microsoft.com/office/drawing/2014/main" id="{84C9D7E9-BB18-4CBF-94F3-731854585276}"/>
                          </a:ext>
                        </a:extLst>
                      </p:cNvPr>
                      <p:cNvSpPr/>
                      <p:nvPr/>
                    </p:nvSpPr>
                    <p:spPr>
                      <a:xfrm>
                        <a:off x="5287743" y="4589152"/>
                        <a:ext cx="451006" cy="105327"/>
                      </a:xfrm>
                      <a:custGeom>
                        <a:avLst/>
                        <a:gdLst>
                          <a:gd name="connsiteX0" fmla="*/ 0 w 451006"/>
                          <a:gd name="connsiteY0" fmla="*/ 102910 h 105327"/>
                          <a:gd name="connsiteX1" fmla="*/ 25900 w 451006"/>
                          <a:gd name="connsiteY1" fmla="*/ 105327 h 105327"/>
                          <a:gd name="connsiteX2" fmla="*/ 141587 w 451006"/>
                          <a:gd name="connsiteY2" fmla="*/ 29699 h 105327"/>
                          <a:gd name="connsiteX3" fmla="*/ 297678 w 451006"/>
                          <a:gd name="connsiteY3" fmla="*/ 58016 h 105327"/>
                          <a:gd name="connsiteX4" fmla="*/ 451007 w 451006"/>
                          <a:gd name="connsiteY4" fmla="*/ 11741 h 105327"/>
                          <a:gd name="connsiteX5" fmla="*/ 305276 w 451006"/>
                          <a:gd name="connsiteY5" fmla="*/ 11741 h 105327"/>
                          <a:gd name="connsiteX6" fmla="*/ 203747 w 451006"/>
                          <a:gd name="connsiteY6" fmla="*/ 0 h 105327"/>
                          <a:gd name="connsiteX7" fmla="*/ 0 w 451006"/>
                          <a:gd name="connsiteY7" fmla="*/ 102910 h 10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006" h="105327">
                            <a:moveTo>
                              <a:pt x="0" y="102910"/>
                            </a:moveTo>
                            <a:lnTo>
                              <a:pt x="25900" y="105327"/>
                            </a:lnTo>
                            <a:cubicBezTo>
                              <a:pt x="25900" y="105327"/>
                              <a:pt x="58707" y="33152"/>
                              <a:pt x="141587" y="29699"/>
                            </a:cubicBezTo>
                            <a:cubicBezTo>
                              <a:pt x="194769" y="27627"/>
                              <a:pt x="241043" y="53872"/>
                              <a:pt x="297678" y="58016"/>
                            </a:cubicBezTo>
                            <a:cubicBezTo>
                              <a:pt x="365709" y="62851"/>
                              <a:pt x="411984" y="48692"/>
                              <a:pt x="451007" y="11741"/>
                            </a:cubicBezTo>
                            <a:cubicBezTo>
                              <a:pt x="409912" y="34533"/>
                              <a:pt x="361565" y="24519"/>
                              <a:pt x="305276" y="11741"/>
                            </a:cubicBezTo>
                            <a:cubicBezTo>
                              <a:pt x="268670" y="3453"/>
                              <a:pt x="231374" y="0"/>
                              <a:pt x="203747" y="0"/>
                            </a:cubicBezTo>
                            <a:cubicBezTo>
                              <a:pt x="74592" y="1381"/>
                              <a:pt x="0" y="102910"/>
                              <a:pt x="0" y="102910"/>
                            </a:cubicBezTo>
                            <a:close/>
                          </a:path>
                        </a:pathLst>
                      </a:custGeom>
                      <a:solidFill>
                        <a:srgbClr val="FFFFFF"/>
                      </a:solidFill>
                      <a:ln w="3448" cap="flat">
                        <a:noFill/>
                        <a:prstDash val="solid"/>
                        <a:miter/>
                      </a:ln>
                    </p:spPr>
                    <p:txBody>
                      <a:bodyPr rtlCol="0" anchor="ctr"/>
                      <a:lstStyle/>
                      <a:p>
                        <a:endParaRPr lang="en-GB"/>
                      </a:p>
                    </p:txBody>
                  </p:sp>
                  <p:sp>
                    <p:nvSpPr>
                      <p:cNvPr id="29" name="Graphic 4">
                        <a:extLst>
                          <a:ext uri="{FF2B5EF4-FFF2-40B4-BE49-F238E27FC236}">
                            <a16:creationId xmlns:a16="http://schemas.microsoft.com/office/drawing/2014/main" id="{C1D3833A-48E1-44F3-BE41-55786CA8B4B7}"/>
                          </a:ext>
                        </a:extLst>
                      </p:cNvPr>
                      <p:cNvSpPr/>
                      <p:nvPr/>
                    </p:nvSpPr>
                    <p:spPr>
                      <a:xfrm>
                        <a:off x="5601997" y="4422010"/>
                        <a:ext cx="223431" cy="162652"/>
                      </a:xfrm>
                      <a:custGeom>
                        <a:avLst/>
                        <a:gdLst>
                          <a:gd name="connsiteX0" fmla="*/ 73901 w 223431"/>
                          <a:gd name="connsiteY0" fmla="*/ 31425 h 162652"/>
                          <a:gd name="connsiteX1" fmla="*/ 30044 w 223431"/>
                          <a:gd name="connsiteY1" fmla="*/ 92895 h 162652"/>
                          <a:gd name="connsiteX2" fmla="*/ 0 w 223431"/>
                          <a:gd name="connsiteY2" fmla="*/ 162653 h 162652"/>
                          <a:gd name="connsiteX3" fmla="*/ 143314 w 223431"/>
                          <a:gd name="connsiteY3" fmla="*/ 142968 h 162652"/>
                          <a:gd name="connsiteX4" fmla="*/ 223431 w 223431"/>
                          <a:gd name="connsiteY4" fmla="*/ 59397 h 162652"/>
                          <a:gd name="connsiteX5" fmla="*/ 132954 w 223431"/>
                          <a:gd name="connsiteY5" fmla="*/ 105672 h 162652"/>
                          <a:gd name="connsiteX6" fmla="*/ 45239 w 223431"/>
                          <a:gd name="connsiteY6" fmla="*/ 130536 h 162652"/>
                          <a:gd name="connsiteX7" fmla="*/ 80463 w 223431"/>
                          <a:gd name="connsiteY7" fmla="*/ 73556 h 162652"/>
                          <a:gd name="connsiteX8" fmla="*/ 101183 w 223431"/>
                          <a:gd name="connsiteY8" fmla="*/ 0 h 162652"/>
                          <a:gd name="connsiteX9" fmla="*/ 73901 w 223431"/>
                          <a:gd name="connsiteY9" fmla="*/ 31425 h 162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431" h="162652">
                            <a:moveTo>
                              <a:pt x="73901" y="31425"/>
                            </a:moveTo>
                            <a:cubicBezTo>
                              <a:pt x="61815" y="43512"/>
                              <a:pt x="45584" y="59397"/>
                              <a:pt x="30044" y="92895"/>
                            </a:cubicBezTo>
                            <a:cubicBezTo>
                              <a:pt x="14849" y="125702"/>
                              <a:pt x="14504" y="138824"/>
                              <a:pt x="0" y="162653"/>
                            </a:cubicBezTo>
                            <a:cubicBezTo>
                              <a:pt x="33497" y="150220"/>
                              <a:pt x="58361" y="174394"/>
                              <a:pt x="143314" y="142968"/>
                            </a:cubicBezTo>
                            <a:cubicBezTo>
                              <a:pt x="182682" y="128464"/>
                              <a:pt x="210309" y="91514"/>
                              <a:pt x="223431" y="59397"/>
                            </a:cubicBezTo>
                            <a:cubicBezTo>
                              <a:pt x="193387" y="86679"/>
                              <a:pt x="168868" y="100492"/>
                              <a:pt x="132954" y="105672"/>
                            </a:cubicBezTo>
                            <a:cubicBezTo>
                              <a:pt x="97730" y="110852"/>
                              <a:pt x="74937" y="113270"/>
                              <a:pt x="45239" y="130536"/>
                            </a:cubicBezTo>
                            <a:cubicBezTo>
                              <a:pt x="63887" y="110852"/>
                              <a:pt x="70794" y="99802"/>
                              <a:pt x="80463" y="73556"/>
                            </a:cubicBezTo>
                            <a:cubicBezTo>
                              <a:pt x="91168" y="45584"/>
                              <a:pt x="89441" y="21411"/>
                              <a:pt x="101183" y="0"/>
                            </a:cubicBezTo>
                            <a:cubicBezTo>
                              <a:pt x="92895" y="11051"/>
                              <a:pt x="85988" y="19339"/>
                              <a:pt x="73901" y="31425"/>
                            </a:cubicBezTo>
                            <a:close/>
                          </a:path>
                        </a:pathLst>
                      </a:custGeom>
                      <a:solidFill>
                        <a:srgbClr val="FFFFFF"/>
                      </a:solidFill>
                      <a:ln w="3448" cap="flat">
                        <a:noFill/>
                        <a:prstDash val="solid"/>
                        <a:miter/>
                      </a:ln>
                    </p:spPr>
                    <p:txBody>
                      <a:bodyPr rtlCol="0" anchor="ctr"/>
                      <a:lstStyle/>
                      <a:p>
                        <a:endParaRPr lang="en-GB"/>
                      </a:p>
                    </p:txBody>
                  </p:sp>
                  <p:sp>
                    <p:nvSpPr>
                      <p:cNvPr id="30" name="Graphic 4">
                        <a:extLst>
                          <a:ext uri="{FF2B5EF4-FFF2-40B4-BE49-F238E27FC236}">
                            <a16:creationId xmlns:a16="http://schemas.microsoft.com/office/drawing/2014/main" id="{8AAF7DED-0CA8-4CBF-963E-972EAD5F23F0}"/>
                          </a:ext>
                        </a:extLst>
                      </p:cNvPr>
                      <p:cNvSpPr/>
                      <p:nvPr/>
                    </p:nvSpPr>
                    <p:spPr>
                      <a:xfrm>
                        <a:off x="5689021" y="4326698"/>
                        <a:ext cx="194423" cy="198912"/>
                      </a:xfrm>
                      <a:custGeom>
                        <a:avLst/>
                        <a:gdLst>
                          <a:gd name="connsiteX0" fmla="*/ 29699 w 194423"/>
                          <a:gd name="connsiteY0" fmla="*/ 84952 h 198912"/>
                          <a:gd name="connsiteX1" fmla="*/ 0 w 194423"/>
                          <a:gd name="connsiteY1" fmla="*/ 198913 h 198912"/>
                          <a:gd name="connsiteX2" fmla="*/ 103946 w 194423"/>
                          <a:gd name="connsiteY2" fmla="*/ 154365 h 198912"/>
                          <a:gd name="connsiteX3" fmla="*/ 194423 w 194423"/>
                          <a:gd name="connsiteY3" fmla="*/ 23828 h 198912"/>
                          <a:gd name="connsiteX4" fmla="*/ 122939 w 194423"/>
                          <a:gd name="connsiteY4" fmla="*/ 97384 h 198912"/>
                          <a:gd name="connsiteX5" fmla="*/ 46966 w 194423"/>
                          <a:gd name="connsiteY5" fmla="*/ 147458 h 198912"/>
                          <a:gd name="connsiteX6" fmla="*/ 64232 w 194423"/>
                          <a:gd name="connsiteY6" fmla="*/ 111198 h 198912"/>
                          <a:gd name="connsiteX7" fmla="*/ 65268 w 194423"/>
                          <a:gd name="connsiteY7" fmla="*/ 0 h 198912"/>
                          <a:gd name="connsiteX8" fmla="*/ 29699 w 194423"/>
                          <a:gd name="connsiteY8" fmla="*/ 84952 h 19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23" h="198912">
                            <a:moveTo>
                              <a:pt x="29699" y="84952"/>
                            </a:moveTo>
                            <a:cubicBezTo>
                              <a:pt x="20720" y="130882"/>
                              <a:pt x="23483" y="169214"/>
                              <a:pt x="0" y="198913"/>
                            </a:cubicBezTo>
                            <a:cubicBezTo>
                              <a:pt x="31426" y="173013"/>
                              <a:pt x="61815" y="173013"/>
                              <a:pt x="103946" y="154365"/>
                            </a:cubicBezTo>
                            <a:cubicBezTo>
                              <a:pt x="154019" y="129846"/>
                              <a:pt x="180610" y="86679"/>
                              <a:pt x="194423" y="23828"/>
                            </a:cubicBezTo>
                            <a:cubicBezTo>
                              <a:pt x="183373" y="51455"/>
                              <a:pt x="154710" y="77700"/>
                              <a:pt x="122939" y="97384"/>
                            </a:cubicBezTo>
                            <a:cubicBezTo>
                              <a:pt x="96003" y="114306"/>
                              <a:pt x="66995" y="122594"/>
                              <a:pt x="46966" y="147458"/>
                            </a:cubicBezTo>
                            <a:cubicBezTo>
                              <a:pt x="58707" y="133644"/>
                              <a:pt x="61470" y="126738"/>
                              <a:pt x="64232" y="111198"/>
                            </a:cubicBezTo>
                            <a:cubicBezTo>
                              <a:pt x="72520" y="68722"/>
                              <a:pt x="58707" y="44548"/>
                              <a:pt x="65268" y="0"/>
                            </a:cubicBezTo>
                            <a:cubicBezTo>
                              <a:pt x="58707" y="17957"/>
                              <a:pt x="35224" y="55254"/>
                              <a:pt x="29699" y="84952"/>
                            </a:cubicBezTo>
                            <a:close/>
                          </a:path>
                        </a:pathLst>
                      </a:custGeom>
                      <a:solidFill>
                        <a:srgbClr val="FFFFFF"/>
                      </a:solidFill>
                      <a:ln w="3448" cap="flat">
                        <a:noFill/>
                        <a:prstDash val="solid"/>
                        <a:miter/>
                      </a:ln>
                    </p:spPr>
                    <p:txBody>
                      <a:bodyPr rtlCol="0" anchor="ctr"/>
                      <a:lstStyle/>
                      <a:p>
                        <a:endParaRPr lang="en-GB"/>
                      </a:p>
                    </p:txBody>
                  </p:sp>
                  <p:sp>
                    <p:nvSpPr>
                      <p:cNvPr id="31" name="Graphic 4">
                        <a:extLst>
                          <a:ext uri="{FF2B5EF4-FFF2-40B4-BE49-F238E27FC236}">
                            <a16:creationId xmlns:a16="http://schemas.microsoft.com/office/drawing/2014/main" id="{92431B69-2CF7-4833-BFD1-C5295429F03F}"/>
                          </a:ext>
                        </a:extLst>
                      </p:cNvPr>
                      <p:cNvSpPr/>
                      <p:nvPr/>
                    </p:nvSpPr>
                    <p:spPr>
                      <a:xfrm>
                        <a:off x="5766143" y="4219644"/>
                        <a:ext cx="136820" cy="209963"/>
                      </a:xfrm>
                      <a:custGeom>
                        <a:avLst/>
                        <a:gdLst>
                          <a:gd name="connsiteX0" fmla="*/ 233 w 136820"/>
                          <a:gd name="connsiteY0" fmla="*/ 56980 h 209963"/>
                          <a:gd name="connsiteX1" fmla="*/ 5413 w 136820"/>
                          <a:gd name="connsiteY1" fmla="*/ 209963 h 209963"/>
                          <a:gd name="connsiteX2" fmla="*/ 74480 w 136820"/>
                          <a:gd name="connsiteY2" fmla="*/ 150220 h 209963"/>
                          <a:gd name="connsiteX3" fmla="*/ 136640 w 136820"/>
                          <a:gd name="connsiteY3" fmla="*/ 7597 h 209963"/>
                          <a:gd name="connsiteX4" fmla="*/ 85531 w 136820"/>
                          <a:gd name="connsiteY4" fmla="*/ 84262 h 209963"/>
                          <a:gd name="connsiteX5" fmla="*/ 32695 w 136820"/>
                          <a:gd name="connsiteY5" fmla="*/ 157818 h 209963"/>
                          <a:gd name="connsiteX6" fmla="*/ 9557 w 136820"/>
                          <a:gd name="connsiteY6" fmla="*/ 0 h 209963"/>
                          <a:gd name="connsiteX7" fmla="*/ 233 w 136820"/>
                          <a:gd name="connsiteY7" fmla="*/ 56980 h 20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820" h="209963">
                            <a:moveTo>
                              <a:pt x="233" y="56980"/>
                            </a:moveTo>
                            <a:cubicBezTo>
                              <a:pt x="-2875" y="129155"/>
                              <a:pt x="26479" y="143659"/>
                              <a:pt x="5413" y="209963"/>
                            </a:cubicBezTo>
                            <a:cubicBezTo>
                              <a:pt x="24061" y="183373"/>
                              <a:pt x="45817" y="175430"/>
                              <a:pt x="74480" y="150220"/>
                            </a:cubicBezTo>
                            <a:cubicBezTo>
                              <a:pt x="110050" y="118795"/>
                              <a:pt x="139403" y="71484"/>
                              <a:pt x="136640" y="7597"/>
                            </a:cubicBezTo>
                            <a:cubicBezTo>
                              <a:pt x="130079" y="25555"/>
                              <a:pt x="108668" y="59743"/>
                              <a:pt x="85531" y="84262"/>
                            </a:cubicBezTo>
                            <a:cubicBezTo>
                              <a:pt x="62393" y="108780"/>
                              <a:pt x="42709" y="137788"/>
                              <a:pt x="32695" y="157818"/>
                            </a:cubicBezTo>
                            <a:cubicBezTo>
                              <a:pt x="55832" y="78046"/>
                              <a:pt x="14392" y="48001"/>
                              <a:pt x="9557" y="0"/>
                            </a:cubicBezTo>
                            <a:cubicBezTo>
                              <a:pt x="7831" y="18303"/>
                              <a:pt x="1269" y="44893"/>
                              <a:pt x="233" y="56980"/>
                            </a:cubicBezTo>
                            <a:close/>
                          </a:path>
                        </a:pathLst>
                      </a:custGeom>
                      <a:solidFill>
                        <a:srgbClr val="FFFFFF"/>
                      </a:solidFill>
                      <a:ln w="3448" cap="flat">
                        <a:noFill/>
                        <a:prstDash val="solid"/>
                        <a:miter/>
                      </a:ln>
                    </p:spPr>
                    <p:txBody>
                      <a:bodyPr rtlCol="0" anchor="ctr"/>
                      <a:lstStyle/>
                      <a:p>
                        <a:endParaRPr lang="en-GB"/>
                      </a:p>
                    </p:txBody>
                  </p:sp>
                  <p:sp>
                    <p:nvSpPr>
                      <p:cNvPr id="32" name="Graphic 4">
                        <a:extLst>
                          <a:ext uri="{FF2B5EF4-FFF2-40B4-BE49-F238E27FC236}">
                            <a16:creationId xmlns:a16="http://schemas.microsoft.com/office/drawing/2014/main" id="{6F539687-6E24-4461-BCD0-BD26FBBEB625}"/>
                          </a:ext>
                        </a:extLst>
                      </p:cNvPr>
                      <p:cNvSpPr/>
                      <p:nvPr/>
                    </p:nvSpPr>
                    <p:spPr>
                      <a:xfrm>
                        <a:off x="5771211" y="4101540"/>
                        <a:ext cx="124714" cy="218596"/>
                      </a:xfrm>
                      <a:custGeom>
                        <a:avLst/>
                        <a:gdLst>
                          <a:gd name="connsiteX0" fmla="*/ 8979 w 124714"/>
                          <a:gd name="connsiteY0" fmla="*/ 93240 h 218596"/>
                          <a:gd name="connsiteX1" fmla="*/ 0 w 124714"/>
                          <a:gd name="connsiteY1" fmla="*/ 29699 h 218596"/>
                          <a:gd name="connsiteX2" fmla="*/ 59397 w 124714"/>
                          <a:gd name="connsiteY2" fmla="*/ 174394 h 218596"/>
                          <a:gd name="connsiteX3" fmla="*/ 90132 w 124714"/>
                          <a:gd name="connsiteY3" fmla="*/ 84607 h 218596"/>
                          <a:gd name="connsiteX4" fmla="*/ 112924 w 124714"/>
                          <a:gd name="connsiteY4" fmla="*/ 0 h 218596"/>
                          <a:gd name="connsiteX5" fmla="*/ 120522 w 124714"/>
                          <a:gd name="connsiteY5" fmla="*/ 98766 h 218596"/>
                          <a:gd name="connsiteX6" fmla="*/ 84607 w 124714"/>
                          <a:gd name="connsiteY6" fmla="*/ 159545 h 218596"/>
                          <a:gd name="connsiteX7" fmla="*/ 47311 w 124714"/>
                          <a:gd name="connsiteY7" fmla="*/ 218597 h 218596"/>
                          <a:gd name="connsiteX8" fmla="*/ 8979 w 124714"/>
                          <a:gd name="connsiteY8" fmla="*/ 93240 h 21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14" h="218596">
                            <a:moveTo>
                              <a:pt x="8979" y="93240"/>
                            </a:moveTo>
                            <a:cubicBezTo>
                              <a:pt x="2763" y="69758"/>
                              <a:pt x="5525" y="55944"/>
                              <a:pt x="0" y="29699"/>
                            </a:cubicBezTo>
                            <a:cubicBezTo>
                              <a:pt x="9669" y="53182"/>
                              <a:pt x="65268" y="94622"/>
                              <a:pt x="59397" y="174394"/>
                            </a:cubicBezTo>
                            <a:cubicBezTo>
                              <a:pt x="62505" y="159890"/>
                              <a:pt x="73901" y="115342"/>
                              <a:pt x="90132" y="84607"/>
                            </a:cubicBezTo>
                            <a:cubicBezTo>
                              <a:pt x="102910" y="60088"/>
                              <a:pt x="115687" y="35915"/>
                              <a:pt x="112924" y="0"/>
                            </a:cubicBezTo>
                            <a:cubicBezTo>
                              <a:pt x="127428" y="47311"/>
                              <a:pt x="126738" y="74938"/>
                              <a:pt x="120522" y="98766"/>
                            </a:cubicBezTo>
                            <a:cubicBezTo>
                              <a:pt x="114306" y="122594"/>
                              <a:pt x="98075" y="140897"/>
                              <a:pt x="84607" y="159545"/>
                            </a:cubicBezTo>
                            <a:cubicBezTo>
                              <a:pt x="75628" y="171977"/>
                              <a:pt x="56635" y="196150"/>
                              <a:pt x="47311" y="218597"/>
                            </a:cubicBezTo>
                            <a:cubicBezTo>
                              <a:pt x="48001" y="169559"/>
                              <a:pt x="17267" y="123630"/>
                              <a:pt x="8979" y="93240"/>
                            </a:cubicBezTo>
                            <a:close/>
                          </a:path>
                        </a:pathLst>
                      </a:custGeom>
                      <a:solidFill>
                        <a:srgbClr val="FFFFFF"/>
                      </a:solidFill>
                      <a:ln w="3448" cap="flat">
                        <a:noFill/>
                        <a:prstDash val="solid"/>
                        <a:miter/>
                      </a:ln>
                    </p:spPr>
                    <p:txBody>
                      <a:bodyPr rtlCol="0" anchor="ctr"/>
                      <a:lstStyle/>
                      <a:p>
                        <a:endParaRPr lang="en-GB"/>
                      </a:p>
                    </p:txBody>
                  </p:sp>
                  <p:sp>
                    <p:nvSpPr>
                      <p:cNvPr id="33" name="Graphic 4">
                        <a:extLst>
                          <a:ext uri="{FF2B5EF4-FFF2-40B4-BE49-F238E27FC236}">
                            <a16:creationId xmlns:a16="http://schemas.microsoft.com/office/drawing/2014/main" id="{D162BEB3-9E9C-49EF-A9C3-639E781F0628}"/>
                          </a:ext>
                        </a:extLst>
                      </p:cNvPr>
                      <p:cNvSpPr/>
                      <p:nvPr/>
                    </p:nvSpPr>
                    <p:spPr>
                      <a:xfrm>
                        <a:off x="5734605" y="3984126"/>
                        <a:ext cx="137556" cy="216870"/>
                      </a:xfrm>
                      <a:custGeom>
                        <a:avLst/>
                        <a:gdLst>
                          <a:gd name="connsiteX0" fmla="*/ 27972 w 137556"/>
                          <a:gd name="connsiteY0" fmla="*/ 103946 h 216870"/>
                          <a:gd name="connsiteX1" fmla="*/ 0 w 137556"/>
                          <a:gd name="connsiteY1" fmla="*/ 42131 h 216870"/>
                          <a:gd name="connsiteX2" fmla="*/ 36606 w 137556"/>
                          <a:gd name="connsiteY2" fmla="*/ 76664 h 216870"/>
                          <a:gd name="connsiteX3" fmla="*/ 98420 w 137556"/>
                          <a:gd name="connsiteY3" fmla="*/ 173703 h 216870"/>
                          <a:gd name="connsiteX4" fmla="*/ 108435 w 137556"/>
                          <a:gd name="connsiteY4" fmla="*/ 97039 h 216870"/>
                          <a:gd name="connsiteX5" fmla="*/ 99111 w 137556"/>
                          <a:gd name="connsiteY5" fmla="*/ 0 h 216870"/>
                          <a:gd name="connsiteX6" fmla="*/ 133990 w 137556"/>
                          <a:gd name="connsiteY6" fmla="*/ 131572 h 216870"/>
                          <a:gd name="connsiteX7" fmla="*/ 102564 w 137556"/>
                          <a:gd name="connsiteY7" fmla="*/ 216870 h 216870"/>
                          <a:gd name="connsiteX8" fmla="*/ 27972 w 137556"/>
                          <a:gd name="connsiteY8" fmla="*/ 103946 h 21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56" h="216870">
                            <a:moveTo>
                              <a:pt x="27972" y="103946"/>
                            </a:moveTo>
                            <a:cubicBezTo>
                              <a:pt x="17612" y="83916"/>
                              <a:pt x="13468" y="67340"/>
                              <a:pt x="0" y="42131"/>
                            </a:cubicBezTo>
                            <a:cubicBezTo>
                              <a:pt x="8288" y="53182"/>
                              <a:pt x="15540" y="58707"/>
                              <a:pt x="36606" y="76664"/>
                            </a:cubicBezTo>
                            <a:cubicBezTo>
                              <a:pt x="65268" y="100838"/>
                              <a:pt x="87024" y="128464"/>
                              <a:pt x="98420" y="173703"/>
                            </a:cubicBezTo>
                            <a:cubicBezTo>
                              <a:pt x="99111" y="145386"/>
                              <a:pt x="102564" y="128464"/>
                              <a:pt x="108435" y="97039"/>
                            </a:cubicBezTo>
                            <a:cubicBezTo>
                              <a:pt x="113615" y="68722"/>
                              <a:pt x="112234" y="35915"/>
                              <a:pt x="99111" y="0"/>
                            </a:cubicBezTo>
                            <a:cubicBezTo>
                              <a:pt x="124320" y="30735"/>
                              <a:pt x="146422" y="91168"/>
                              <a:pt x="133990" y="131572"/>
                            </a:cubicBezTo>
                            <a:cubicBezTo>
                              <a:pt x="124320" y="170250"/>
                              <a:pt x="107399" y="189589"/>
                              <a:pt x="102564" y="216870"/>
                            </a:cubicBezTo>
                            <a:cubicBezTo>
                              <a:pt x="85298" y="162307"/>
                              <a:pt x="42131" y="131572"/>
                              <a:pt x="27972" y="103946"/>
                            </a:cubicBezTo>
                            <a:close/>
                          </a:path>
                        </a:pathLst>
                      </a:custGeom>
                      <a:solidFill>
                        <a:srgbClr val="FFFFFF"/>
                      </a:solidFill>
                      <a:ln w="3448" cap="flat">
                        <a:noFill/>
                        <a:prstDash val="solid"/>
                        <a:miter/>
                      </a:ln>
                    </p:spPr>
                    <p:txBody>
                      <a:bodyPr rtlCol="0" anchor="ctr"/>
                      <a:lstStyle/>
                      <a:p>
                        <a:endParaRPr lang="en-GB"/>
                      </a:p>
                    </p:txBody>
                  </p:sp>
                  <p:sp>
                    <p:nvSpPr>
                      <p:cNvPr id="34" name="Graphic 4">
                        <a:extLst>
                          <a:ext uri="{FF2B5EF4-FFF2-40B4-BE49-F238E27FC236}">
                            <a16:creationId xmlns:a16="http://schemas.microsoft.com/office/drawing/2014/main" id="{3FC34BD9-D367-44DF-902E-8FC04B65121B}"/>
                          </a:ext>
                        </a:extLst>
                      </p:cNvPr>
                      <p:cNvSpPr/>
                      <p:nvPr/>
                    </p:nvSpPr>
                    <p:spPr>
                      <a:xfrm>
                        <a:off x="5681769" y="3904009"/>
                        <a:ext cx="143391" cy="195459"/>
                      </a:xfrm>
                      <a:custGeom>
                        <a:avLst/>
                        <a:gdLst>
                          <a:gd name="connsiteX0" fmla="*/ 94276 w 143391"/>
                          <a:gd name="connsiteY0" fmla="*/ 133644 h 195459"/>
                          <a:gd name="connsiteX1" fmla="*/ 34188 w 143391"/>
                          <a:gd name="connsiteY1" fmla="*/ 85298 h 195459"/>
                          <a:gd name="connsiteX2" fmla="*/ 0 w 143391"/>
                          <a:gd name="connsiteY2" fmla="*/ 33497 h 195459"/>
                          <a:gd name="connsiteX3" fmla="*/ 58707 w 143391"/>
                          <a:gd name="connsiteY3" fmla="*/ 75283 h 195459"/>
                          <a:gd name="connsiteX4" fmla="*/ 120176 w 143391"/>
                          <a:gd name="connsiteY4" fmla="*/ 129500 h 195459"/>
                          <a:gd name="connsiteX5" fmla="*/ 107399 w 143391"/>
                          <a:gd name="connsiteY5" fmla="*/ 63196 h 195459"/>
                          <a:gd name="connsiteX6" fmla="*/ 81154 w 143391"/>
                          <a:gd name="connsiteY6" fmla="*/ 0 h 195459"/>
                          <a:gd name="connsiteX7" fmla="*/ 139860 w 143391"/>
                          <a:gd name="connsiteY7" fmla="*/ 91514 h 195459"/>
                          <a:gd name="connsiteX8" fmla="*/ 141932 w 143391"/>
                          <a:gd name="connsiteY8" fmla="*/ 195459 h 195459"/>
                          <a:gd name="connsiteX9" fmla="*/ 94276 w 143391"/>
                          <a:gd name="connsiteY9" fmla="*/ 133644 h 19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391" h="195459">
                            <a:moveTo>
                              <a:pt x="94276" y="133644"/>
                            </a:moveTo>
                            <a:cubicBezTo>
                              <a:pt x="81499" y="123284"/>
                              <a:pt x="49728" y="103600"/>
                              <a:pt x="34188" y="85298"/>
                            </a:cubicBezTo>
                            <a:cubicBezTo>
                              <a:pt x="18648" y="66995"/>
                              <a:pt x="10705" y="49728"/>
                              <a:pt x="0" y="33497"/>
                            </a:cubicBezTo>
                            <a:cubicBezTo>
                              <a:pt x="22792" y="54563"/>
                              <a:pt x="35569" y="60779"/>
                              <a:pt x="58707" y="75283"/>
                            </a:cubicBezTo>
                            <a:cubicBezTo>
                              <a:pt x="79772" y="87370"/>
                              <a:pt x="108435" y="103600"/>
                              <a:pt x="120176" y="129500"/>
                            </a:cubicBezTo>
                            <a:cubicBezTo>
                              <a:pt x="113270" y="110162"/>
                              <a:pt x="109816" y="84607"/>
                              <a:pt x="107399" y="63196"/>
                            </a:cubicBezTo>
                            <a:cubicBezTo>
                              <a:pt x="103946" y="31080"/>
                              <a:pt x="90823" y="11741"/>
                              <a:pt x="81154" y="0"/>
                            </a:cubicBezTo>
                            <a:cubicBezTo>
                              <a:pt x="112579" y="25209"/>
                              <a:pt x="131227" y="46275"/>
                              <a:pt x="139860" y="91514"/>
                            </a:cubicBezTo>
                            <a:cubicBezTo>
                              <a:pt x="148149" y="136752"/>
                              <a:pt x="138824" y="170941"/>
                              <a:pt x="141932" y="195459"/>
                            </a:cubicBezTo>
                            <a:cubicBezTo>
                              <a:pt x="125356" y="162653"/>
                              <a:pt x="107054" y="144004"/>
                              <a:pt x="94276" y="133644"/>
                            </a:cubicBezTo>
                            <a:close/>
                          </a:path>
                        </a:pathLst>
                      </a:custGeom>
                      <a:solidFill>
                        <a:srgbClr val="FFFFFF"/>
                      </a:solidFill>
                      <a:ln w="3448" cap="flat">
                        <a:noFill/>
                        <a:prstDash val="solid"/>
                        <a:miter/>
                      </a:ln>
                    </p:spPr>
                    <p:txBody>
                      <a:bodyPr rtlCol="0" anchor="ctr"/>
                      <a:lstStyle/>
                      <a:p>
                        <a:endParaRPr lang="en-GB"/>
                      </a:p>
                    </p:txBody>
                  </p:sp>
                  <p:sp>
                    <p:nvSpPr>
                      <p:cNvPr id="35" name="Graphic 4">
                        <a:extLst>
                          <a:ext uri="{FF2B5EF4-FFF2-40B4-BE49-F238E27FC236}">
                            <a16:creationId xmlns:a16="http://schemas.microsoft.com/office/drawing/2014/main" id="{B97E35F7-1356-4416-880F-EA6453E4335D}"/>
                          </a:ext>
                        </a:extLst>
                      </p:cNvPr>
                      <p:cNvSpPr/>
                      <p:nvPr/>
                    </p:nvSpPr>
                    <p:spPr>
                      <a:xfrm>
                        <a:off x="5632732" y="3846338"/>
                        <a:ext cx="149184" cy="144004"/>
                      </a:xfrm>
                      <a:custGeom>
                        <a:avLst/>
                        <a:gdLst>
                          <a:gd name="connsiteX0" fmla="*/ 149185 w 149184"/>
                          <a:gd name="connsiteY0" fmla="*/ 144005 h 144004"/>
                          <a:gd name="connsiteX1" fmla="*/ 92204 w 149184"/>
                          <a:gd name="connsiteY1" fmla="*/ 53527 h 144004"/>
                          <a:gd name="connsiteX2" fmla="*/ 0 w 149184"/>
                          <a:gd name="connsiteY2" fmla="*/ 0 h 144004"/>
                          <a:gd name="connsiteX3" fmla="*/ 69412 w 149184"/>
                          <a:gd name="connsiteY3" fmla="*/ 78736 h 144004"/>
                          <a:gd name="connsiteX4" fmla="*/ 149185 w 149184"/>
                          <a:gd name="connsiteY4" fmla="*/ 144005 h 144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84" h="144004">
                            <a:moveTo>
                              <a:pt x="149185" y="144005"/>
                            </a:moveTo>
                            <a:cubicBezTo>
                              <a:pt x="135371" y="102219"/>
                              <a:pt x="120867" y="77355"/>
                              <a:pt x="92204" y="53527"/>
                            </a:cubicBezTo>
                            <a:cubicBezTo>
                              <a:pt x="54908" y="22447"/>
                              <a:pt x="15540" y="7597"/>
                              <a:pt x="0" y="0"/>
                            </a:cubicBezTo>
                            <a:cubicBezTo>
                              <a:pt x="30389" y="21756"/>
                              <a:pt x="29008" y="40404"/>
                              <a:pt x="69412" y="78736"/>
                            </a:cubicBezTo>
                            <a:cubicBezTo>
                              <a:pt x="100838" y="108780"/>
                              <a:pt x="123284" y="110852"/>
                              <a:pt x="149185" y="144005"/>
                            </a:cubicBezTo>
                            <a:close/>
                          </a:path>
                        </a:pathLst>
                      </a:custGeom>
                      <a:solidFill>
                        <a:srgbClr val="FFFFFF"/>
                      </a:solidFill>
                      <a:ln w="3448" cap="flat">
                        <a:noFill/>
                        <a:prstDash val="solid"/>
                        <a:miter/>
                      </a:ln>
                    </p:spPr>
                    <p:txBody>
                      <a:bodyPr rtlCol="0" anchor="ctr"/>
                      <a:lstStyle/>
                      <a:p>
                        <a:endParaRPr lang="en-GB"/>
                      </a:p>
                    </p:txBody>
                  </p:sp>
                </p:grpSp>
                <p:sp>
                  <p:nvSpPr>
                    <p:cNvPr id="36" name="Graphic 4">
                      <a:extLst>
                        <a:ext uri="{FF2B5EF4-FFF2-40B4-BE49-F238E27FC236}">
                          <a16:creationId xmlns:a16="http://schemas.microsoft.com/office/drawing/2014/main" id="{2BDDCEB8-1DCC-4163-A29B-D80E0AA187C2}"/>
                        </a:ext>
                      </a:extLst>
                    </p:cNvPr>
                    <p:cNvSpPr/>
                    <p:nvPr/>
                  </p:nvSpPr>
                  <p:spPr>
                    <a:xfrm>
                      <a:off x="5063966" y="4589152"/>
                      <a:ext cx="451006" cy="105327"/>
                    </a:xfrm>
                    <a:custGeom>
                      <a:avLst/>
                      <a:gdLst>
                        <a:gd name="connsiteX0" fmla="*/ 451007 w 451006"/>
                        <a:gd name="connsiteY0" fmla="*/ 102910 h 105327"/>
                        <a:gd name="connsiteX1" fmla="*/ 425107 w 451006"/>
                        <a:gd name="connsiteY1" fmla="*/ 105327 h 105327"/>
                        <a:gd name="connsiteX2" fmla="*/ 309420 w 451006"/>
                        <a:gd name="connsiteY2" fmla="*/ 29699 h 105327"/>
                        <a:gd name="connsiteX3" fmla="*/ 153329 w 451006"/>
                        <a:gd name="connsiteY3" fmla="*/ 58016 h 105327"/>
                        <a:gd name="connsiteX4" fmla="*/ 0 w 451006"/>
                        <a:gd name="connsiteY4" fmla="*/ 11741 h 105327"/>
                        <a:gd name="connsiteX5" fmla="*/ 145731 w 451006"/>
                        <a:gd name="connsiteY5" fmla="*/ 11741 h 105327"/>
                        <a:gd name="connsiteX6" fmla="*/ 247260 w 451006"/>
                        <a:gd name="connsiteY6" fmla="*/ 0 h 105327"/>
                        <a:gd name="connsiteX7" fmla="*/ 451007 w 451006"/>
                        <a:gd name="connsiteY7" fmla="*/ 102910 h 10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006" h="105327">
                          <a:moveTo>
                            <a:pt x="451007" y="102910"/>
                          </a:moveTo>
                          <a:lnTo>
                            <a:pt x="425107" y="105327"/>
                          </a:lnTo>
                          <a:cubicBezTo>
                            <a:pt x="425107" y="105327"/>
                            <a:pt x="392300" y="33152"/>
                            <a:pt x="309420" y="29699"/>
                          </a:cubicBezTo>
                          <a:cubicBezTo>
                            <a:pt x="256238" y="27627"/>
                            <a:pt x="209964" y="53872"/>
                            <a:pt x="153329" y="58016"/>
                          </a:cubicBezTo>
                          <a:cubicBezTo>
                            <a:pt x="85298" y="62851"/>
                            <a:pt x="39023" y="48692"/>
                            <a:pt x="0" y="11741"/>
                          </a:cubicBezTo>
                          <a:cubicBezTo>
                            <a:pt x="41095" y="34533"/>
                            <a:pt x="89442" y="24519"/>
                            <a:pt x="145731" y="11741"/>
                          </a:cubicBezTo>
                          <a:cubicBezTo>
                            <a:pt x="182337" y="3453"/>
                            <a:pt x="219633" y="0"/>
                            <a:pt x="247260" y="0"/>
                          </a:cubicBezTo>
                          <a:cubicBezTo>
                            <a:pt x="376415" y="1381"/>
                            <a:pt x="451007" y="102910"/>
                            <a:pt x="451007" y="102910"/>
                          </a:cubicBezTo>
                          <a:close/>
                        </a:path>
                      </a:pathLst>
                    </a:custGeom>
                    <a:solidFill>
                      <a:srgbClr val="FFFFFF"/>
                    </a:solidFill>
                    <a:ln w="3448" cap="flat">
                      <a:noFill/>
                      <a:prstDash val="solid"/>
                      <a:miter/>
                    </a:ln>
                  </p:spPr>
                  <p:txBody>
                    <a:bodyPr rtlCol="0" anchor="ctr"/>
                    <a:lstStyle/>
                    <a:p>
                      <a:endParaRPr lang="en-GB"/>
                    </a:p>
                  </p:txBody>
                </p:sp>
                <p:sp>
                  <p:nvSpPr>
                    <p:cNvPr id="37" name="Graphic 4">
                      <a:extLst>
                        <a:ext uri="{FF2B5EF4-FFF2-40B4-BE49-F238E27FC236}">
                          <a16:creationId xmlns:a16="http://schemas.microsoft.com/office/drawing/2014/main" id="{5F450256-D258-4075-B5C2-DED4A9D80EEB}"/>
                        </a:ext>
                      </a:extLst>
                    </p:cNvPr>
                    <p:cNvSpPr/>
                    <p:nvPr/>
                  </p:nvSpPr>
                  <p:spPr>
                    <a:xfrm>
                      <a:off x="4977287" y="4422010"/>
                      <a:ext cx="223431" cy="162652"/>
                    </a:xfrm>
                    <a:custGeom>
                      <a:avLst/>
                      <a:gdLst>
                        <a:gd name="connsiteX0" fmla="*/ 149530 w 223431"/>
                        <a:gd name="connsiteY0" fmla="*/ 31425 h 162652"/>
                        <a:gd name="connsiteX1" fmla="*/ 193387 w 223431"/>
                        <a:gd name="connsiteY1" fmla="*/ 92895 h 162652"/>
                        <a:gd name="connsiteX2" fmla="*/ 223431 w 223431"/>
                        <a:gd name="connsiteY2" fmla="*/ 162653 h 162652"/>
                        <a:gd name="connsiteX3" fmla="*/ 80118 w 223431"/>
                        <a:gd name="connsiteY3" fmla="*/ 142968 h 162652"/>
                        <a:gd name="connsiteX4" fmla="*/ 0 w 223431"/>
                        <a:gd name="connsiteY4" fmla="*/ 59397 h 162652"/>
                        <a:gd name="connsiteX5" fmla="*/ 90478 w 223431"/>
                        <a:gd name="connsiteY5" fmla="*/ 105672 h 162652"/>
                        <a:gd name="connsiteX6" fmla="*/ 178192 w 223431"/>
                        <a:gd name="connsiteY6" fmla="*/ 130536 h 162652"/>
                        <a:gd name="connsiteX7" fmla="*/ 142969 w 223431"/>
                        <a:gd name="connsiteY7" fmla="*/ 73556 h 162652"/>
                        <a:gd name="connsiteX8" fmla="*/ 122248 w 223431"/>
                        <a:gd name="connsiteY8" fmla="*/ 0 h 162652"/>
                        <a:gd name="connsiteX9" fmla="*/ 149530 w 223431"/>
                        <a:gd name="connsiteY9" fmla="*/ 31425 h 162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431" h="162652">
                          <a:moveTo>
                            <a:pt x="149530" y="31425"/>
                          </a:moveTo>
                          <a:cubicBezTo>
                            <a:pt x="161616" y="43512"/>
                            <a:pt x="177847" y="59397"/>
                            <a:pt x="193387" y="92895"/>
                          </a:cubicBezTo>
                          <a:cubicBezTo>
                            <a:pt x="208582" y="125702"/>
                            <a:pt x="208927" y="138824"/>
                            <a:pt x="223431" y="162653"/>
                          </a:cubicBezTo>
                          <a:cubicBezTo>
                            <a:pt x="189934" y="150220"/>
                            <a:pt x="165070" y="174394"/>
                            <a:pt x="80118" y="142968"/>
                          </a:cubicBezTo>
                          <a:cubicBezTo>
                            <a:pt x="40749" y="128464"/>
                            <a:pt x="13123" y="91514"/>
                            <a:pt x="0" y="59397"/>
                          </a:cubicBezTo>
                          <a:cubicBezTo>
                            <a:pt x="30044" y="86679"/>
                            <a:pt x="54563" y="100492"/>
                            <a:pt x="90478" y="105672"/>
                          </a:cubicBezTo>
                          <a:cubicBezTo>
                            <a:pt x="125702" y="110852"/>
                            <a:pt x="148494" y="113270"/>
                            <a:pt x="178192" y="130536"/>
                          </a:cubicBezTo>
                          <a:cubicBezTo>
                            <a:pt x="159545" y="110852"/>
                            <a:pt x="152638" y="99802"/>
                            <a:pt x="142969" y="73556"/>
                          </a:cubicBezTo>
                          <a:cubicBezTo>
                            <a:pt x="132263" y="45584"/>
                            <a:pt x="133990" y="21411"/>
                            <a:pt x="122248" y="0"/>
                          </a:cubicBezTo>
                          <a:cubicBezTo>
                            <a:pt x="130536" y="11051"/>
                            <a:pt x="137443" y="19339"/>
                            <a:pt x="149530" y="31425"/>
                          </a:cubicBezTo>
                          <a:close/>
                        </a:path>
                      </a:pathLst>
                    </a:custGeom>
                    <a:solidFill>
                      <a:srgbClr val="FFFFFF"/>
                    </a:solidFill>
                    <a:ln w="3448" cap="flat">
                      <a:noFill/>
                      <a:prstDash val="solid"/>
                      <a:miter/>
                    </a:ln>
                  </p:spPr>
                  <p:txBody>
                    <a:bodyPr rtlCol="0" anchor="ctr"/>
                    <a:lstStyle/>
                    <a:p>
                      <a:endParaRPr lang="en-GB"/>
                    </a:p>
                  </p:txBody>
                </p:sp>
                <p:sp>
                  <p:nvSpPr>
                    <p:cNvPr id="38" name="Graphic 4">
                      <a:extLst>
                        <a:ext uri="{FF2B5EF4-FFF2-40B4-BE49-F238E27FC236}">
                          <a16:creationId xmlns:a16="http://schemas.microsoft.com/office/drawing/2014/main" id="{D85F38C8-1508-4D0A-8BB9-0DF17678E9A3}"/>
                        </a:ext>
                      </a:extLst>
                    </p:cNvPr>
                    <p:cNvSpPr/>
                    <p:nvPr/>
                  </p:nvSpPr>
                  <p:spPr>
                    <a:xfrm>
                      <a:off x="4919271" y="4326698"/>
                      <a:ext cx="194423" cy="198912"/>
                    </a:xfrm>
                    <a:custGeom>
                      <a:avLst/>
                      <a:gdLst>
                        <a:gd name="connsiteX0" fmla="*/ 164725 w 194423"/>
                        <a:gd name="connsiteY0" fmla="*/ 84952 h 198912"/>
                        <a:gd name="connsiteX1" fmla="*/ 194423 w 194423"/>
                        <a:gd name="connsiteY1" fmla="*/ 198913 h 198912"/>
                        <a:gd name="connsiteX2" fmla="*/ 90478 w 194423"/>
                        <a:gd name="connsiteY2" fmla="*/ 154365 h 198912"/>
                        <a:gd name="connsiteX3" fmla="*/ 0 w 194423"/>
                        <a:gd name="connsiteY3" fmla="*/ 23828 h 198912"/>
                        <a:gd name="connsiteX4" fmla="*/ 71484 w 194423"/>
                        <a:gd name="connsiteY4" fmla="*/ 97384 h 198912"/>
                        <a:gd name="connsiteX5" fmla="*/ 147458 w 194423"/>
                        <a:gd name="connsiteY5" fmla="*/ 147458 h 198912"/>
                        <a:gd name="connsiteX6" fmla="*/ 130191 w 194423"/>
                        <a:gd name="connsiteY6" fmla="*/ 111198 h 198912"/>
                        <a:gd name="connsiteX7" fmla="*/ 129155 w 194423"/>
                        <a:gd name="connsiteY7" fmla="*/ 0 h 198912"/>
                        <a:gd name="connsiteX8" fmla="*/ 164725 w 194423"/>
                        <a:gd name="connsiteY8" fmla="*/ 84952 h 19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23" h="198912">
                          <a:moveTo>
                            <a:pt x="164725" y="84952"/>
                          </a:moveTo>
                          <a:cubicBezTo>
                            <a:pt x="173703" y="130882"/>
                            <a:pt x="170941" y="169214"/>
                            <a:pt x="194423" y="198913"/>
                          </a:cubicBezTo>
                          <a:cubicBezTo>
                            <a:pt x="162998" y="173013"/>
                            <a:pt x="132608" y="173013"/>
                            <a:pt x="90478" y="154365"/>
                          </a:cubicBezTo>
                          <a:cubicBezTo>
                            <a:pt x="40404" y="129846"/>
                            <a:pt x="13813" y="86679"/>
                            <a:pt x="0" y="23828"/>
                          </a:cubicBezTo>
                          <a:cubicBezTo>
                            <a:pt x="11051" y="51455"/>
                            <a:pt x="39713" y="77700"/>
                            <a:pt x="71484" y="97384"/>
                          </a:cubicBezTo>
                          <a:cubicBezTo>
                            <a:pt x="98420" y="114306"/>
                            <a:pt x="127428" y="122594"/>
                            <a:pt x="147458" y="147458"/>
                          </a:cubicBezTo>
                          <a:cubicBezTo>
                            <a:pt x="135716" y="133644"/>
                            <a:pt x="132954" y="126738"/>
                            <a:pt x="130191" y="111198"/>
                          </a:cubicBezTo>
                          <a:cubicBezTo>
                            <a:pt x="121903" y="68722"/>
                            <a:pt x="135716" y="44548"/>
                            <a:pt x="129155" y="0"/>
                          </a:cubicBezTo>
                          <a:cubicBezTo>
                            <a:pt x="135716" y="17957"/>
                            <a:pt x="159199" y="55254"/>
                            <a:pt x="164725" y="84952"/>
                          </a:cubicBezTo>
                          <a:close/>
                        </a:path>
                      </a:pathLst>
                    </a:custGeom>
                    <a:solidFill>
                      <a:srgbClr val="FFFFFF"/>
                    </a:solidFill>
                    <a:ln w="3448" cap="flat">
                      <a:noFill/>
                      <a:prstDash val="solid"/>
                      <a:miter/>
                    </a:ln>
                  </p:spPr>
                  <p:txBody>
                    <a:bodyPr rtlCol="0" anchor="ctr"/>
                    <a:lstStyle/>
                    <a:p>
                      <a:endParaRPr lang="en-GB"/>
                    </a:p>
                  </p:txBody>
                </p:sp>
                <p:sp>
                  <p:nvSpPr>
                    <p:cNvPr id="39" name="Graphic 4">
                      <a:extLst>
                        <a:ext uri="{FF2B5EF4-FFF2-40B4-BE49-F238E27FC236}">
                          <a16:creationId xmlns:a16="http://schemas.microsoft.com/office/drawing/2014/main" id="{1D6055FB-A370-43A1-AA45-E830CA6E5035}"/>
                        </a:ext>
                      </a:extLst>
                    </p:cNvPr>
                    <p:cNvSpPr/>
                    <p:nvPr/>
                  </p:nvSpPr>
                  <p:spPr>
                    <a:xfrm>
                      <a:off x="4899791" y="4219644"/>
                      <a:ext cx="136781" cy="209963"/>
                    </a:xfrm>
                    <a:custGeom>
                      <a:avLst/>
                      <a:gdLst>
                        <a:gd name="connsiteX0" fmla="*/ 136548 w 136781"/>
                        <a:gd name="connsiteY0" fmla="*/ 56980 h 209963"/>
                        <a:gd name="connsiteX1" fmla="*/ 131368 w 136781"/>
                        <a:gd name="connsiteY1" fmla="*/ 209963 h 209963"/>
                        <a:gd name="connsiteX2" fmla="*/ 62301 w 136781"/>
                        <a:gd name="connsiteY2" fmla="*/ 150220 h 209963"/>
                        <a:gd name="connsiteX3" fmla="*/ 141 w 136781"/>
                        <a:gd name="connsiteY3" fmla="*/ 7597 h 209963"/>
                        <a:gd name="connsiteX4" fmla="*/ 51251 w 136781"/>
                        <a:gd name="connsiteY4" fmla="*/ 84262 h 209963"/>
                        <a:gd name="connsiteX5" fmla="*/ 104087 w 136781"/>
                        <a:gd name="connsiteY5" fmla="*/ 157818 h 209963"/>
                        <a:gd name="connsiteX6" fmla="*/ 127224 w 136781"/>
                        <a:gd name="connsiteY6" fmla="*/ 0 h 209963"/>
                        <a:gd name="connsiteX7" fmla="*/ 136548 w 136781"/>
                        <a:gd name="connsiteY7" fmla="*/ 56980 h 20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81" h="209963">
                          <a:moveTo>
                            <a:pt x="136548" y="56980"/>
                          </a:moveTo>
                          <a:cubicBezTo>
                            <a:pt x="139656" y="129155"/>
                            <a:pt x="110303" y="143659"/>
                            <a:pt x="131368" y="209963"/>
                          </a:cubicBezTo>
                          <a:cubicBezTo>
                            <a:pt x="112720" y="183373"/>
                            <a:pt x="90964" y="175430"/>
                            <a:pt x="62301" y="150220"/>
                          </a:cubicBezTo>
                          <a:cubicBezTo>
                            <a:pt x="26732" y="118795"/>
                            <a:pt x="-2276" y="71484"/>
                            <a:pt x="141" y="7597"/>
                          </a:cubicBezTo>
                          <a:cubicBezTo>
                            <a:pt x="6702" y="25555"/>
                            <a:pt x="28113" y="59743"/>
                            <a:pt x="51251" y="84262"/>
                          </a:cubicBezTo>
                          <a:cubicBezTo>
                            <a:pt x="74388" y="108780"/>
                            <a:pt x="94072" y="137788"/>
                            <a:pt x="104087" y="157818"/>
                          </a:cubicBezTo>
                          <a:cubicBezTo>
                            <a:pt x="80949" y="78046"/>
                            <a:pt x="122389" y="48001"/>
                            <a:pt x="127224" y="0"/>
                          </a:cubicBezTo>
                          <a:cubicBezTo>
                            <a:pt x="128951" y="18303"/>
                            <a:pt x="135512" y="44893"/>
                            <a:pt x="136548" y="56980"/>
                          </a:cubicBezTo>
                          <a:close/>
                        </a:path>
                      </a:pathLst>
                    </a:custGeom>
                    <a:solidFill>
                      <a:srgbClr val="FFFFFF"/>
                    </a:solidFill>
                    <a:ln w="3448" cap="flat">
                      <a:noFill/>
                      <a:prstDash val="solid"/>
                      <a:miter/>
                    </a:ln>
                  </p:spPr>
                  <p:txBody>
                    <a:bodyPr rtlCol="0" anchor="ctr"/>
                    <a:lstStyle/>
                    <a:p>
                      <a:endParaRPr lang="en-GB"/>
                    </a:p>
                  </p:txBody>
                </p:sp>
                <p:sp>
                  <p:nvSpPr>
                    <p:cNvPr id="40" name="Graphic 4">
                      <a:extLst>
                        <a:ext uri="{FF2B5EF4-FFF2-40B4-BE49-F238E27FC236}">
                          <a16:creationId xmlns:a16="http://schemas.microsoft.com/office/drawing/2014/main" id="{A0F23896-8411-4954-A489-02233982C251}"/>
                        </a:ext>
                      </a:extLst>
                    </p:cNvPr>
                    <p:cNvSpPr/>
                    <p:nvPr/>
                  </p:nvSpPr>
                  <p:spPr>
                    <a:xfrm>
                      <a:off x="4906790" y="4101540"/>
                      <a:ext cx="124714" cy="218596"/>
                    </a:xfrm>
                    <a:custGeom>
                      <a:avLst/>
                      <a:gdLst>
                        <a:gd name="connsiteX0" fmla="*/ 115736 w 124714"/>
                        <a:gd name="connsiteY0" fmla="*/ 93240 h 218596"/>
                        <a:gd name="connsiteX1" fmla="*/ 124715 w 124714"/>
                        <a:gd name="connsiteY1" fmla="*/ 29699 h 218596"/>
                        <a:gd name="connsiteX2" fmla="*/ 65317 w 124714"/>
                        <a:gd name="connsiteY2" fmla="*/ 174394 h 218596"/>
                        <a:gd name="connsiteX3" fmla="*/ 34583 w 124714"/>
                        <a:gd name="connsiteY3" fmla="*/ 84607 h 218596"/>
                        <a:gd name="connsiteX4" fmla="*/ 11791 w 124714"/>
                        <a:gd name="connsiteY4" fmla="*/ 0 h 218596"/>
                        <a:gd name="connsiteX5" fmla="*/ 4193 w 124714"/>
                        <a:gd name="connsiteY5" fmla="*/ 98766 h 218596"/>
                        <a:gd name="connsiteX6" fmla="*/ 40108 w 124714"/>
                        <a:gd name="connsiteY6" fmla="*/ 159545 h 218596"/>
                        <a:gd name="connsiteX7" fmla="*/ 77404 w 124714"/>
                        <a:gd name="connsiteY7" fmla="*/ 218597 h 218596"/>
                        <a:gd name="connsiteX8" fmla="*/ 115736 w 124714"/>
                        <a:gd name="connsiteY8" fmla="*/ 93240 h 21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14" h="218596">
                          <a:moveTo>
                            <a:pt x="115736" y="93240"/>
                          </a:moveTo>
                          <a:cubicBezTo>
                            <a:pt x="121952" y="69758"/>
                            <a:pt x="119189" y="55944"/>
                            <a:pt x="124715" y="29699"/>
                          </a:cubicBezTo>
                          <a:cubicBezTo>
                            <a:pt x="115046" y="53182"/>
                            <a:pt x="59447" y="94622"/>
                            <a:pt x="65317" y="174394"/>
                          </a:cubicBezTo>
                          <a:cubicBezTo>
                            <a:pt x="62209" y="159890"/>
                            <a:pt x="50813" y="115342"/>
                            <a:pt x="34583" y="84607"/>
                          </a:cubicBezTo>
                          <a:cubicBezTo>
                            <a:pt x="21805" y="60088"/>
                            <a:pt x="9028" y="35915"/>
                            <a:pt x="11791" y="0"/>
                          </a:cubicBezTo>
                          <a:cubicBezTo>
                            <a:pt x="-2714" y="47311"/>
                            <a:pt x="-2023" y="74938"/>
                            <a:pt x="4193" y="98766"/>
                          </a:cubicBezTo>
                          <a:cubicBezTo>
                            <a:pt x="10409" y="122594"/>
                            <a:pt x="26640" y="140897"/>
                            <a:pt x="40108" y="159545"/>
                          </a:cubicBezTo>
                          <a:cubicBezTo>
                            <a:pt x="49087" y="171977"/>
                            <a:pt x="68080" y="196150"/>
                            <a:pt x="77404" y="218597"/>
                          </a:cubicBezTo>
                          <a:cubicBezTo>
                            <a:pt x="76713" y="169559"/>
                            <a:pt x="107448" y="123630"/>
                            <a:pt x="115736" y="93240"/>
                          </a:cubicBezTo>
                          <a:close/>
                        </a:path>
                      </a:pathLst>
                    </a:custGeom>
                    <a:solidFill>
                      <a:srgbClr val="FFFFFF"/>
                    </a:solidFill>
                    <a:ln w="3448" cap="flat">
                      <a:noFill/>
                      <a:prstDash val="solid"/>
                      <a:miter/>
                    </a:ln>
                  </p:spPr>
                  <p:txBody>
                    <a:bodyPr rtlCol="0" anchor="ctr"/>
                    <a:lstStyle/>
                    <a:p>
                      <a:endParaRPr lang="en-GB"/>
                    </a:p>
                  </p:txBody>
                </p:sp>
                <p:sp>
                  <p:nvSpPr>
                    <p:cNvPr id="41" name="Graphic 4">
                      <a:extLst>
                        <a:ext uri="{FF2B5EF4-FFF2-40B4-BE49-F238E27FC236}">
                          <a16:creationId xmlns:a16="http://schemas.microsoft.com/office/drawing/2014/main" id="{86A6915A-641E-4260-B25D-523CBA665EF2}"/>
                        </a:ext>
                      </a:extLst>
                    </p:cNvPr>
                    <p:cNvSpPr/>
                    <p:nvPr/>
                  </p:nvSpPr>
                  <p:spPr>
                    <a:xfrm>
                      <a:off x="4930553" y="3984126"/>
                      <a:ext cx="137556" cy="216870"/>
                    </a:xfrm>
                    <a:custGeom>
                      <a:avLst/>
                      <a:gdLst>
                        <a:gd name="connsiteX0" fmla="*/ 104750 w 137556"/>
                        <a:gd name="connsiteY0" fmla="*/ 111543 h 216870"/>
                        <a:gd name="connsiteX1" fmla="*/ 137557 w 137556"/>
                        <a:gd name="connsiteY1" fmla="*/ 42131 h 216870"/>
                        <a:gd name="connsiteX2" fmla="*/ 100951 w 137556"/>
                        <a:gd name="connsiteY2" fmla="*/ 76664 h 216870"/>
                        <a:gd name="connsiteX3" fmla="*/ 39136 w 137556"/>
                        <a:gd name="connsiteY3" fmla="*/ 173703 h 216870"/>
                        <a:gd name="connsiteX4" fmla="*/ 29122 w 137556"/>
                        <a:gd name="connsiteY4" fmla="*/ 97039 h 216870"/>
                        <a:gd name="connsiteX5" fmla="*/ 38446 w 137556"/>
                        <a:gd name="connsiteY5" fmla="*/ 0 h 216870"/>
                        <a:gd name="connsiteX6" fmla="*/ 3567 w 137556"/>
                        <a:gd name="connsiteY6" fmla="*/ 131572 h 216870"/>
                        <a:gd name="connsiteX7" fmla="*/ 34992 w 137556"/>
                        <a:gd name="connsiteY7" fmla="*/ 216870 h 216870"/>
                        <a:gd name="connsiteX8" fmla="*/ 104750 w 137556"/>
                        <a:gd name="connsiteY8" fmla="*/ 111543 h 21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56" h="216870">
                          <a:moveTo>
                            <a:pt x="104750" y="111543"/>
                          </a:moveTo>
                          <a:cubicBezTo>
                            <a:pt x="118218" y="91859"/>
                            <a:pt x="124089" y="67686"/>
                            <a:pt x="137557" y="42131"/>
                          </a:cubicBezTo>
                          <a:cubicBezTo>
                            <a:pt x="129269" y="53182"/>
                            <a:pt x="122017" y="58707"/>
                            <a:pt x="100951" y="76664"/>
                          </a:cubicBezTo>
                          <a:cubicBezTo>
                            <a:pt x="72289" y="100838"/>
                            <a:pt x="50532" y="128464"/>
                            <a:pt x="39136" y="173703"/>
                          </a:cubicBezTo>
                          <a:cubicBezTo>
                            <a:pt x="38446" y="145386"/>
                            <a:pt x="34992" y="128464"/>
                            <a:pt x="29122" y="97039"/>
                          </a:cubicBezTo>
                          <a:cubicBezTo>
                            <a:pt x="23942" y="68722"/>
                            <a:pt x="25323" y="35915"/>
                            <a:pt x="38446" y="0"/>
                          </a:cubicBezTo>
                          <a:cubicBezTo>
                            <a:pt x="13236" y="30735"/>
                            <a:pt x="-8865" y="91168"/>
                            <a:pt x="3567" y="131572"/>
                          </a:cubicBezTo>
                          <a:cubicBezTo>
                            <a:pt x="13236" y="170250"/>
                            <a:pt x="30158" y="189589"/>
                            <a:pt x="34992" y="216870"/>
                          </a:cubicBezTo>
                          <a:cubicBezTo>
                            <a:pt x="52259" y="162307"/>
                            <a:pt x="87483" y="137443"/>
                            <a:pt x="104750" y="111543"/>
                          </a:cubicBezTo>
                          <a:close/>
                        </a:path>
                      </a:pathLst>
                    </a:custGeom>
                    <a:solidFill>
                      <a:srgbClr val="FFFFFF"/>
                    </a:solidFill>
                    <a:ln w="3448" cap="flat">
                      <a:noFill/>
                      <a:prstDash val="solid"/>
                      <a:miter/>
                    </a:ln>
                  </p:spPr>
                  <p:txBody>
                    <a:bodyPr rtlCol="0" anchor="ctr"/>
                    <a:lstStyle/>
                    <a:p>
                      <a:endParaRPr lang="en-GB"/>
                    </a:p>
                  </p:txBody>
                </p:sp>
                <p:sp>
                  <p:nvSpPr>
                    <p:cNvPr id="42" name="Graphic 4">
                      <a:extLst>
                        <a:ext uri="{FF2B5EF4-FFF2-40B4-BE49-F238E27FC236}">
                          <a16:creationId xmlns:a16="http://schemas.microsoft.com/office/drawing/2014/main" id="{E671ACC5-D5B4-4082-BADE-F06DC98B385C}"/>
                        </a:ext>
                      </a:extLst>
                    </p:cNvPr>
                    <p:cNvSpPr/>
                    <p:nvPr/>
                  </p:nvSpPr>
                  <p:spPr>
                    <a:xfrm>
                      <a:off x="4977554" y="3904009"/>
                      <a:ext cx="143391" cy="195459"/>
                    </a:xfrm>
                    <a:custGeom>
                      <a:avLst/>
                      <a:gdLst>
                        <a:gd name="connsiteX0" fmla="*/ 49115 w 143391"/>
                        <a:gd name="connsiteY0" fmla="*/ 133644 h 195459"/>
                        <a:gd name="connsiteX1" fmla="*/ 109204 w 143391"/>
                        <a:gd name="connsiteY1" fmla="*/ 85298 h 195459"/>
                        <a:gd name="connsiteX2" fmla="*/ 143392 w 143391"/>
                        <a:gd name="connsiteY2" fmla="*/ 33497 h 195459"/>
                        <a:gd name="connsiteX3" fmla="*/ 84685 w 143391"/>
                        <a:gd name="connsiteY3" fmla="*/ 75283 h 195459"/>
                        <a:gd name="connsiteX4" fmla="*/ 23215 w 143391"/>
                        <a:gd name="connsiteY4" fmla="*/ 129500 h 195459"/>
                        <a:gd name="connsiteX5" fmla="*/ 35993 w 143391"/>
                        <a:gd name="connsiteY5" fmla="*/ 63196 h 195459"/>
                        <a:gd name="connsiteX6" fmla="*/ 62238 w 143391"/>
                        <a:gd name="connsiteY6" fmla="*/ 0 h 195459"/>
                        <a:gd name="connsiteX7" fmla="*/ 3531 w 143391"/>
                        <a:gd name="connsiteY7" fmla="*/ 91514 h 195459"/>
                        <a:gd name="connsiteX8" fmla="*/ 1459 w 143391"/>
                        <a:gd name="connsiteY8" fmla="*/ 195459 h 195459"/>
                        <a:gd name="connsiteX9" fmla="*/ 49115 w 143391"/>
                        <a:gd name="connsiteY9" fmla="*/ 133644 h 19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391" h="195459">
                          <a:moveTo>
                            <a:pt x="49115" y="133644"/>
                          </a:moveTo>
                          <a:cubicBezTo>
                            <a:pt x="61893" y="123284"/>
                            <a:pt x="93664" y="103600"/>
                            <a:pt x="109204" y="85298"/>
                          </a:cubicBezTo>
                          <a:cubicBezTo>
                            <a:pt x="124744" y="66995"/>
                            <a:pt x="132686" y="49728"/>
                            <a:pt x="143392" y="33497"/>
                          </a:cubicBezTo>
                          <a:cubicBezTo>
                            <a:pt x="120600" y="54563"/>
                            <a:pt x="107822" y="60779"/>
                            <a:pt x="84685" y="75283"/>
                          </a:cubicBezTo>
                          <a:cubicBezTo>
                            <a:pt x="63620" y="87370"/>
                            <a:pt x="34957" y="103600"/>
                            <a:pt x="23215" y="129500"/>
                          </a:cubicBezTo>
                          <a:cubicBezTo>
                            <a:pt x="30122" y="110162"/>
                            <a:pt x="33575" y="84607"/>
                            <a:pt x="35993" y="63196"/>
                          </a:cubicBezTo>
                          <a:cubicBezTo>
                            <a:pt x="39446" y="31080"/>
                            <a:pt x="52569" y="11741"/>
                            <a:pt x="62238" y="0"/>
                          </a:cubicBezTo>
                          <a:cubicBezTo>
                            <a:pt x="30813" y="25209"/>
                            <a:pt x="12165" y="46275"/>
                            <a:pt x="3531" y="91514"/>
                          </a:cubicBezTo>
                          <a:cubicBezTo>
                            <a:pt x="-4757" y="136752"/>
                            <a:pt x="4567" y="170941"/>
                            <a:pt x="1459" y="195459"/>
                          </a:cubicBezTo>
                          <a:cubicBezTo>
                            <a:pt x="18035" y="162653"/>
                            <a:pt x="36338" y="144004"/>
                            <a:pt x="49115" y="133644"/>
                          </a:cubicBezTo>
                          <a:close/>
                        </a:path>
                      </a:pathLst>
                    </a:custGeom>
                    <a:solidFill>
                      <a:srgbClr val="FFFFFF"/>
                    </a:solidFill>
                    <a:ln w="3448" cap="flat">
                      <a:noFill/>
                      <a:prstDash val="solid"/>
                      <a:miter/>
                    </a:ln>
                  </p:spPr>
                  <p:txBody>
                    <a:bodyPr rtlCol="0" anchor="ctr"/>
                    <a:lstStyle/>
                    <a:p>
                      <a:endParaRPr lang="en-GB"/>
                    </a:p>
                  </p:txBody>
                </p:sp>
                <p:sp>
                  <p:nvSpPr>
                    <p:cNvPr id="43" name="Graphic 4">
                      <a:extLst>
                        <a:ext uri="{FF2B5EF4-FFF2-40B4-BE49-F238E27FC236}">
                          <a16:creationId xmlns:a16="http://schemas.microsoft.com/office/drawing/2014/main" id="{1464AFBB-3CDF-4CE0-8F7E-BB6D0744A45B}"/>
                        </a:ext>
                      </a:extLst>
                    </p:cNvPr>
                    <p:cNvSpPr/>
                    <p:nvPr/>
                  </p:nvSpPr>
                  <p:spPr>
                    <a:xfrm>
                      <a:off x="5020799" y="3846338"/>
                      <a:ext cx="149184" cy="144004"/>
                    </a:xfrm>
                    <a:custGeom>
                      <a:avLst/>
                      <a:gdLst>
                        <a:gd name="connsiteX0" fmla="*/ 0 w 149184"/>
                        <a:gd name="connsiteY0" fmla="*/ 144005 h 144004"/>
                        <a:gd name="connsiteX1" fmla="*/ 56980 w 149184"/>
                        <a:gd name="connsiteY1" fmla="*/ 53527 h 144004"/>
                        <a:gd name="connsiteX2" fmla="*/ 149185 w 149184"/>
                        <a:gd name="connsiteY2" fmla="*/ 0 h 144004"/>
                        <a:gd name="connsiteX3" fmla="*/ 79772 w 149184"/>
                        <a:gd name="connsiteY3" fmla="*/ 78736 h 144004"/>
                        <a:gd name="connsiteX4" fmla="*/ 0 w 149184"/>
                        <a:gd name="connsiteY4" fmla="*/ 144005 h 144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84" h="144004">
                          <a:moveTo>
                            <a:pt x="0" y="144005"/>
                          </a:moveTo>
                          <a:cubicBezTo>
                            <a:pt x="13813" y="102219"/>
                            <a:pt x="28317" y="77355"/>
                            <a:pt x="56980" y="53527"/>
                          </a:cubicBezTo>
                          <a:cubicBezTo>
                            <a:pt x="94276" y="22447"/>
                            <a:pt x="133644" y="7597"/>
                            <a:pt x="149185" y="0"/>
                          </a:cubicBezTo>
                          <a:cubicBezTo>
                            <a:pt x="118795" y="21756"/>
                            <a:pt x="120522" y="40404"/>
                            <a:pt x="79772" y="78736"/>
                          </a:cubicBezTo>
                          <a:cubicBezTo>
                            <a:pt x="48347" y="108780"/>
                            <a:pt x="25900" y="110852"/>
                            <a:pt x="0" y="144005"/>
                          </a:cubicBezTo>
                          <a:close/>
                        </a:path>
                      </a:pathLst>
                    </a:custGeom>
                    <a:solidFill>
                      <a:srgbClr val="FFFFFF"/>
                    </a:solidFill>
                    <a:ln w="3448" cap="flat">
                      <a:noFill/>
                      <a:prstDash val="solid"/>
                      <a:miter/>
                    </a:ln>
                  </p:spPr>
                  <p:txBody>
                    <a:bodyPr rtlCol="0" anchor="ctr"/>
                    <a:lstStyle/>
                    <a:p>
                      <a:endParaRPr lang="en-GB"/>
                    </a:p>
                  </p:txBody>
                </p:sp>
              </p:grpSp>
            </p:grpSp>
            <p:sp>
              <p:nvSpPr>
                <p:cNvPr id="44" name="Graphic 4">
                  <a:extLst>
                    <a:ext uri="{FF2B5EF4-FFF2-40B4-BE49-F238E27FC236}">
                      <a16:creationId xmlns:a16="http://schemas.microsoft.com/office/drawing/2014/main" id="{650C92F4-5CB4-458D-A41D-55179665FD44}"/>
                    </a:ext>
                  </a:extLst>
                </p:cNvPr>
                <p:cNvSpPr/>
                <p:nvPr/>
              </p:nvSpPr>
              <p:spPr>
                <a:xfrm>
                  <a:off x="5221438" y="3767947"/>
                  <a:ext cx="326531" cy="767211"/>
                </a:xfrm>
                <a:custGeom>
                  <a:avLst/>
                  <a:gdLst>
                    <a:gd name="connsiteX0" fmla="*/ 203057 w 326531"/>
                    <a:gd name="connsiteY0" fmla="*/ 608134 h 767211"/>
                    <a:gd name="connsiteX1" fmla="*/ 202366 w 326531"/>
                    <a:gd name="connsiteY1" fmla="*/ 630581 h 767211"/>
                    <a:gd name="connsiteX2" fmla="*/ 243806 w 326531"/>
                    <a:gd name="connsiteY2" fmla="*/ 677546 h 767211"/>
                    <a:gd name="connsiteX3" fmla="*/ 203057 w 326531"/>
                    <a:gd name="connsiteY3" fmla="*/ 608134 h 767211"/>
                    <a:gd name="connsiteX4" fmla="*/ 116032 w 326531"/>
                    <a:gd name="connsiteY4" fmla="*/ 197531 h 767211"/>
                    <a:gd name="connsiteX5" fmla="*/ 149185 w 326531"/>
                    <a:gd name="connsiteY5" fmla="*/ 172322 h 767211"/>
                    <a:gd name="connsiteX6" fmla="*/ 148494 w 326531"/>
                    <a:gd name="connsiteY6" fmla="*/ 132954 h 767211"/>
                    <a:gd name="connsiteX7" fmla="*/ 110162 w 326531"/>
                    <a:gd name="connsiteY7" fmla="*/ 147803 h 767211"/>
                    <a:gd name="connsiteX8" fmla="*/ 61469 w 326531"/>
                    <a:gd name="connsiteY8" fmla="*/ 171286 h 767211"/>
                    <a:gd name="connsiteX9" fmla="*/ 44203 w 326531"/>
                    <a:gd name="connsiteY9" fmla="*/ 193387 h 767211"/>
                    <a:gd name="connsiteX10" fmla="*/ 34188 w 326531"/>
                    <a:gd name="connsiteY10" fmla="*/ 221705 h 767211"/>
                    <a:gd name="connsiteX11" fmla="*/ 29699 w 326531"/>
                    <a:gd name="connsiteY11" fmla="*/ 237590 h 767211"/>
                    <a:gd name="connsiteX12" fmla="*/ 30389 w 326531"/>
                    <a:gd name="connsiteY12" fmla="*/ 238626 h 767211"/>
                    <a:gd name="connsiteX13" fmla="*/ 24173 w 326531"/>
                    <a:gd name="connsiteY13" fmla="*/ 248986 h 767211"/>
                    <a:gd name="connsiteX14" fmla="*/ 0 w 326531"/>
                    <a:gd name="connsiteY14" fmla="*/ 258310 h 767211"/>
                    <a:gd name="connsiteX15" fmla="*/ 20375 w 326531"/>
                    <a:gd name="connsiteY15" fmla="*/ 256584 h 767211"/>
                    <a:gd name="connsiteX16" fmla="*/ 15540 w 326531"/>
                    <a:gd name="connsiteY16" fmla="*/ 274196 h 767211"/>
                    <a:gd name="connsiteX17" fmla="*/ 35224 w 326531"/>
                    <a:gd name="connsiteY17" fmla="*/ 243461 h 767211"/>
                    <a:gd name="connsiteX18" fmla="*/ 64232 w 326531"/>
                    <a:gd name="connsiteY18" fmla="*/ 235173 h 767211"/>
                    <a:gd name="connsiteX19" fmla="*/ 116032 w 326531"/>
                    <a:gd name="connsiteY19" fmla="*/ 197531 h 767211"/>
                    <a:gd name="connsiteX20" fmla="*/ 83226 w 326531"/>
                    <a:gd name="connsiteY20" fmla="*/ 188898 h 767211"/>
                    <a:gd name="connsiteX21" fmla="*/ 69067 w 326531"/>
                    <a:gd name="connsiteY21" fmla="*/ 204438 h 767211"/>
                    <a:gd name="connsiteX22" fmla="*/ 61469 w 326531"/>
                    <a:gd name="connsiteY22" fmla="*/ 203057 h 767211"/>
                    <a:gd name="connsiteX23" fmla="*/ 62851 w 326531"/>
                    <a:gd name="connsiteY23" fmla="*/ 196150 h 767211"/>
                    <a:gd name="connsiteX24" fmla="*/ 75974 w 326531"/>
                    <a:gd name="connsiteY24" fmla="*/ 183718 h 767211"/>
                    <a:gd name="connsiteX25" fmla="*/ 86679 w 326531"/>
                    <a:gd name="connsiteY25" fmla="*/ 183027 h 767211"/>
                    <a:gd name="connsiteX26" fmla="*/ 83226 w 326531"/>
                    <a:gd name="connsiteY26" fmla="*/ 188898 h 767211"/>
                    <a:gd name="connsiteX27" fmla="*/ 326341 w 326531"/>
                    <a:gd name="connsiteY27" fmla="*/ 214798 h 767211"/>
                    <a:gd name="connsiteX28" fmla="*/ 210999 w 326531"/>
                    <a:gd name="connsiteY28" fmla="*/ 128810 h 767211"/>
                    <a:gd name="connsiteX29" fmla="*/ 209963 w 326531"/>
                    <a:gd name="connsiteY29" fmla="*/ 166451 h 767211"/>
                    <a:gd name="connsiteX30" fmla="*/ 222395 w 326531"/>
                    <a:gd name="connsiteY30" fmla="*/ 168523 h 767211"/>
                    <a:gd name="connsiteX31" fmla="*/ 276958 w 326531"/>
                    <a:gd name="connsiteY31" fmla="*/ 220323 h 767211"/>
                    <a:gd name="connsiteX32" fmla="*/ 220323 w 326531"/>
                    <a:gd name="connsiteY32" fmla="*/ 277994 h 767211"/>
                    <a:gd name="connsiteX33" fmla="*/ 207546 w 326531"/>
                    <a:gd name="connsiteY33" fmla="*/ 281448 h 767211"/>
                    <a:gd name="connsiteX34" fmla="*/ 207546 w 326531"/>
                    <a:gd name="connsiteY34" fmla="*/ 281793 h 767211"/>
                    <a:gd name="connsiteX35" fmla="*/ 199949 w 326531"/>
                    <a:gd name="connsiteY35" fmla="*/ 283865 h 767211"/>
                    <a:gd name="connsiteX36" fmla="*/ 179574 w 326531"/>
                    <a:gd name="connsiteY36" fmla="*/ 288354 h 767211"/>
                    <a:gd name="connsiteX37" fmla="*/ 162652 w 326531"/>
                    <a:gd name="connsiteY37" fmla="*/ 292153 h 767211"/>
                    <a:gd name="connsiteX38" fmla="*/ 150911 w 326531"/>
                    <a:gd name="connsiteY38" fmla="*/ 294916 h 767211"/>
                    <a:gd name="connsiteX39" fmla="*/ 150911 w 326531"/>
                    <a:gd name="connsiteY39" fmla="*/ 294916 h 767211"/>
                    <a:gd name="connsiteX40" fmla="*/ 128464 w 326531"/>
                    <a:gd name="connsiteY40" fmla="*/ 302858 h 767211"/>
                    <a:gd name="connsiteX41" fmla="*/ 79772 w 326531"/>
                    <a:gd name="connsiteY41" fmla="*/ 396444 h 767211"/>
                    <a:gd name="connsiteX42" fmla="*/ 133299 w 326531"/>
                    <a:gd name="connsiteY42" fmla="*/ 448244 h 767211"/>
                    <a:gd name="connsiteX43" fmla="*/ 155055 w 326531"/>
                    <a:gd name="connsiteY43" fmla="*/ 455496 h 767211"/>
                    <a:gd name="connsiteX44" fmla="*/ 154365 w 326531"/>
                    <a:gd name="connsiteY44" fmla="*/ 411293 h 767211"/>
                    <a:gd name="connsiteX45" fmla="*/ 132954 w 326531"/>
                    <a:gd name="connsiteY45" fmla="*/ 396444 h 767211"/>
                    <a:gd name="connsiteX46" fmla="*/ 152983 w 326531"/>
                    <a:gd name="connsiteY46" fmla="*/ 342226 h 767211"/>
                    <a:gd name="connsiteX47" fmla="*/ 152983 w 326531"/>
                    <a:gd name="connsiteY47" fmla="*/ 342226 h 767211"/>
                    <a:gd name="connsiteX48" fmla="*/ 154710 w 326531"/>
                    <a:gd name="connsiteY48" fmla="*/ 341881 h 767211"/>
                    <a:gd name="connsiteX49" fmla="*/ 156091 w 326531"/>
                    <a:gd name="connsiteY49" fmla="*/ 341536 h 767211"/>
                    <a:gd name="connsiteX50" fmla="*/ 202711 w 326531"/>
                    <a:gd name="connsiteY50" fmla="*/ 329449 h 767211"/>
                    <a:gd name="connsiteX51" fmla="*/ 206165 w 326531"/>
                    <a:gd name="connsiteY51" fmla="*/ 328413 h 767211"/>
                    <a:gd name="connsiteX52" fmla="*/ 206165 w 326531"/>
                    <a:gd name="connsiteY52" fmla="*/ 328413 h 767211"/>
                    <a:gd name="connsiteX53" fmla="*/ 267979 w 326531"/>
                    <a:gd name="connsiteY53" fmla="*/ 308384 h 767211"/>
                    <a:gd name="connsiteX54" fmla="*/ 326341 w 326531"/>
                    <a:gd name="connsiteY54" fmla="*/ 214798 h 767211"/>
                    <a:gd name="connsiteX55" fmla="*/ 246914 w 326531"/>
                    <a:gd name="connsiteY55" fmla="*/ 451697 h 767211"/>
                    <a:gd name="connsiteX56" fmla="*/ 205474 w 326531"/>
                    <a:gd name="connsiteY56" fmla="*/ 429596 h 767211"/>
                    <a:gd name="connsiteX57" fmla="*/ 204783 w 326531"/>
                    <a:gd name="connsiteY57" fmla="*/ 471727 h 767211"/>
                    <a:gd name="connsiteX58" fmla="*/ 230338 w 326531"/>
                    <a:gd name="connsiteY58" fmla="*/ 494864 h 767211"/>
                    <a:gd name="connsiteX59" fmla="*/ 204093 w 326531"/>
                    <a:gd name="connsiteY59" fmla="*/ 518347 h 767211"/>
                    <a:gd name="connsiteX60" fmla="*/ 204093 w 326531"/>
                    <a:gd name="connsiteY60" fmla="*/ 518347 h 767211"/>
                    <a:gd name="connsiteX61" fmla="*/ 201330 w 326531"/>
                    <a:gd name="connsiteY61" fmla="*/ 519383 h 767211"/>
                    <a:gd name="connsiteX62" fmla="*/ 188553 w 326531"/>
                    <a:gd name="connsiteY62" fmla="*/ 524218 h 767211"/>
                    <a:gd name="connsiteX63" fmla="*/ 175085 w 326531"/>
                    <a:gd name="connsiteY63" fmla="*/ 529052 h 767211"/>
                    <a:gd name="connsiteX64" fmla="*/ 160581 w 326531"/>
                    <a:gd name="connsiteY64" fmla="*/ 534923 h 767211"/>
                    <a:gd name="connsiteX65" fmla="*/ 133644 w 326531"/>
                    <a:gd name="connsiteY65" fmla="*/ 582579 h 767211"/>
                    <a:gd name="connsiteX66" fmla="*/ 159199 w 326531"/>
                    <a:gd name="connsiteY66" fmla="*/ 612278 h 767211"/>
                    <a:gd name="connsiteX67" fmla="*/ 158854 w 326531"/>
                    <a:gd name="connsiteY67" fmla="*/ 583615 h 767211"/>
                    <a:gd name="connsiteX68" fmla="*/ 168178 w 326531"/>
                    <a:gd name="connsiteY68" fmla="*/ 567385 h 767211"/>
                    <a:gd name="connsiteX69" fmla="*/ 191661 w 326531"/>
                    <a:gd name="connsiteY69" fmla="*/ 555643 h 767211"/>
                    <a:gd name="connsiteX70" fmla="*/ 236554 w 326531"/>
                    <a:gd name="connsiteY70" fmla="*/ 539758 h 767211"/>
                    <a:gd name="connsiteX71" fmla="*/ 246914 w 326531"/>
                    <a:gd name="connsiteY71" fmla="*/ 451697 h 767211"/>
                    <a:gd name="connsiteX72" fmla="*/ 161271 w 326531"/>
                    <a:gd name="connsiteY72" fmla="*/ 281448 h 767211"/>
                    <a:gd name="connsiteX73" fmla="*/ 197531 w 326531"/>
                    <a:gd name="connsiteY73" fmla="*/ 273160 h 767211"/>
                    <a:gd name="connsiteX74" fmla="*/ 202021 w 326531"/>
                    <a:gd name="connsiteY74" fmla="*/ 88751 h 767211"/>
                    <a:gd name="connsiteX75" fmla="*/ 179574 w 326531"/>
                    <a:gd name="connsiteY75" fmla="*/ 0 h 767211"/>
                    <a:gd name="connsiteX76" fmla="*/ 157818 w 326531"/>
                    <a:gd name="connsiteY76" fmla="*/ 90478 h 767211"/>
                    <a:gd name="connsiteX77" fmla="*/ 161271 w 326531"/>
                    <a:gd name="connsiteY77" fmla="*/ 281448 h 767211"/>
                    <a:gd name="connsiteX78" fmla="*/ 194078 w 326531"/>
                    <a:gd name="connsiteY78" fmla="*/ 511440 h 767211"/>
                    <a:gd name="connsiteX79" fmla="*/ 196495 w 326531"/>
                    <a:gd name="connsiteY79" fmla="*/ 340845 h 767211"/>
                    <a:gd name="connsiteX80" fmla="*/ 164379 w 326531"/>
                    <a:gd name="connsiteY80" fmla="*/ 349478 h 767211"/>
                    <a:gd name="connsiteX81" fmla="*/ 166797 w 326531"/>
                    <a:gd name="connsiteY81" fmla="*/ 521110 h 767211"/>
                    <a:gd name="connsiteX82" fmla="*/ 179228 w 326531"/>
                    <a:gd name="connsiteY82" fmla="*/ 516966 h 767211"/>
                    <a:gd name="connsiteX83" fmla="*/ 194078 w 326531"/>
                    <a:gd name="connsiteY83" fmla="*/ 511440 h 767211"/>
                    <a:gd name="connsiteX84" fmla="*/ 168523 w 326531"/>
                    <a:gd name="connsiteY84" fmla="*/ 584997 h 767211"/>
                    <a:gd name="connsiteX85" fmla="*/ 172667 w 326531"/>
                    <a:gd name="connsiteY85" fmla="*/ 741088 h 767211"/>
                    <a:gd name="connsiteX86" fmla="*/ 188207 w 326531"/>
                    <a:gd name="connsiteY86" fmla="*/ 742814 h 767211"/>
                    <a:gd name="connsiteX87" fmla="*/ 193733 w 326531"/>
                    <a:gd name="connsiteY87" fmla="*/ 566349 h 767211"/>
                    <a:gd name="connsiteX88" fmla="*/ 168523 w 326531"/>
                    <a:gd name="connsiteY88" fmla="*/ 584997 h 767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26531" h="767211">
                      <a:moveTo>
                        <a:pt x="203057" y="608134"/>
                      </a:moveTo>
                      <a:cubicBezTo>
                        <a:pt x="202711" y="615041"/>
                        <a:pt x="202711" y="622638"/>
                        <a:pt x="202366" y="630581"/>
                      </a:cubicBezTo>
                      <a:cubicBezTo>
                        <a:pt x="220323" y="639214"/>
                        <a:pt x="236209" y="651646"/>
                        <a:pt x="243806" y="677546"/>
                      </a:cubicBezTo>
                      <a:cubicBezTo>
                        <a:pt x="244497" y="636106"/>
                        <a:pt x="223777" y="619185"/>
                        <a:pt x="203057" y="608134"/>
                      </a:cubicBezTo>
                      <a:close/>
                      <a:moveTo>
                        <a:pt x="116032" y="197531"/>
                      </a:moveTo>
                      <a:cubicBezTo>
                        <a:pt x="125011" y="185099"/>
                        <a:pt x="136752" y="177157"/>
                        <a:pt x="149185" y="172322"/>
                      </a:cubicBezTo>
                      <a:cubicBezTo>
                        <a:pt x="148839" y="158509"/>
                        <a:pt x="148839" y="145040"/>
                        <a:pt x="148494" y="132954"/>
                      </a:cubicBezTo>
                      <a:cubicBezTo>
                        <a:pt x="125702" y="138479"/>
                        <a:pt x="114651" y="146422"/>
                        <a:pt x="110162" y="147803"/>
                      </a:cubicBezTo>
                      <a:cubicBezTo>
                        <a:pt x="97384" y="151947"/>
                        <a:pt x="80118" y="150911"/>
                        <a:pt x="61469" y="171286"/>
                      </a:cubicBezTo>
                      <a:cubicBezTo>
                        <a:pt x="58016" y="175085"/>
                        <a:pt x="50073" y="185099"/>
                        <a:pt x="44203" y="193387"/>
                      </a:cubicBezTo>
                      <a:cubicBezTo>
                        <a:pt x="38678" y="201675"/>
                        <a:pt x="38332" y="214453"/>
                        <a:pt x="34188" y="221705"/>
                      </a:cubicBezTo>
                      <a:cubicBezTo>
                        <a:pt x="28317" y="231719"/>
                        <a:pt x="29699" y="237590"/>
                        <a:pt x="29699" y="237590"/>
                      </a:cubicBezTo>
                      <a:lnTo>
                        <a:pt x="30389" y="238626"/>
                      </a:lnTo>
                      <a:cubicBezTo>
                        <a:pt x="29699" y="241043"/>
                        <a:pt x="27972" y="244842"/>
                        <a:pt x="24173" y="248986"/>
                      </a:cubicBezTo>
                      <a:cubicBezTo>
                        <a:pt x="17957" y="255893"/>
                        <a:pt x="9669" y="259691"/>
                        <a:pt x="0" y="258310"/>
                      </a:cubicBezTo>
                      <a:cubicBezTo>
                        <a:pt x="8633" y="262454"/>
                        <a:pt x="20375" y="256584"/>
                        <a:pt x="20375" y="256584"/>
                      </a:cubicBezTo>
                      <a:cubicBezTo>
                        <a:pt x="20375" y="256584"/>
                        <a:pt x="17612" y="263836"/>
                        <a:pt x="15540" y="274196"/>
                      </a:cubicBezTo>
                      <a:cubicBezTo>
                        <a:pt x="23828" y="255893"/>
                        <a:pt x="31425" y="246914"/>
                        <a:pt x="35224" y="243461"/>
                      </a:cubicBezTo>
                      <a:cubicBezTo>
                        <a:pt x="39023" y="244497"/>
                        <a:pt x="47656" y="244497"/>
                        <a:pt x="64232" y="235173"/>
                      </a:cubicBezTo>
                      <a:cubicBezTo>
                        <a:pt x="81844" y="224813"/>
                        <a:pt x="108435" y="207891"/>
                        <a:pt x="116032" y="197531"/>
                      </a:cubicBezTo>
                      <a:close/>
                      <a:moveTo>
                        <a:pt x="83226" y="188898"/>
                      </a:moveTo>
                      <a:lnTo>
                        <a:pt x="69067" y="204438"/>
                      </a:lnTo>
                      <a:lnTo>
                        <a:pt x="61469" y="203057"/>
                      </a:lnTo>
                      <a:lnTo>
                        <a:pt x="62851" y="196150"/>
                      </a:lnTo>
                      <a:lnTo>
                        <a:pt x="75974" y="183718"/>
                      </a:lnTo>
                      <a:lnTo>
                        <a:pt x="86679" y="183027"/>
                      </a:lnTo>
                      <a:lnTo>
                        <a:pt x="83226" y="188898"/>
                      </a:lnTo>
                      <a:close/>
                      <a:moveTo>
                        <a:pt x="326341" y="214798"/>
                      </a:moveTo>
                      <a:cubicBezTo>
                        <a:pt x="324269" y="180955"/>
                        <a:pt x="290772" y="133990"/>
                        <a:pt x="210999" y="128810"/>
                      </a:cubicBezTo>
                      <a:cubicBezTo>
                        <a:pt x="210654" y="140206"/>
                        <a:pt x="210309" y="152983"/>
                        <a:pt x="209963" y="166451"/>
                      </a:cubicBezTo>
                      <a:cubicBezTo>
                        <a:pt x="215143" y="167142"/>
                        <a:pt x="219287" y="167833"/>
                        <a:pt x="222395" y="168523"/>
                      </a:cubicBezTo>
                      <a:cubicBezTo>
                        <a:pt x="260382" y="177502"/>
                        <a:pt x="276958" y="198913"/>
                        <a:pt x="276958" y="220323"/>
                      </a:cubicBezTo>
                      <a:cubicBezTo>
                        <a:pt x="277304" y="241389"/>
                        <a:pt x="259692" y="266253"/>
                        <a:pt x="220323" y="277994"/>
                      </a:cubicBezTo>
                      <a:cubicBezTo>
                        <a:pt x="216525" y="279030"/>
                        <a:pt x="212035" y="280412"/>
                        <a:pt x="207546" y="281448"/>
                      </a:cubicBezTo>
                      <a:lnTo>
                        <a:pt x="207546" y="281793"/>
                      </a:lnTo>
                      <a:lnTo>
                        <a:pt x="199949" y="283865"/>
                      </a:lnTo>
                      <a:cubicBezTo>
                        <a:pt x="193733" y="285246"/>
                        <a:pt x="184754" y="287318"/>
                        <a:pt x="179574" y="288354"/>
                      </a:cubicBezTo>
                      <a:cubicBezTo>
                        <a:pt x="173703" y="289736"/>
                        <a:pt x="167142" y="290772"/>
                        <a:pt x="162652" y="292153"/>
                      </a:cubicBezTo>
                      <a:lnTo>
                        <a:pt x="150911" y="294916"/>
                      </a:lnTo>
                      <a:lnTo>
                        <a:pt x="150911" y="294916"/>
                      </a:lnTo>
                      <a:cubicBezTo>
                        <a:pt x="142278" y="297333"/>
                        <a:pt x="134335" y="300096"/>
                        <a:pt x="128464" y="302858"/>
                      </a:cubicBezTo>
                      <a:cubicBezTo>
                        <a:pt x="86679" y="322542"/>
                        <a:pt x="70448" y="357766"/>
                        <a:pt x="79772" y="396444"/>
                      </a:cubicBezTo>
                      <a:cubicBezTo>
                        <a:pt x="85643" y="419581"/>
                        <a:pt x="98766" y="436157"/>
                        <a:pt x="133299" y="448244"/>
                      </a:cubicBezTo>
                      <a:cubicBezTo>
                        <a:pt x="140551" y="450662"/>
                        <a:pt x="147803" y="453079"/>
                        <a:pt x="155055" y="455496"/>
                      </a:cubicBezTo>
                      <a:lnTo>
                        <a:pt x="154365" y="411293"/>
                      </a:lnTo>
                      <a:cubicBezTo>
                        <a:pt x="145040" y="407495"/>
                        <a:pt x="138134" y="403351"/>
                        <a:pt x="132954" y="396444"/>
                      </a:cubicBezTo>
                      <a:cubicBezTo>
                        <a:pt x="119140" y="378832"/>
                        <a:pt x="121558" y="353968"/>
                        <a:pt x="152983" y="342226"/>
                      </a:cubicBezTo>
                      <a:lnTo>
                        <a:pt x="152983" y="342226"/>
                      </a:lnTo>
                      <a:lnTo>
                        <a:pt x="154710" y="341881"/>
                      </a:lnTo>
                      <a:cubicBezTo>
                        <a:pt x="155055" y="341881"/>
                        <a:pt x="155401" y="341536"/>
                        <a:pt x="156091" y="341536"/>
                      </a:cubicBezTo>
                      <a:cubicBezTo>
                        <a:pt x="170941" y="336701"/>
                        <a:pt x="186826" y="332902"/>
                        <a:pt x="202711" y="329449"/>
                      </a:cubicBezTo>
                      <a:lnTo>
                        <a:pt x="206165" y="328413"/>
                      </a:lnTo>
                      <a:lnTo>
                        <a:pt x="206165" y="328413"/>
                      </a:lnTo>
                      <a:cubicBezTo>
                        <a:pt x="228266" y="323233"/>
                        <a:pt x="250022" y="317708"/>
                        <a:pt x="267979" y="308384"/>
                      </a:cubicBezTo>
                      <a:cubicBezTo>
                        <a:pt x="301477" y="290772"/>
                        <a:pt x="329104" y="263836"/>
                        <a:pt x="326341" y="214798"/>
                      </a:cubicBezTo>
                      <a:close/>
                      <a:moveTo>
                        <a:pt x="246914" y="451697"/>
                      </a:moveTo>
                      <a:cubicBezTo>
                        <a:pt x="233791" y="442028"/>
                        <a:pt x="217906" y="434776"/>
                        <a:pt x="205474" y="429596"/>
                      </a:cubicBezTo>
                      <a:cubicBezTo>
                        <a:pt x="205129" y="447208"/>
                        <a:pt x="204783" y="461022"/>
                        <a:pt x="204783" y="471727"/>
                      </a:cubicBezTo>
                      <a:cubicBezTo>
                        <a:pt x="219633" y="478288"/>
                        <a:pt x="229647" y="485195"/>
                        <a:pt x="230338" y="494864"/>
                      </a:cubicBezTo>
                      <a:cubicBezTo>
                        <a:pt x="231029" y="504188"/>
                        <a:pt x="220669" y="511440"/>
                        <a:pt x="204093" y="518347"/>
                      </a:cubicBezTo>
                      <a:lnTo>
                        <a:pt x="204093" y="518347"/>
                      </a:lnTo>
                      <a:lnTo>
                        <a:pt x="201330" y="519383"/>
                      </a:lnTo>
                      <a:cubicBezTo>
                        <a:pt x="197186" y="521110"/>
                        <a:pt x="193042" y="522491"/>
                        <a:pt x="188553" y="524218"/>
                      </a:cubicBezTo>
                      <a:cubicBezTo>
                        <a:pt x="185099" y="525599"/>
                        <a:pt x="180610" y="526980"/>
                        <a:pt x="175085" y="529052"/>
                      </a:cubicBezTo>
                      <a:cubicBezTo>
                        <a:pt x="168868" y="531124"/>
                        <a:pt x="163688" y="533542"/>
                        <a:pt x="160581" y="534923"/>
                      </a:cubicBezTo>
                      <a:cubicBezTo>
                        <a:pt x="132954" y="548736"/>
                        <a:pt x="131572" y="566349"/>
                        <a:pt x="133644" y="582579"/>
                      </a:cubicBezTo>
                      <a:cubicBezTo>
                        <a:pt x="135371" y="596393"/>
                        <a:pt x="146076" y="605371"/>
                        <a:pt x="159199" y="612278"/>
                      </a:cubicBezTo>
                      <a:cubicBezTo>
                        <a:pt x="158854" y="596738"/>
                        <a:pt x="158854" y="585342"/>
                        <a:pt x="158854" y="583615"/>
                      </a:cubicBezTo>
                      <a:cubicBezTo>
                        <a:pt x="159545" y="576709"/>
                        <a:pt x="162998" y="571529"/>
                        <a:pt x="168178" y="567385"/>
                      </a:cubicBezTo>
                      <a:cubicBezTo>
                        <a:pt x="172667" y="562895"/>
                        <a:pt x="180955" y="559787"/>
                        <a:pt x="191661" y="555643"/>
                      </a:cubicBezTo>
                      <a:cubicBezTo>
                        <a:pt x="204783" y="550463"/>
                        <a:pt x="216525" y="547355"/>
                        <a:pt x="236554" y="539758"/>
                      </a:cubicBezTo>
                      <a:cubicBezTo>
                        <a:pt x="282829" y="522146"/>
                        <a:pt x="282829" y="478634"/>
                        <a:pt x="246914" y="451697"/>
                      </a:cubicBezTo>
                      <a:close/>
                      <a:moveTo>
                        <a:pt x="161271" y="281448"/>
                      </a:moveTo>
                      <a:cubicBezTo>
                        <a:pt x="171977" y="277994"/>
                        <a:pt x="187171" y="276613"/>
                        <a:pt x="197531" y="273160"/>
                      </a:cubicBezTo>
                      <a:cubicBezTo>
                        <a:pt x="197531" y="259346"/>
                        <a:pt x="201330" y="97384"/>
                        <a:pt x="202021" y="88751"/>
                      </a:cubicBezTo>
                      <a:cubicBezTo>
                        <a:pt x="203747" y="64923"/>
                        <a:pt x="226539" y="0"/>
                        <a:pt x="179574" y="0"/>
                      </a:cubicBezTo>
                      <a:cubicBezTo>
                        <a:pt x="133644" y="0"/>
                        <a:pt x="154019" y="68376"/>
                        <a:pt x="157818" y="90478"/>
                      </a:cubicBezTo>
                      <a:cubicBezTo>
                        <a:pt x="158854" y="99111"/>
                        <a:pt x="161271" y="267289"/>
                        <a:pt x="161271" y="281448"/>
                      </a:cubicBezTo>
                      <a:close/>
                      <a:moveTo>
                        <a:pt x="194078" y="511440"/>
                      </a:moveTo>
                      <a:cubicBezTo>
                        <a:pt x="194423" y="510059"/>
                        <a:pt x="196495" y="346370"/>
                        <a:pt x="196495" y="340845"/>
                      </a:cubicBezTo>
                      <a:cubicBezTo>
                        <a:pt x="190279" y="341881"/>
                        <a:pt x="169905" y="347061"/>
                        <a:pt x="164379" y="349478"/>
                      </a:cubicBezTo>
                      <a:cubicBezTo>
                        <a:pt x="164379" y="353277"/>
                        <a:pt x="166797" y="521110"/>
                        <a:pt x="166797" y="521110"/>
                      </a:cubicBezTo>
                      <a:cubicBezTo>
                        <a:pt x="166797" y="521110"/>
                        <a:pt x="173012" y="519038"/>
                        <a:pt x="179228" y="516966"/>
                      </a:cubicBezTo>
                      <a:cubicBezTo>
                        <a:pt x="185790" y="514894"/>
                        <a:pt x="190970" y="512822"/>
                        <a:pt x="194078" y="511440"/>
                      </a:cubicBezTo>
                      <a:close/>
                      <a:moveTo>
                        <a:pt x="168523" y="584997"/>
                      </a:moveTo>
                      <a:cubicBezTo>
                        <a:pt x="168178" y="590177"/>
                        <a:pt x="171631" y="726929"/>
                        <a:pt x="172667" y="741088"/>
                      </a:cubicBezTo>
                      <a:cubicBezTo>
                        <a:pt x="175430" y="775276"/>
                        <a:pt x="185790" y="775967"/>
                        <a:pt x="188207" y="742814"/>
                      </a:cubicBezTo>
                      <a:cubicBezTo>
                        <a:pt x="188898" y="733145"/>
                        <a:pt x="193733" y="571874"/>
                        <a:pt x="193733" y="566349"/>
                      </a:cubicBezTo>
                      <a:cubicBezTo>
                        <a:pt x="179228" y="570838"/>
                        <a:pt x="169214" y="576363"/>
                        <a:pt x="168523" y="584997"/>
                      </a:cubicBezTo>
                      <a:close/>
                    </a:path>
                  </a:pathLst>
                </a:custGeom>
                <a:solidFill>
                  <a:srgbClr val="FFFFFF"/>
                </a:solidFill>
                <a:ln w="3448" cap="flat">
                  <a:noFill/>
                  <a:prstDash val="solid"/>
                  <a:miter/>
                </a:ln>
              </p:spPr>
              <p:txBody>
                <a:bodyPr rtlCol="0" anchor="ctr"/>
                <a:lstStyle/>
                <a:p>
                  <a:endParaRPr lang="en-GB"/>
                </a:p>
              </p:txBody>
            </p:sp>
          </p:grpSp>
        </p:grpSp>
      </p:grpSp>
      <p:pic>
        <p:nvPicPr>
          <p:cNvPr id="7" name="Picture 6" descr="Icon&#10;&#10;Description automatically generated">
            <a:extLst>
              <a:ext uri="{FF2B5EF4-FFF2-40B4-BE49-F238E27FC236}">
                <a16:creationId xmlns:a16="http://schemas.microsoft.com/office/drawing/2014/main" id="{6DDD07B1-95C7-4556-91E5-226BD198D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840" y="1805051"/>
            <a:ext cx="3727739" cy="3727737"/>
          </a:xfrm>
          <a:prstGeom prst="rect">
            <a:avLst/>
          </a:prstGeom>
        </p:spPr>
      </p:pic>
      <p:pic>
        <p:nvPicPr>
          <p:cNvPr id="46" name="Picture 45" descr="A picture containing logo&#10;&#10;Description automatically generated">
            <a:extLst>
              <a:ext uri="{FF2B5EF4-FFF2-40B4-BE49-F238E27FC236}">
                <a16:creationId xmlns:a16="http://schemas.microsoft.com/office/drawing/2014/main" id="{7DD28F91-4A3A-4E8B-AB55-94BF5A84B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797" y="3082330"/>
            <a:ext cx="2803808" cy="858666"/>
          </a:xfrm>
          <a:prstGeom prst="rect">
            <a:avLst/>
          </a:prstGeom>
        </p:spPr>
      </p:pic>
      <p:pic>
        <p:nvPicPr>
          <p:cNvPr id="48" name="Picture 47" descr="Logo&#10;&#10;Description automatically generated">
            <a:extLst>
              <a:ext uri="{FF2B5EF4-FFF2-40B4-BE49-F238E27FC236}">
                <a16:creationId xmlns:a16="http://schemas.microsoft.com/office/drawing/2014/main" id="{BCF1D43D-791E-4776-BEC2-0A49EEAE1227}"/>
              </a:ext>
            </a:extLst>
          </p:cNvPr>
          <p:cNvPicPr>
            <a:picLocks noChangeAspect="1"/>
          </p:cNvPicPr>
          <p:nvPr/>
        </p:nvPicPr>
        <p:blipFill rotWithShape="1">
          <a:blip r:embed="rId6">
            <a:extLst>
              <a:ext uri="{28A0092B-C50C-407E-A947-70E740481C1C}">
                <a14:useLocalDpi xmlns:a14="http://schemas.microsoft.com/office/drawing/2010/main" val="0"/>
              </a:ext>
            </a:extLst>
          </a:blip>
          <a:srcRect t="29586" b="26967"/>
          <a:stretch/>
        </p:blipFill>
        <p:spPr>
          <a:xfrm>
            <a:off x="6441005" y="4190729"/>
            <a:ext cx="2815393" cy="688036"/>
          </a:xfrm>
          <a:prstGeom prst="rect">
            <a:avLst/>
          </a:prstGeom>
        </p:spPr>
      </p:pic>
      <p:pic>
        <p:nvPicPr>
          <p:cNvPr id="50" name="Picture 49" descr="Logo, company name&#10;&#10;Description automatically generated">
            <a:extLst>
              <a:ext uri="{FF2B5EF4-FFF2-40B4-BE49-F238E27FC236}">
                <a16:creationId xmlns:a16="http://schemas.microsoft.com/office/drawing/2014/main" id="{492E1F84-D53E-46F4-B091-A186B9A3CB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813" y="1717481"/>
            <a:ext cx="2951776" cy="1115116"/>
          </a:xfrm>
          <a:prstGeom prst="rect">
            <a:avLst/>
          </a:prstGeom>
        </p:spPr>
      </p:pic>
      <p:sp>
        <p:nvSpPr>
          <p:cNvPr id="2" name="TextBox 1">
            <a:extLst>
              <a:ext uri="{FF2B5EF4-FFF2-40B4-BE49-F238E27FC236}">
                <a16:creationId xmlns:a16="http://schemas.microsoft.com/office/drawing/2014/main" id="{C88CAC93-ED0F-4284-89D1-49981CF83A32}"/>
              </a:ext>
            </a:extLst>
          </p:cNvPr>
          <p:cNvSpPr txBox="1"/>
          <p:nvPr/>
        </p:nvSpPr>
        <p:spPr>
          <a:xfrm>
            <a:off x="2891602" y="1477108"/>
            <a:ext cx="2498917" cy="830997"/>
          </a:xfrm>
          <a:prstGeom prst="rect">
            <a:avLst/>
          </a:prstGeom>
          <a:noFill/>
        </p:spPr>
        <p:txBody>
          <a:bodyPr wrap="square" rtlCol="0">
            <a:spAutoFit/>
          </a:bodyPr>
          <a:lstStyle/>
          <a:p>
            <a:pPr algn="ctr">
              <a:buClr>
                <a:srgbClr val="008CCF"/>
              </a:buClr>
            </a:pPr>
            <a:r>
              <a:rPr lang="en-US" sz="2400">
                <a:solidFill>
                  <a:srgbClr val="000000"/>
                </a:solidFill>
              </a:rPr>
              <a:t>N</a:t>
            </a:r>
            <a:r>
              <a:rPr lang="en-US" sz="2400" b="0" i="0" u="none" strike="noStrike">
                <a:solidFill>
                  <a:srgbClr val="000000"/>
                </a:solidFill>
                <a:effectLst/>
              </a:rPr>
              <a:t>ew metadata packages </a:t>
            </a:r>
            <a:endParaRPr lang="es-ES" sz="2400"/>
          </a:p>
        </p:txBody>
      </p:sp>
    </p:spTree>
    <p:custDataLst>
      <p:tags r:id="rId1"/>
    </p:custDataLst>
    <p:extLst>
      <p:ext uri="{BB962C8B-B14F-4D97-AF65-F5344CB8AC3E}">
        <p14:creationId xmlns:p14="http://schemas.microsoft.com/office/powerpoint/2010/main" val="48618015"/>
      </p:ext>
    </p:extLst>
  </p:cSld>
  <p:clrMapOvr>
    <a:masterClrMapping/>
  </p:clrMapOvr>
  <mc:AlternateContent xmlns:mc="http://schemas.openxmlformats.org/markup-compatibility/2006">
    <mc:Choice xmlns:p14="http://schemas.microsoft.com/office/powerpoint/2010/main" Requires="p14">
      <p:transition spd="med" p14:dur="700" advTm="21360">
        <p:fade/>
      </p:transition>
    </mc:Choice>
    <mc:Fallback>
      <p:transition spd="med" advTm="2136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Text&#10;&#10;Description automatically generated with low confidence">
            <a:extLst>
              <a:ext uri="{FF2B5EF4-FFF2-40B4-BE49-F238E27FC236}">
                <a16:creationId xmlns:a16="http://schemas.microsoft.com/office/drawing/2014/main" id="{B2BBF6EA-2EFB-481E-88EF-3D72A6C33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495" y="4195700"/>
            <a:ext cx="1672470" cy="605434"/>
          </a:xfrm>
          <a:prstGeom prst="rect">
            <a:avLst/>
          </a:prstGeom>
        </p:spPr>
      </p:pic>
      <p:pic>
        <p:nvPicPr>
          <p:cNvPr id="18" name="Picture 17" descr="Logo&#10;&#10;Description automatically generated">
            <a:extLst>
              <a:ext uri="{FF2B5EF4-FFF2-40B4-BE49-F238E27FC236}">
                <a16:creationId xmlns:a16="http://schemas.microsoft.com/office/drawing/2014/main" id="{752C0EB3-0081-48D3-88D8-E8684E7D7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082" y="4405953"/>
            <a:ext cx="1943102" cy="1092995"/>
          </a:xfrm>
          <a:prstGeom prst="rect">
            <a:avLst/>
          </a:prstGeom>
        </p:spPr>
      </p:pic>
      <p:pic>
        <p:nvPicPr>
          <p:cNvPr id="15" name="Picture 14" descr="Logo, company name&#10;&#10;Description automatically generated">
            <a:extLst>
              <a:ext uri="{FF2B5EF4-FFF2-40B4-BE49-F238E27FC236}">
                <a16:creationId xmlns:a16="http://schemas.microsoft.com/office/drawing/2014/main" id="{A264B696-06F8-497D-AAFC-57E1D58E6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232" y="1321325"/>
            <a:ext cx="3549555" cy="2735706"/>
          </a:xfrm>
          <a:prstGeom prst="rect">
            <a:avLst/>
          </a:prstGeom>
        </p:spPr>
      </p:pic>
      <p:sp>
        <p:nvSpPr>
          <p:cNvPr id="16" name="Rectangle: Rounded Corners 15">
            <a:extLst>
              <a:ext uri="{FF2B5EF4-FFF2-40B4-BE49-F238E27FC236}">
                <a16:creationId xmlns:a16="http://schemas.microsoft.com/office/drawing/2014/main" id="{A9CCAD04-E14D-4422-8BE8-3FA3D8586585}"/>
              </a:ext>
            </a:extLst>
          </p:cNvPr>
          <p:cNvSpPr/>
          <p:nvPr/>
        </p:nvSpPr>
        <p:spPr>
          <a:xfrm>
            <a:off x="3125669" y="4312855"/>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dirty="0"/>
              <a:t>HISP</a:t>
            </a:r>
          </a:p>
        </p:txBody>
      </p:sp>
      <p:pic>
        <p:nvPicPr>
          <p:cNvPr id="14" name="Picture 13" descr="Logo, company name&#10;&#10;Description automatically generated">
            <a:extLst>
              <a:ext uri="{FF2B5EF4-FFF2-40B4-BE49-F238E27FC236}">
                <a16:creationId xmlns:a16="http://schemas.microsoft.com/office/drawing/2014/main" id="{E40C2CE1-1330-40D8-A021-BF65B9D479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8140" y="2989142"/>
            <a:ext cx="4167295" cy="1268911"/>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4D27C973-7A89-4101-82E8-5870FF6398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6712" y="3344509"/>
            <a:ext cx="2202889" cy="674635"/>
          </a:xfrm>
          <a:prstGeom prst="rect">
            <a:avLst/>
          </a:prstGeom>
        </p:spPr>
      </p:pic>
      <p:pic>
        <p:nvPicPr>
          <p:cNvPr id="19" name="Picture 18" descr="Logo, company name&#10;&#10;Description automatically generated">
            <a:extLst>
              <a:ext uri="{FF2B5EF4-FFF2-40B4-BE49-F238E27FC236}">
                <a16:creationId xmlns:a16="http://schemas.microsoft.com/office/drawing/2014/main" id="{300601D7-220F-48ED-911E-1CFE30DA47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9082" y="2099388"/>
            <a:ext cx="1957418" cy="739469"/>
          </a:xfrm>
          <a:prstGeom prst="rect">
            <a:avLst/>
          </a:prstGeom>
        </p:spPr>
      </p:pic>
      <p:pic>
        <p:nvPicPr>
          <p:cNvPr id="20" name="Graphic 19">
            <a:extLst>
              <a:ext uri="{FF2B5EF4-FFF2-40B4-BE49-F238E27FC236}">
                <a16:creationId xmlns:a16="http://schemas.microsoft.com/office/drawing/2014/main" id="{98C1A776-5FE2-4F8D-918E-CBC74AFFD1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96000" y="738063"/>
            <a:ext cx="2277965" cy="2277965"/>
          </a:xfrm>
          <a:prstGeom prst="rect">
            <a:avLst/>
          </a:prstGeom>
        </p:spPr>
      </p:pic>
      <p:pic>
        <p:nvPicPr>
          <p:cNvPr id="21" name="Picture 20" descr="Logo&#10;&#10;Description automatically generated">
            <a:extLst>
              <a:ext uri="{FF2B5EF4-FFF2-40B4-BE49-F238E27FC236}">
                <a16:creationId xmlns:a16="http://schemas.microsoft.com/office/drawing/2014/main" id="{3F800853-78C3-4BC1-8C57-0DDF66D10C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0806" y="5048511"/>
            <a:ext cx="1239489" cy="884104"/>
          </a:xfrm>
          <a:prstGeom prst="rect">
            <a:avLst/>
          </a:prstGeom>
        </p:spPr>
      </p:pic>
      <p:pic>
        <p:nvPicPr>
          <p:cNvPr id="22" name="Picture 21" descr="Logo&#10;&#10;Description automatically generated">
            <a:extLst>
              <a:ext uri="{FF2B5EF4-FFF2-40B4-BE49-F238E27FC236}">
                <a16:creationId xmlns:a16="http://schemas.microsoft.com/office/drawing/2014/main" id="{CFCA2086-E647-474D-887B-DD7D457078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62899" y="919716"/>
            <a:ext cx="1752814" cy="749511"/>
          </a:xfrm>
          <a:prstGeom prst="rect">
            <a:avLst/>
          </a:prstGeom>
        </p:spPr>
      </p:pic>
      <p:pic>
        <p:nvPicPr>
          <p:cNvPr id="23" name="Picture 22">
            <a:extLst>
              <a:ext uri="{FF2B5EF4-FFF2-40B4-BE49-F238E27FC236}">
                <a16:creationId xmlns:a16="http://schemas.microsoft.com/office/drawing/2014/main" id="{4350E205-AA6A-4536-96EB-7A9468C21B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4982" y="2984843"/>
            <a:ext cx="1652869" cy="195425"/>
          </a:xfrm>
          <a:prstGeom prst="rect">
            <a:avLst/>
          </a:prstGeom>
        </p:spPr>
      </p:pic>
      <p:pic>
        <p:nvPicPr>
          <p:cNvPr id="25" name="Picture 24" descr="Icon&#10;&#10;Description automatically generated">
            <a:extLst>
              <a:ext uri="{FF2B5EF4-FFF2-40B4-BE49-F238E27FC236}">
                <a16:creationId xmlns:a16="http://schemas.microsoft.com/office/drawing/2014/main" id="{8CA8A89E-89AE-4EFD-B860-9DFADA576D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0766" y="1309362"/>
            <a:ext cx="3297517" cy="4357433"/>
          </a:xfrm>
          <a:prstGeom prst="rect">
            <a:avLst/>
          </a:prstGeom>
        </p:spPr>
      </p:pic>
      <p:sp>
        <p:nvSpPr>
          <p:cNvPr id="26" name="TextBox 25">
            <a:extLst>
              <a:ext uri="{FF2B5EF4-FFF2-40B4-BE49-F238E27FC236}">
                <a16:creationId xmlns:a16="http://schemas.microsoft.com/office/drawing/2014/main" id="{AAD257B3-2032-4502-A49D-0BDF41F7175D}"/>
              </a:ext>
            </a:extLst>
          </p:cNvPr>
          <p:cNvSpPr txBox="1"/>
          <p:nvPr/>
        </p:nvSpPr>
        <p:spPr>
          <a:xfrm>
            <a:off x="4285328" y="5084715"/>
            <a:ext cx="3632201" cy="523220"/>
          </a:xfrm>
          <a:prstGeom prst="rect">
            <a:avLst/>
          </a:prstGeom>
          <a:noFill/>
        </p:spPr>
        <p:txBody>
          <a:bodyPr wrap="square" rtlCol="0">
            <a:spAutoFit/>
          </a:bodyPr>
          <a:lstStyle/>
          <a:p>
            <a:pPr algn="l">
              <a:buClr>
                <a:srgbClr val="008CCF"/>
              </a:buClr>
            </a:pPr>
            <a:r>
              <a:rPr lang="en-GB" sz="2800" dirty="0">
                <a:latin typeface="+mj-lt"/>
              </a:rPr>
              <a:t>Digital Public Good</a:t>
            </a:r>
          </a:p>
        </p:txBody>
      </p:sp>
    </p:spTree>
    <p:custDataLst>
      <p:tags r:id="rId1"/>
    </p:custDataLst>
    <p:extLst>
      <p:ext uri="{BB962C8B-B14F-4D97-AF65-F5344CB8AC3E}">
        <p14:creationId xmlns:p14="http://schemas.microsoft.com/office/powerpoint/2010/main" val="241371098"/>
      </p:ext>
    </p:extLst>
  </p:cSld>
  <p:clrMapOvr>
    <a:masterClrMapping/>
  </p:clrMapOvr>
  <p:transition spd="slow" advTm="25464">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6.25E-7 -7.40741E-7 L 0.18359 -0.00255 " pathEditMode="relative" rAng="0" ptsTypes="AA">
                                      <p:cBhvr>
                                        <p:cTn id="11" dur="1000" fill="hold"/>
                                        <p:tgtEl>
                                          <p:spTgt spid="14"/>
                                        </p:tgtEl>
                                        <p:attrNameLst>
                                          <p:attrName>ppt_x</p:attrName>
                                          <p:attrName>ppt_y</p:attrName>
                                        </p:attrNameLst>
                                      </p:cBhvr>
                                      <p:rCtr x="9180" y="-139"/>
                                    </p:animMotion>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42" presetClass="path" presetSubtype="0" accel="50000" decel="50000" fill="hold" nodeType="withEffect">
                                  <p:stCondLst>
                                    <p:cond delay="0"/>
                                  </p:stCondLst>
                                  <p:childTnLst>
                                    <p:animMotion origin="layout" path="M 0.18359 -0.00255 L -0.1349 -0.00671 " pathEditMode="relative" rAng="0" ptsTypes="AA">
                                      <p:cBhvr>
                                        <p:cTn id="27" dur="1000" fill="hold"/>
                                        <p:tgtEl>
                                          <p:spTgt spid="14"/>
                                        </p:tgtEl>
                                        <p:attrNameLst>
                                          <p:attrName>ppt_x</p:attrName>
                                          <p:attrName>ppt_y</p:attrName>
                                        </p:attrNameLst>
                                      </p:cBhvr>
                                      <p:rCtr x="-15924" y="-208"/>
                                    </p:animMotion>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4"/>
                                        </p:tgtEl>
                                      </p:cBhvr>
                                    </p:animEffect>
                                    <p:set>
                                      <p:cBhvr>
                                        <p:cTn id="56" dur="1" fill="hold">
                                          <p:stCondLst>
                                            <p:cond delay="499"/>
                                          </p:stCondLst>
                                        </p:cTn>
                                        <p:tgtEl>
                                          <p:spTgt spid="14"/>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8"/>
                                        </p:tgtEl>
                                      </p:cBhvr>
                                    </p:animEffect>
                                    <p:set>
                                      <p:cBhvr>
                                        <p:cTn id="62" dur="1" fill="hold">
                                          <p:stCondLst>
                                            <p:cond delay="499"/>
                                          </p:stCondLst>
                                        </p:cTn>
                                        <p:tgtEl>
                                          <p:spTgt spid="18"/>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9"/>
                                        </p:tgtEl>
                                      </p:cBhvr>
                                    </p:animEffect>
                                    <p:set>
                                      <p:cBhvr>
                                        <p:cTn id="65" dur="1" fill="hold">
                                          <p:stCondLst>
                                            <p:cond delay="499"/>
                                          </p:stCondLst>
                                        </p:cTn>
                                        <p:tgtEl>
                                          <p:spTgt spid="19"/>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1"/>
                                        </p:tgtEl>
                                      </p:cBhvr>
                                    </p:animEffect>
                                    <p:set>
                                      <p:cBhvr>
                                        <p:cTn id="68" dur="1" fill="hold">
                                          <p:stCondLst>
                                            <p:cond delay="499"/>
                                          </p:stCondLst>
                                        </p:cTn>
                                        <p:tgtEl>
                                          <p:spTgt spid="2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2"/>
                                        </p:tgtEl>
                                      </p:cBhvr>
                                    </p:animEffect>
                                    <p:set>
                                      <p:cBhvr>
                                        <p:cTn id="74" dur="1" fill="hold">
                                          <p:stCondLst>
                                            <p:cond delay="499"/>
                                          </p:stCondLst>
                                        </p:cTn>
                                        <p:tgtEl>
                                          <p:spTgt spid="22"/>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childTnLst>
                          </p:cTn>
                        </p:par>
                        <p:par>
                          <p:cTn id="81" fill="hold">
                            <p:stCondLst>
                              <p:cond delay="500"/>
                            </p:stCondLst>
                            <p:childTnLst>
                              <p:par>
                                <p:cTn id="82" presetID="47" presetClass="entr" presetSubtype="0"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anim calcmode="lin" valueType="num">
                                      <p:cBhvr>
                                        <p:cTn id="85" dur="500" fill="hold"/>
                                        <p:tgtEl>
                                          <p:spTgt spid="25"/>
                                        </p:tgtEl>
                                        <p:attrNameLst>
                                          <p:attrName>ppt_x</p:attrName>
                                        </p:attrNameLst>
                                      </p:cBhvr>
                                      <p:tavLst>
                                        <p:tav tm="0">
                                          <p:val>
                                            <p:strVal val="#ppt_x"/>
                                          </p:val>
                                        </p:tav>
                                        <p:tav tm="100000">
                                          <p:val>
                                            <p:strVal val="#ppt_x"/>
                                          </p:val>
                                        </p:tav>
                                      </p:tavLst>
                                    </p:anim>
                                    <p:anim calcmode="lin" valueType="num">
                                      <p:cBhvr>
                                        <p:cTn id="86" dur="500" fill="hold"/>
                                        <p:tgtEl>
                                          <p:spTgt spid="25"/>
                                        </p:tgtEl>
                                        <p:attrNameLst>
                                          <p:attrName>ppt_y</p:attrName>
                                        </p:attrNameLst>
                                      </p:cBhvr>
                                      <p:tavLst>
                                        <p:tav tm="0">
                                          <p:val>
                                            <p:strVal val="#ppt_y-.1"/>
                                          </p:val>
                                        </p:tav>
                                        <p:tav tm="100000">
                                          <p:val>
                                            <p:strVal val="#ppt_y"/>
                                          </p:val>
                                        </p:tav>
                                      </p:tavLst>
                                    </p:anim>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42" presetClass="path" presetSubtype="0" accel="50000" decel="50000" fill="hold" grpId="1" nodeType="withEffect">
                                  <p:stCondLst>
                                    <p:cond delay="0"/>
                                  </p:stCondLst>
                                  <p:childTnLst>
                                    <p:animMotion origin="layout" path="M -0.00039 0.12153 L -6.25E-7 3.7037E-7 " pathEditMode="relative" rAng="0" ptsTypes="AA">
                                      <p:cBhvr>
                                        <p:cTn id="92" dur="500" fill="hold"/>
                                        <p:tgtEl>
                                          <p:spTgt spid="26"/>
                                        </p:tgtEl>
                                        <p:attrNameLst>
                                          <p:attrName>ppt_x</p:attrName>
                                          <p:attrName>ppt_y</p:attrName>
                                        </p:attrNameLst>
                                      </p:cBhvr>
                                      <p:rCtr x="13" y="-60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6" grpId="0"/>
      <p:bldP spid="2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Tm="12800">
    <p:strip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id="16" name="Picture 15" descr="Logo, company name&#10;&#10;Description automatically generated">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a:r>
              <a:rPr lang="en-GB" dirty="0"/>
              <a:t>DHIS2 – Starting out</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Logo, company name&#10;&#10;Description automatically generated">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id="5" name="Picture 4" descr="Logo&#10;&#10;Description automatically generated">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1156" y="1275313"/>
            <a:ext cx="3385139" cy="1447500"/>
          </a:xfrm>
          <a:prstGeom prst="rect">
            <a:avLst/>
          </a:prstGeom>
        </p:spPr>
      </p:pic>
      <p:sp>
        <p:nvSpPr>
          <p:cNvPr id="13" name="Oval 12">
            <a:extLst>
              <a:ext uri="{FF2B5EF4-FFF2-40B4-BE49-F238E27FC236}">
                <a16:creationId xmlns:a16="http://schemas.microsoft.com/office/drawing/2014/main" id="{341758EA-92C1-4D36-8363-B0283740893C}"/>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1994</a:t>
            </a:r>
          </a:p>
        </p:txBody>
      </p:sp>
      <p:pic>
        <p:nvPicPr>
          <p:cNvPr id="9" name="Picture 8" descr="Logo&#10;&#10;Description automatically generated">
            <a:extLst>
              <a:ext uri="{FF2B5EF4-FFF2-40B4-BE49-F238E27FC236}">
                <a16:creationId xmlns:a16="http://schemas.microsoft.com/office/drawing/2014/main" id="{01C67AFC-1368-4B59-AD92-B1AE44758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5957" y="3553385"/>
            <a:ext cx="1667605" cy="1667605"/>
          </a:xfrm>
          <a:prstGeom prst="rect">
            <a:avLst/>
          </a:prstGeom>
        </p:spPr>
      </p:pic>
      <p:pic>
        <p:nvPicPr>
          <p:cNvPr id="10" name="Picture 9" descr="Logo, company name&#10;&#10;Description automatically generated">
            <a:extLst>
              <a:ext uri="{FF2B5EF4-FFF2-40B4-BE49-F238E27FC236}">
                <a16:creationId xmlns:a16="http://schemas.microsoft.com/office/drawing/2014/main" id="{4E9A6598-C034-4F51-A816-C97B01CA9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187" y="3666464"/>
            <a:ext cx="1809344" cy="1394494"/>
          </a:xfrm>
          <a:prstGeom prst="rect">
            <a:avLst/>
          </a:prstGeom>
        </p:spPr>
      </p:pic>
      <p:pic>
        <p:nvPicPr>
          <p:cNvPr id="11" name="Picture 10" descr="Logo, company name&#10;&#10;Description automatically generated">
            <a:extLst>
              <a:ext uri="{FF2B5EF4-FFF2-40B4-BE49-F238E27FC236}">
                <a16:creationId xmlns:a16="http://schemas.microsoft.com/office/drawing/2014/main" id="{BD0BC3E3-787E-49D7-BF22-D9FC2B316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005" y="4449632"/>
            <a:ext cx="2571756" cy="783081"/>
          </a:xfrm>
          <a:prstGeom prst="rect">
            <a:avLst/>
          </a:prstGeom>
        </p:spPr>
      </p:pic>
      <p:sp>
        <p:nvSpPr>
          <p:cNvPr id="12" name="Rectangle: Rounded Corners 11">
            <a:extLst>
              <a:ext uri="{FF2B5EF4-FFF2-40B4-BE49-F238E27FC236}">
                <a16:creationId xmlns:a16="http://schemas.microsoft.com/office/drawing/2014/main" id="{801182F2-0F3D-410B-92A0-CCE008B48F43}"/>
              </a:ext>
            </a:extLst>
          </p:cNvPr>
          <p:cNvSpPr/>
          <p:nvPr/>
        </p:nvSpPr>
        <p:spPr>
          <a:xfrm>
            <a:off x="2658005" y="3728602"/>
            <a:ext cx="2571756" cy="544506"/>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dirty="0"/>
              <a:t>HISP</a:t>
            </a:r>
          </a:p>
        </p:txBody>
      </p:sp>
      <p:sp>
        <p:nvSpPr>
          <p:cNvPr id="3" name="TextBox 2">
            <a:extLst>
              <a:ext uri="{FF2B5EF4-FFF2-40B4-BE49-F238E27FC236}">
                <a16:creationId xmlns:a16="http://schemas.microsoft.com/office/drawing/2014/main" id="{3E957D9D-E250-483F-A5B9-6B4D77A34EA7}"/>
              </a:ext>
            </a:extLst>
          </p:cNvPr>
          <p:cNvSpPr txBox="1"/>
          <p:nvPr/>
        </p:nvSpPr>
        <p:spPr>
          <a:xfrm>
            <a:off x="4013000" y="1704381"/>
            <a:ext cx="4201450" cy="830997"/>
          </a:xfrm>
          <a:prstGeom prst="rect">
            <a:avLst/>
          </a:prstGeom>
          <a:noFill/>
        </p:spPr>
        <p:txBody>
          <a:bodyPr wrap="square" rtlCol="0">
            <a:spAutoFit/>
          </a:bodyPr>
          <a:lstStyle/>
          <a:p>
            <a:pPr algn="ctr">
              <a:buClr>
                <a:srgbClr val="008CCF"/>
              </a:buClr>
            </a:pPr>
            <a:r>
              <a:rPr lang="en-US" sz="2400" b="0" i="0" u="none" strike="noStrike">
                <a:solidFill>
                  <a:srgbClr val="000000"/>
                </a:solidFill>
                <a:effectLst/>
              </a:rPr>
              <a:t>Norwegian Agency for Development Corporation</a:t>
            </a:r>
            <a:endParaRPr lang="es-ES" sz="2400"/>
          </a:p>
        </p:txBody>
      </p:sp>
      <p:sp>
        <p:nvSpPr>
          <p:cNvPr id="6" name="Left Brace 5">
            <a:extLst>
              <a:ext uri="{FF2B5EF4-FFF2-40B4-BE49-F238E27FC236}">
                <a16:creationId xmlns:a16="http://schemas.microsoft.com/office/drawing/2014/main" id="{5C2351C3-4040-4CDE-9FBF-0EA7364551B7}"/>
              </a:ext>
            </a:extLst>
          </p:cNvPr>
          <p:cNvSpPr/>
          <p:nvPr/>
        </p:nvSpPr>
        <p:spPr>
          <a:xfrm rot="5400000">
            <a:off x="5877997" y="703485"/>
            <a:ext cx="471455" cy="4982308"/>
          </a:xfrm>
          <a:prstGeom prst="leftBrace">
            <a:avLst>
              <a:gd name="adj1" fmla="val 90464"/>
              <a:gd name="adj2" fmla="val 50000"/>
            </a:avLst>
          </a:prstGeom>
          <a:ln w="38100" cap="rnd">
            <a:solidFill>
              <a:srgbClr val="2196F3"/>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348574424"/>
      </p:ext>
    </p:extLst>
  </p:cSld>
  <p:clrMapOvr>
    <a:masterClrMapping/>
  </p:clrMapOvr>
  <mc:AlternateContent xmlns:mc="http://schemas.openxmlformats.org/markup-compatibility/2006">
    <mc:Choice xmlns:p159="http://schemas.microsoft.com/office/powerpoint/2015/09/main" Requires="p159">
      <p:transition advTm="5799">
        <p159:morph option="byObject"/>
      </p:transition>
    </mc:Choice>
    <mc:Fallback>
      <p:transition advTm="5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o&#10;&#10;Description automatically generated">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id="16" name="Picture 15" descr="Logo, company name&#10;&#10;Description automatically generated">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a:r>
              <a:rPr lang="en-GB" dirty="0"/>
              <a:t>DHIS2 – Starting out</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Logo, company name&#10;&#10;Description automatically generated">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id="5" name="Picture 4" descr="Logo&#10;&#10;Description automatically generated">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pic>
        <p:nvPicPr>
          <p:cNvPr id="6" name="Picture 5" descr="Logo, company name&#10;&#10;Description automatically generated">
            <a:extLst>
              <a:ext uri="{FF2B5EF4-FFF2-40B4-BE49-F238E27FC236}">
                <a16:creationId xmlns:a16="http://schemas.microsoft.com/office/drawing/2014/main" id="{70A3BE9D-3B54-4433-9A81-87A24C099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446" y="3509477"/>
            <a:ext cx="2196341" cy="1692760"/>
          </a:xfrm>
          <a:prstGeom prst="rect">
            <a:avLst/>
          </a:prstGeom>
        </p:spPr>
      </p:pic>
      <p:pic>
        <p:nvPicPr>
          <p:cNvPr id="22" name="Picture 21" descr="Logo&#10;&#10;Description automatically generated">
            <a:extLst>
              <a:ext uri="{FF2B5EF4-FFF2-40B4-BE49-F238E27FC236}">
                <a16:creationId xmlns:a16="http://schemas.microsoft.com/office/drawing/2014/main" id="{9475CF1D-4785-4E22-AF73-016C2A670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64" y="3411536"/>
            <a:ext cx="1928485" cy="1928485"/>
          </a:xfrm>
          <a:prstGeom prst="rect">
            <a:avLst/>
          </a:prstGeom>
        </p:spPr>
      </p:pic>
      <p:pic>
        <p:nvPicPr>
          <p:cNvPr id="24" name="Graphic 23" descr="Transfer outline">
            <a:extLst>
              <a:ext uri="{FF2B5EF4-FFF2-40B4-BE49-F238E27FC236}">
                <a16:creationId xmlns:a16="http://schemas.microsoft.com/office/drawing/2014/main" id="{6C6EF38D-E7FE-498E-AAC9-7EFAA8D731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456905">
            <a:off x="4621677" y="2851498"/>
            <a:ext cx="596597" cy="596597"/>
          </a:xfrm>
          <a:prstGeom prst="rect">
            <a:avLst/>
          </a:prstGeom>
        </p:spPr>
      </p:pic>
      <p:pic>
        <p:nvPicPr>
          <p:cNvPr id="25" name="Graphic 24" descr="Transfer outline">
            <a:extLst>
              <a:ext uri="{FF2B5EF4-FFF2-40B4-BE49-F238E27FC236}">
                <a16:creationId xmlns:a16="http://schemas.microsoft.com/office/drawing/2014/main" id="{7D662F51-1100-4E66-ABDF-B95299358A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076626">
            <a:off x="7034472" y="2826728"/>
            <a:ext cx="728120" cy="728120"/>
          </a:xfrm>
          <a:prstGeom prst="rect">
            <a:avLst/>
          </a:prstGeom>
        </p:spPr>
      </p:pic>
      <p:pic>
        <p:nvPicPr>
          <p:cNvPr id="26" name="Graphic 25" descr="Transfer outline">
            <a:extLst>
              <a:ext uri="{FF2B5EF4-FFF2-40B4-BE49-F238E27FC236}">
                <a16:creationId xmlns:a16="http://schemas.microsoft.com/office/drawing/2014/main" id="{2B77651D-2E71-4966-96C5-10E3F9A822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91340" y="3852975"/>
            <a:ext cx="914400" cy="914400"/>
          </a:xfrm>
          <a:prstGeom prst="rect">
            <a:avLst/>
          </a:prstGeom>
        </p:spPr>
      </p:pic>
      <p:sp>
        <p:nvSpPr>
          <p:cNvPr id="21" name="Rectangle: Rounded Corners 20">
            <a:extLst>
              <a:ext uri="{FF2B5EF4-FFF2-40B4-BE49-F238E27FC236}">
                <a16:creationId xmlns:a16="http://schemas.microsoft.com/office/drawing/2014/main" id="{BCD1E97B-D6C0-407B-BA32-1D130C290E64}"/>
              </a:ext>
            </a:extLst>
          </p:cNvPr>
          <p:cNvSpPr/>
          <p:nvPr/>
        </p:nvSpPr>
        <p:spPr>
          <a:xfrm>
            <a:off x="4785328" y="1895019"/>
            <a:ext cx="2651760" cy="640080"/>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dirty="0"/>
              <a:t>HISP</a:t>
            </a:r>
          </a:p>
        </p:txBody>
      </p:sp>
      <p:sp>
        <p:nvSpPr>
          <p:cNvPr id="28" name="Rectangle: Rounded Corners 27">
            <a:extLst>
              <a:ext uri="{FF2B5EF4-FFF2-40B4-BE49-F238E27FC236}">
                <a16:creationId xmlns:a16="http://schemas.microsoft.com/office/drawing/2014/main" id="{D8DDBB6C-B788-44A8-8CCB-B0B8150B9331}"/>
              </a:ext>
            </a:extLst>
          </p:cNvPr>
          <p:cNvSpPr/>
          <p:nvPr/>
        </p:nvSpPr>
        <p:spPr>
          <a:xfrm>
            <a:off x="3808730" y="3018316"/>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2800" dirty="0"/>
              <a:t>District Health Information Software</a:t>
            </a:r>
          </a:p>
        </p:txBody>
      </p:sp>
      <p:sp>
        <p:nvSpPr>
          <p:cNvPr id="29" name="Rectangle: Rounded Corners 28">
            <a:extLst>
              <a:ext uri="{FF2B5EF4-FFF2-40B4-BE49-F238E27FC236}">
                <a16:creationId xmlns:a16="http://schemas.microsoft.com/office/drawing/2014/main" id="{0FBFB4CE-DE0C-49E5-A4B7-D02DC9CE20E5}"/>
              </a:ext>
            </a:extLst>
          </p:cNvPr>
          <p:cNvSpPr/>
          <p:nvPr/>
        </p:nvSpPr>
        <p:spPr>
          <a:xfrm>
            <a:off x="3802910" y="3018398"/>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5400" dirty="0">
                <a:latin typeface="+mj-lt"/>
              </a:rPr>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5345204" y="879272"/>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name="connsiteX0" fmla="*/ 493885 w 599951"/>
                <a:gd name="connsiteY0" fmla="*/ 18125 h 1057653"/>
                <a:gd name="connsiteX1" fmla="*/ 523657 w 599951"/>
                <a:gd name="connsiteY1" fmla="*/ 0 h 1057653"/>
                <a:gd name="connsiteX2" fmla="*/ 576658 w 599951"/>
                <a:gd name="connsiteY2" fmla="*/ 56861 h 1057653"/>
                <a:gd name="connsiteX3" fmla="*/ 599952 w 599951"/>
                <a:gd name="connsiteY3" fmla="*/ 263759 h 1057653"/>
                <a:gd name="connsiteX4" fmla="*/ 586996 w 599951"/>
                <a:gd name="connsiteY4" fmla="*/ 294774 h 1057653"/>
                <a:gd name="connsiteX5" fmla="*/ 574040 w 599951"/>
                <a:gd name="connsiteY5" fmla="*/ 293531 h 1057653"/>
                <a:gd name="connsiteX6" fmla="*/ 559842 w 599951"/>
                <a:gd name="connsiteY6" fmla="*/ 253421 h 1057653"/>
                <a:gd name="connsiteX7" fmla="*/ 546886 w 599951"/>
                <a:gd name="connsiteY7" fmla="*/ 253421 h 1057653"/>
                <a:gd name="connsiteX8" fmla="*/ 536548 w 599951"/>
                <a:gd name="connsiteY8" fmla="*/ 315516 h 1057653"/>
                <a:gd name="connsiteX9" fmla="*/ 544334 w 599951"/>
                <a:gd name="connsiteY9" fmla="*/ 325854 h 1057653"/>
                <a:gd name="connsiteX10" fmla="*/ 541717 w 599951"/>
                <a:gd name="connsiteY10" fmla="*/ 365900 h 1057653"/>
                <a:gd name="connsiteX11" fmla="*/ 513319 w 599951"/>
                <a:gd name="connsiteY11" fmla="*/ 399532 h 1057653"/>
                <a:gd name="connsiteX12" fmla="*/ 496503 w 599951"/>
                <a:gd name="connsiteY12" fmla="*/ 477135 h 1057653"/>
                <a:gd name="connsiteX13" fmla="*/ 440885 w 599951"/>
                <a:gd name="connsiteY13" fmla="*/ 606430 h 1057653"/>
                <a:gd name="connsiteX14" fmla="*/ 330958 w 599951"/>
                <a:gd name="connsiteY14" fmla="*/ 850821 h 1057653"/>
                <a:gd name="connsiteX15" fmla="*/ 290914 w 599951"/>
                <a:gd name="connsiteY15" fmla="*/ 950344 h 1057653"/>
                <a:gd name="connsiteX16" fmla="*/ 248251 w 599951"/>
                <a:gd name="connsiteY16" fmla="*/ 1009822 h 1057653"/>
                <a:gd name="connsiteX17" fmla="*/ 232678 w 599951"/>
                <a:gd name="connsiteY17" fmla="*/ 1017609 h 1057653"/>
                <a:gd name="connsiteX18" fmla="*/ 178435 w 599951"/>
                <a:gd name="connsiteY18" fmla="*/ 1029255 h 1057653"/>
                <a:gd name="connsiteX19" fmla="*/ 120200 w 599951"/>
                <a:gd name="connsiteY19" fmla="*/ 1053793 h 1057653"/>
                <a:gd name="connsiteX20" fmla="*/ 96971 w 599951"/>
                <a:gd name="connsiteY20" fmla="*/ 1057653 h 1057653"/>
                <a:gd name="connsiteX21" fmla="*/ 55552 w 599951"/>
                <a:gd name="connsiteY21" fmla="*/ 1016300 h 1057653"/>
                <a:gd name="connsiteX22" fmla="*/ 21920 w 599951"/>
                <a:gd name="connsiteY22" fmla="*/ 989145 h 1057653"/>
                <a:gd name="connsiteX23" fmla="*/ 5169 w 599951"/>
                <a:gd name="connsiteY23" fmla="*/ 927115 h 1057653"/>
                <a:gd name="connsiteX24" fmla="*/ 18059 w 599951"/>
                <a:gd name="connsiteY24" fmla="*/ 888314 h 1057653"/>
                <a:gd name="connsiteX25" fmla="*/ 12890 w 599951"/>
                <a:gd name="connsiteY25" fmla="*/ 854681 h 1057653"/>
                <a:gd name="connsiteX26" fmla="*/ 0 w 599951"/>
                <a:gd name="connsiteY26" fmla="*/ 837865 h 1057653"/>
                <a:gd name="connsiteX27" fmla="*/ 0 w 599951"/>
                <a:gd name="connsiteY27" fmla="*/ 769357 h 1057653"/>
                <a:gd name="connsiteX28" fmla="*/ 31015 w 599951"/>
                <a:gd name="connsiteY28" fmla="*/ 711122 h 1057653"/>
                <a:gd name="connsiteX29" fmla="*/ 50383 w 599951"/>
                <a:gd name="connsiteY29" fmla="*/ 709879 h 1057653"/>
                <a:gd name="connsiteX30" fmla="*/ 58170 w 599951"/>
                <a:gd name="connsiteY30" fmla="*/ 674938 h 1057653"/>
                <a:gd name="connsiteX31" fmla="*/ 103383 w 599951"/>
                <a:gd name="connsiteY31" fmla="*/ 607738 h 1057653"/>
                <a:gd name="connsiteX32" fmla="*/ 116339 w 599951"/>
                <a:gd name="connsiteY32" fmla="*/ 572798 h 1057653"/>
                <a:gd name="connsiteX33" fmla="*/ 100832 w 599951"/>
                <a:gd name="connsiteY33" fmla="*/ 543091 h 1057653"/>
                <a:gd name="connsiteX34" fmla="*/ 94354 w 599951"/>
                <a:gd name="connsiteY34" fmla="*/ 479687 h 1057653"/>
                <a:gd name="connsiteX35" fmla="*/ 98214 w 599951"/>
                <a:gd name="connsiteY35" fmla="*/ 430547 h 1057653"/>
                <a:gd name="connsiteX36" fmla="*/ 85324 w 599951"/>
                <a:gd name="connsiteY36" fmla="*/ 417657 h 1057653"/>
                <a:gd name="connsiteX37" fmla="*/ 127986 w 599951"/>
                <a:gd name="connsiteY37" fmla="*/ 343914 h 1057653"/>
                <a:gd name="connsiteX38" fmla="*/ 137016 w 599951"/>
                <a:gd name="connsiteY38" fmla="*/ 311590 h 1057653"/>
                <a:gd name="connsiteX39" fmla="*/ 177126 w 599951"/>
                <a:gd name="connsiteY39" fmla="*/ 312899 h 1057653"/>
                <a:gd name="connsiteX40" fmla="*/ 190016 w 599951"/>
                <a:gd name="connsiteY40" fmla="*/ 298700 h 1057653"/>
                <a:gd name="connsiteX41" fmla="*/ 202972 w 599951"/>
                <a:gd name="connsiteY41" fmla="*/ 302560 h 1057653"/>
                <a:gd name="connsiteX42" fmla="*/ 217171 w 599951"/>
                <a:gd name="connsiteY42" fmla="*/ 302560 h 1057653"/>
                <a:gd name="connsiteX43" fmla="*/ 236604 w 599951"/>
                <a:gd name="connsiteY43" fmla="*/ 283127 h 1057653"/>
                <a:gd name="connsiteX44" fmla="*/ 271480 w 599951"/>
                <a:gd name="connsiteY44" fmla="*/ 283127 h 1057653"/>
                <a:gd name="connsiteX45" fmla="*/ 281818 w 599951"/>
                <a:gd name="connsiteY45" fmla="*/ 302560 h 1057653"/>
                <a:gd name="connsiteX46" fmla="*/ 303804 w 599951"/>
                <a:gd name="connsiteY46" fmla="*/ 302560 h 1057653"/>
                <a:gd name="connsiteX47" fmla="*/ 286987 w 599951"/>
                <a:gd name="connsiteY47" fmla="*/ 276715 h 1057653"/>
                <a:gd name="connsiteX48" fmla="*/ 286987 w 599951"/>
                <a:gd name="connsiteY48" fmla="*/ 262450 h 1057653"/>
                <a:gd name="connsiteX49" fmla="*/ 324480 w 599951"/>
                <a:gd name="connsiteY49" fmla="*/ 240465 h 1057653"/>
                <a:gd name="connsiteX50" fmla="*/ 333575 w 599951"/>
                <a:gd name="connsiteY50" fmla="*/ 243082 h 1057653"/>
                <a:gd name="connsiteX51" fmla="*/ 338745 w 599951"/>
                <a:gd name="connsiteY51" fmla="*/ 261207 h 1057653"/>
                <a:gd name="connsiteX52" fmla="*/ 358113 w 599951"/>
                <a:gd name="connsiteY52" fmla="*/ 262450 h 1057653"/>
                <a:gd name="connsiteX53" fmla="*/ 349083 w 599951"/>
                <a:gd name="connsiteY53" fmla="*/ 232744 h 1057653"/>
                <a:gd name="connsiteX54" fmla="*/ 367208 w 599951"/>
                <a:gd name="connsiteY54" fmla="*/ 209450 h 1057653"/>
                <a:gd name="connsiteX55" fmla="*/ 374929 w 599951"/>
                <a:gd name="connsiteY55" fmla="*/ 197803 h 1057653"/>
                <a:gd name="connsiteX56" fmla="*/ 382715 w 599951"/>
                <a:gd name="connsiteY56" fmla="*/ 219788 h 1057653"/>
                <a:gd name="connsiteX57" fmla="*/ 399532 w 599951"/>
                <a:gd name="connsiteY57" fmla="*/ 192634 h 1057653"/>
                <a:gd name="connsiteX58" fmla="*/ 416348 w 599951"/>
                <a:gd name="connsiteY58" fmla="*/ 187465 h 1057653"/>
                <a:gd name="connsiteX59" fmla="*/ 395606 w 599951"/>
                <a:gd name="connsiteY59" fmla="*/ 169405 h 1057653"/>
                <a:gd name="connsiteX60" fmla="*/ 408561 w 599951"/>
                <a:gd name="connsiteY60" fmla="*/ 153832 h 1057653"/>
                <a:gd name="connsiteX61" fmla="*/ 425378 w 599951"/>
                <a:gd name="connsiteY61" fmla="*/ 152589 h 1057653"/>
                <a:gd name="connsiteX62" fmla="*/ 420208 w 599951"/>
                <a:gd name="connsiteY62" fmla="*/ 106001 h 1057653"/>
                <a:gd name="connsiteX63" fmla="*/ 431855 w 599951"/>
                <a:gd name="connsiteY63" fmla="*/ 106001 h 1057653"/>
                <a:gd name="connsiteX64" fmla="*/ 440885 w 599951"/>
                <a:gd name="connsiteY64" fmla="*/ 122817 h 1057653"/>
                <a:gd name="connsiteX65" fmla="*/ 466731 w 599951"/>
                <a:gd name="connsiteY65" fmla="*/ 85324 h 1057653"/>
                <a:gd name="connsiteX66" fmla="*/ 492642 w 599951"/>
                <a:gd name="connsiteY66" fmla="*/ 87941 h 1057653"/>
                <a:gd name="connsiteX67" fmla="*/ 501672 w 599951"/>
                <a:gd name="connsiteY67" fmla="*/ 42662 h 1057653"/>
                <a:gd name="connsiteX68" fmla="*/ 493885 w 599951"/>
                <a:gd name="connsiteY68" fmla="*/ 18125 h 105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951" h="1057653">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name="connsiteX0" fmla="*/ 0 w 11189"/>
                <a:gd name="connsiteY0" fmla="*/ 34025 h 37296"/>
                <a:gd name="connsiteX1" fmla="*/ 1832 w 11189"/>
                <a:gd name="connsiteY1" fmla="*/ 0 h 37296"/>
                <a:gd name="connsiteX2" fmla="*/ 11189 w 11189"/>
                <a:gd name="connsiteY2" fmla="*/ 458 h 37296"/>
                <a:gd name="connsiteX3" fmla="*/ 10731 w 11189"/>
                <a:gd name="connsiteY3" fmla="*/ 33567 h 37296"/>
                <a:gd name="connsiteX4" fmla="*/ 6020 w 11189"/>
                <a:gd name="connsiteY4" fmla="*/ 37296 h 37296"/>
                <a:gd name="connsiteX5" fmla="*/ 0 w 11189"/>
                <a:gd name="connsiteY5" fmla="*/ 34025 h 3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9" h="37296">
                  <a:moveTo>
                    <a:pt x="0" y="34025"/>
                  </a:moveTo>
                  <a:lnTo>
                    <a:pt x="1832" y="0"/>
                  </a:lnTo>
                  <a:lnTo>
                    <a:pt x="11189" y="458"/>
                  </a:lnTo>
                  <a:lnTo>
                    <a:pt x="10731" y="33567"/>
                  </a:lnTo>
                  <a:lnTo>
                    <a:pt x="6020" y="37296"/>
                  </a:lnTo>
                  <a:lnTo>
                    <a:pt x="0" y="3402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name="connsiteX0" fmla="*/ 0 w 16816"/>
                <a:gd name="connsiteY0" fmla="*/ 0 h 46260"/>
                <a:gd name="connsiteX1" fmla="*/ 982 w 16816"/>
                <a:gd name="connsiteY1" fmla="*/ 33632 h 46260"/>
                <a:gd name="connsiteX2" fmla="*/ 14003 w 16816"/>
                <a:gd name="connsiteY2" fmla="*/ 46261 h 46260"/>
                <a:gd name="connsiteX3" fmla="*/ 16816 w 16816"/>
                <a:gd name="connsiteY3" fmla="*/ 34548 h 46260"/>
                <a:gd name="connsiteX4" fmla="*/ 7001 w 16816"/>
                <a:gd name="connsiteY4" fmla="*/ 25257 h 46260"/>
                <a:gd name="connsiteX5" fmla="*/ 4711 w 16816"/>
                <a:gd name="connsiteY5" fmla="*/ 916 h 46260"/>
                <a:gd name="connsiteX6" fmla="*/ 0 w 16816"/>
                <a:gd name="connsiteY6" fmla="*/ 0 h 4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6" h="46260">
                  <a:moveTo>
                    <a:pt x="0" y="0"/>
                  </a:moveTo>
                  <a:lnTo>
                    <a:pt x="982" y="33632"/>
                  </a:lnTo>
                  <a:lnTo>
                    <a:pt x="14003" y="46261"/>
                  </a:lnTo>
                  <a:lnTo>
                    <a:pt x="16816" y="34548"/>
                  </a:lnTo>
                  <a:lnTo>
                    <a:pt x="7001" y="25257"/>
                  </a:lnTo>
                  <a:lnTo>
                    <a:pt x="4711" y="916"/>
                  </a:lnTo>
                  <a:lnTo>
                    <a:pt x="0"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name="connsiteX0" fmla="*/ 4646 w 28463"/>
                <a:gd name="connsiteY0" fmla="*/ 0 h 12628"/>
                <a:gd name="connsiteX1" fmla="*/ 0 w 28463"/>
                <a:gd name="connsiteY1" fmla="*/ 11712 h 12628"/>
                <a:gd name="connsiteX2" fmla="*/ 18190 w 28463"/>
                <a:gd name="connsiteY2" fmla="*/ 12628 h 12628"/>
                <a:gd name="connsiteX3" fmla="*/ 28463 w 28463"/>
                <a:gd name="connsiteY3" fmla="*/ 2355 h 12628"/>
                <a:gd name="connsiteX4" fmla="*/ 4646 w 28463"/>
                <a:gd name="connsiteY4" fmla="*/ 0 h 1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12628">
                  <a:moveTo>
                    <a:pt x="4646" y="0"/>
                  </a:moveTo>
                  <a:lnTo>
                    <a:pt x="0" y="11712"/>
                  </a:lnTo>
                  <a:lnTo>
                    <a:pt x="18190" y="12628"/>
                  </a:lnTo>
                  <a:lnTo>
                    <a:pt x="28463" y="2355"/>
                  </a:lnTo>
                  <a:lnTo>
                    <a:pt x="4646"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name="connsiteX0" fmla="*/ 4188 w 15376"/>
                <a:gd name="connsiteY0" fmla="*/ 0 h 12105"/>
                <a:gd name="connsiteX1" fmla="*/ 0 w 15376"/>
                <a:gd name="connsiteY1" fmla="*/ 12105 h 12105"/>
                <a:gd name="connsiteX2" fmla="*/ 12628 w 15376"/>
                <a:gd name="connsiteY2" fmla="*/ 11647 h 12105"/>
                <a:gd name="connsiteX3" fmla="*/ 15377 w 15376"/>
                <a:gd name="connsiteY3" fmla="*/ 1374 h 12105"/>
                <a:gd name="connsiteX4" fmla="*/ 4188 w 15376"/>
                <a:gd name="connsiteY4" fmla="*/ 0 h 1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6" h="12105">
                  <a:moveTo>
                    <a:pt x="4188" y="0"/>
                  </a:moveTo>
                  <a:lnTo>
                    <a:pt x="0" y="12105"/>
                  </a:lnTo>
                  <a:lnTo>
                    <a:pt x="12628" y="11647"/>
                  </a:lnTo>
                  <a:lnTo>
                    <a:pt x="15377" y="1374"/>
                  </a:lnTo>
                  <a:lnTo>
                    <a:pt x="4188"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name="connsiteX0" fmla="*/ 10273 w 18190"/>
                <a:gd name="connsiteY0" fmla="*/ 41091 h 41091"/>
                <a:gd name="connsiteX1" fmla="*/ 0 w 18190"/>
                <a:gd name="connsiteY1" fmla="*/ 22378 h 41091"/>
                <a:gd name="connsiteX2" fmla="*/ 8899 w 18190"/>
                <a:gd name="connsiteY2" fmla="*/ 0 h 41091"/>
                <a:gd name="connsiteX3" fmla="*/ 15900 w 18190"/>
                <a:gd name="connsiteY3" fmla="*/ 2814 h 41091"/>
                <a:gd name="connsiteX4" fmla="*/ 12628 w 18190"/>
                <a:gd name="connsiteY4" fmla="*/ 20022 h 41091"/>
                <a:gd name="connsiteX5" fmla="*/ 18190 w 18190"/>
                <a:gd name="connsiteY5" fmla="*/ 33567 h 41091"/>
                <a:gd name="connsiteX6" fmla="*/ 18190 w 18190"/>
                <a:gd name="connsiteY6" fmla="*/ 41091 h 41091"/>
                <a:gd name="connsiteX7" fmla="*/ 10273 w 18190"/>
                <a:gd name="connsiteY7" fmla="*/ 41091 h 4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0" h="41091">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name="connsiteX0" fmla="*/ 0 w 21004"/>
                <a:gd name="connsiteY0" fmla="*/ 0 h 17274"/>
                <a:gd name="connsiteX1" fmla="*/ 4253 w 21004"/>
                <a:gd name="connsiteY1" fmla="*/ 12629 h 17274"/>
                <a:gd name="connsiteX2" fmla="*/ 21004 w 21004"/>
                <a:gd name="connsiteY2" fmla="*/ 17274 h 17274"/>
                <a:gd name="connsiteX3" fmla="*/ 14003 w 21004"/>
                <a:gd name="connsiteY3" fmla="*/ 3730 h 17274"/>
                <a:gd name="connsiteX4" fmla="*/ 0 w 21004"/>
                <a:gd name="connsiteY4" fmla="*/ 0 h 17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4" h="17274">
                  <a:moveTo>
                    <a:pt x="0" y="0"/>
                  </a:moveTo>
                  <a:lnTo>
                    <a:pt x="4253" y="12629"/>
                  </a:lnTo>
                  <a:lnTo>
                    <a:pt x="21004" y="17274"/>
                  </a:lnTo>
                  <a:lnTo>
                    <a:pt x="14003" y="3730"/>
                  </a:lnTo>
                  <a:lnTo>
                    <a:pt x="0"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name="connsiteX0" fmla="*/ 16358 w 16358"/>
                <a:gd name="connsiteY0" fmla="*/ 21462 h 21462"/>
                <a:gd name="connsiteX1" fmla="*/ 0 w 16358"/>
                <a:gd name="connsiteY1" fmla="*/ 11189 h 21462"/>
                <a:gd name="connsiteX2" fmla="*/ 15377 w 16358"/>
                <a:gd name="connsiteY2" fmla="*/ 0 h 21462"/>
                <a:gd name="connsiteX3" fmla="*/ 16358 w 16358"/>
                <a:gd name="connsiteY3" fmla="*/ 21462 h 21462"/>
              </a:gdLst>
              <a:ahLst/>
              <a:cxnLst>
                <a:cxn ang="0">
                  <a:pos x="connsiteX0" y="connsiteY0"/>
                </a:cxn>
                <a:cxn ang="0">
                  <a:pos x="connsiteX1" y="connsiteY1"/>
                </a:cxn>
                <a:cxn ang="0">
                  <a:pos x="connsiteX2" y="connsiteY2"/>
                </a:cxn>
                <a:cxn ang="0">
                  <a:pos x="connsiteX3" y="connsiteY3"/>
                </a:cxn>
              </a:cxnLst>
              <a:rect l="l" t="t" r="r" b="b"/>
              <a:pathLst>
                <a:path w="16358" h="21462">
                  <a:moveTo>
                    <a:pt x="16358" y="21462"/>
                  </a:moveTo>
                  <a:lnTo>
                    <a:pt x="0" y="11189"/>
                  </a:lnTo>
                  <a:lnTo>
                    <a:pt x="15377" y="0"/>
                  </a:lnTo>
                  <a:lnTo>
                    <a:pt x="16358" y="2146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name="connsiteX0" fmla="*/ 0 w 12562"/>
                <a:gd name="connsiteY0" fmla="*/ 21004 h 22377"/>
                <a:gd name="connsiteX1" fmla="*/ 916 w 12562"/>
                <a:gd name="connsiteY1" fmla="*/ 0 h 22377"/>
                <a:gd name="connsiteX2" fmla="*/ 12563 w 12562"/>
                <a:gd name="connsiteY2" fmla="*/ 7459 h 22377"/>
                <a:gd name="connsiteX3" fmla="*/ 8375 w 12562"/>
                <a:gd name="connsiteY3" fmla="*/ 22378 h 22377"/>
                <a:gd name="connsiteX4" fmla="*/ 0 w 12562"/>
                <a:gd name="connsiteY4" fmla="*/ 21004 h 22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2" h="22377">
                  <a:moveTo>
                    <a:pt x="0" y="21004"/>
                  </a:moveTo>
                  <a:lnTo>
                    <a:pt x="916" y="0"/>
                  </a:lnTo>
                  <a:lnTo>
                    <a:pt x="12563" y="7459"/>
                  </a:lnTo>
                  <a:lnTo>
                    <a:pt x="8375" y="22378"/>
                  </a:lnTo>
                  <a:lnTo>
                    <a:pt x="0" y="2100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name="connsiteX0" fmla="*/ 458 w 7917"/>
                <a:gd name="connsiteY0" fmla="*/ 11189 h 14460"/>
                <a:gd name="connsiteX1" fmla="*/ 0 w 7917"/>
                <a:gd name="connsiteY1" fmla="*/ 0 h 14460"/>
                <a:gd name="connsiteX2" fmla="*/ 7459 w 7917"/>
                <a:gd name="connsiteY2" fmla="*/ 0 h 14460"/>
                <a:gd name="connsiteX3" fmla="*/ 7917 w 7917"/>
                <a:gd name="connsiteY3" fmla="*/ 14460 h 14460"/>
                <a:gd name="connsiteX4" fmla="*/ 458 w 7917"/>
                <a:gd name="connsiteY4" fmla="*/ 11189 h 1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7" h="14460">
                  <a:moveTo>
                    <a:pt x="458" y="11189"/>
                  </a:moveTo>
                  <a:lnTo>
                    <a:pt x="0" y="0"/>
                  </a:lnTo>
                  <a:lnTo>
                    <a:pt x="7459" y="0"/>
                  </a:lnTo>
                  <a:lnTo>
                    <a:pt x="7917" y="14460"/>
                  </a:lnTo>
                  <a:lnTo>
                    <a:pt x="458" y="11189"/>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name="connsiteX0" fmla="*/ 0 w 17732"/>
                <a:gd name="connsiteY0" fmla="*/ 10731 h 13544"/>
                <a:gd name="connsiteX1" fmla="*/ 1440 w 17732"/>
                <a:gd name="connsiteY1" fmla="*/ 0 h 13544"/>
                <a:gd name="connsiteX2" fmla="*/ 17732 w 17732"/>
                <a:gd name="connsiteY2" fmla="*/ 5104 h 13544"/>
                <a:gd name="connsiteX3" fmla="*/ 11255 w 17732"/>
                <a:gd name="connsiteY3" fmla="*/ 13545 h 13544"/>
                <a:gd name="connsiteX4" fmla="*/ 0 w 17732"/>
                <a:gd name="connsiteY4" fmla="*/ 10731 h 13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2" h="13544">
                  <a:moveTo>
                    <a:pt x="0" y="10731"/>
                  </a:moveTo>
                  <a:lnTo>
                    <a:pt x="1440" y="0"/>
                  </a:lnTo>
                  <a:lnTo>
                    <a:pt x="17732" y="5104"/>
                  </a:lnTo>
                  <a:lnTo>
                    <a:pt x="11255" y="13545"/>
                  </a:lnTo>
                  <a:lnTo>
                    <a:pt x="0" y="1073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name="connsiteX0" fmla="*/ 6085 w 12170"/>
                <a:gd name="connsiteY0" fmla="*/ 18648 h 18648"/>
                <a:gd name="connsiteX1" fmla="*/ 0 w 12170"/>
                <a:gd name="connsiteY1" fmla="*/ 14461 h 18648"/>
                <a:gd name="connsiteX2" fmla="*/ 1897 w 12170"/>
                <a:gd name="connsiteY2" fmla="*/ 0 h 18648"/>
                <a:gd name="connsiteX3" fmla="*/ 11712 w 12170"/>
                <a:gd name="connsiteY3" fmla="*/ 0 h 18648"/>
                <a:gd name="connsiteX4" fmla="*/ 12170 w 12170"/>
                <a:gd name="connsiteY4" fmla="*/ 14003 h 18648"/>
                <a:gd name="connsiteX5" fmla="*/ 6085 w 12170"/>
                <a:gd name="connsiteY5" fmla="*/ 18648 h 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 h="18648">
                  <a:moveTo>
                    <a:pt x="6085" y="18648"/>
                  </a:moveTo>
                  <a:lnTo>
                    <a:pt x="0" y="14461"/>
                  </a:lnTo>
                  <a:lnTo>
                    <a:pt x="1897" y="0"/>
                  </a:lnTo>
                  <a:lnTo>
                    <a:pt x="11712" y="0"/>
                  </a:lnTo>
                  <a:lnTo>
                    <a:pt x="12170" y="14003"/>
                  </a:lnTo>
                  <a:lnTo>
                    <a:pt x="6085" y="1864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name="connsiteX0" fmla="*/ 0 w 12628"/>
                <a:gd name="connsiteY0" fmla="*/ 14003 h 16816"/>
                <a:gd name="connsiteX1" fmla="*/ 2814 w 12628"/>
                <a:gd name="connsiteY1" fmla="*/ 0 h 16816"/>
                <a:gd name="connsiteX2" fmla="*/ 10273 w 12628"/>
                <a:gd name="connsiteY2" fmla="*/ 1832 h 16816"/>
                <a:gd name="connsiteX3" fmla="*/ 12628 w 12628"/>
                <a:gd name="connsiteY3" fmla="*/ 11647 h 16816"/>
                <a:gd name="connsiteX4" fmla="*/ 7001 w 12628"/>
                <a:gd name="connsiteY4" fmla="*/ 16816 h 16816"/>
                <a:gd name="connsiteX5" fmla="*/ 0 w 12628"/>
                <a:gd name="connsiteY5" fmla="*/ 14003 h 1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8" h="16816">
                  <a:moveTo>
                    <a:pt x="0" y="14003"/>
                  </a:moveTo>
                  <a:lnTo>
                    <a:pt x="2814" y="0"/>
                  </a:lnTo>
                  <a:lnTo>
                    <a:pt x="10273" y="1832"/>
                  </a:lnTo>
                  <a:lnTo>
                    <a:pt x="12628" y="11647"/>
                  </a:lnTo>
                  <a:lnTo>
                    <a:pt x="7001" y="16816"/>
                  </a:lnTo>
                  <a:lnTo>
                    <a:pt x="0" y="1400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name="connsiteX0" fmla="*/ 4188 w 11189"/>
                <a:gd name="connsiteY0" fmla="*/ 15900 h 15900"/>
                <a:gd name="connsiteX1" fmla="*/ 0 w 11189"/>
                <a:gd name="connsiteY1" fmla="*/ 8899 h 15900"/>
                <a:gd name="connsiteX2" fmla="*/ 0 w 11189"/>
                <a:gd name="connsiteY2" fmla="*/ 0 h 15900"/>
                <a:gd name="connsiteX3" fmla="*/ 7001 w 11189"/>
                <a:gd name="connsiteY3" fmla="*/ 0 h 15900"/>
                <a:gd name="connsiteX4" fmla="*/ 11189 w 11189"/>
                <a:gd name="connsiteY4" fmla="*/ 6085 h 15900"/>
                <a:gd name="connsiteX5" fmla="*/ 11189 w 11189"/>
                <a:gd name="connsiteY5" fmla="*/ 14460 h 15900"/>
                <a:gd name="connsiteX6" fmla="*/ 4188 w 11189"/>
                <a:gd name="connsiteY6" fmla="*/ 15900 h 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9" h="15900">
                  <a:moveTo>
                    <a:pt x="4188" y="15900"/>
                  </a:moveTo>
                  <a:lnTo>
                    <a:pt x="0" y="8899"/>
                  </a:lnTo>
                  <a:lnTo>
                    <a:pt x="0" y="0"/>
                  </a:lnTo>
                  <a:lnTo>
                    <a:pt x="7001" y="0"/>
                  </a:lnTo>
                  <a:lnTo>
                    <a:pt x="11189" y="6085"/>
                  </a:lnTo>
                  <a:lnTo>
                    <a:pt x="11189" y="14460"/>
                  </a:lnTo>
                  <a:lnTo>
                    <a:pt x="4188" y="1590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name="connsiteX0" fmla="*/ 2814 w 11189"/>
                <a:gd name="connsiteY0" fmla="*/ 16293 h 18190"/>
                <a:gd name="connsiteX1" fmla="*/ 0 w 11189"/>
                <a:gd name="connsiteY1" fmla="*/ 1374 h 18190"/>
                <a:gd name="connsiteX2" fmla="*/ 5562 w 11189"/>
                <a:gd name="connsiteY2" fmla="*/ 0 h 18190"/>
                <a:gd name="connsiteX3" fmla="*/ 11189 w 11189"/>
                <a:gd name="connsiteY3" fmla="*/ 9749 h 18190"/>
                <a:gd name="connsiteX4" fmla="*/ 9815 w 11189"/>
                <a:gd name="connsiteY4" fmla="*/ 18190 h 18190"/>
                <a:gd name="connsiteX5" fmla="*/ 2814 w 11189"/>
                <a:gd name="connsiteY5" fmla="*/ 16293 h 1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9" h="18190">
                  <a:moveTo>
                    <a:pt x="2814" y="16293"/>
                  </a:moveTo>
                  <a:lnTo>
                    <a:pt x="0" y="1374"/>
                  </a:lnTo>
                  <a:lnTo>
                    <a:pt x="5562" y="0"/>
                  </a:lnTo>
                  <a:lnTo>
                    <a:pt x="11189" y="9749"/>
                  </a:lnTo>
                  <a:lnTo>
                    <a:pt x="9815" y="18190"/>
                  </a:lnTo>
                  <a:lnTo>
                    <a:pt x="2814" y="1629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name="connsiteX0" fmla="*/ 3730 w 13086"/>
                <a:gd name="connsiteY0" fmla="*/ 15442 h 16816"/>
                <a:gd name="connsiteX1" fmla="*/ 0 w 13086"/>
                <a:gd name="connsiteY1" fmla="*/ 982 h 16816"/>
                <a:gd name="connsiteX2" fmla="*/ 10731 w 13086"/>
                <a:gd name="connsiteY2" fmla="*/ 0 h 16816"/>
                <a:gd name="connsiteX3" fmla="*/ 13087 w 13086"/>
                <a:gd name="connsiteY3" fmla="*/ 16816 h 16816"/>
                <a:gd name="connsiteX4" fmla="*/ 3730 w 13086"/>
                <a:gd name="connsiteY4" fmla="*/ 15442 h 1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6" h="16816">
                  <a:moveTo>
                    <a:pt x="3730" y="15442"/>
                  </a:moveTo>
                  <a:lnTo>
                    <a:pt x="0" y="982"/>
                  </a:lnTo>
                  <a:lnTo>
                    <a:pt x="10731" y="0"/>
                  </a:lnTo>
                  <a:lnTo>
                    <a:pt x="13087" y="16816"/>
                  </a:lnTo>
                  <a:lnTo>
                    <a:pt x="3730" y="1544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name="connsiteX0" fmla="*/ 2356 w 11189"/>
                <a:gd name="connsiteY0" fmla="*/ 14461 h 14460"/>
                <a:gd name="connsiteX1" fmla="*/ 0 w 11189"/>
                <a:gd name="connsiteY1" fmla="*/ 1440 h 14460"/>
                <a:gd name="connsiteX2" fmla="*/ 10731 w 11189"/>
                <a:gd name="connsiteY2" fmla="*/ 0 h 14460"/>
                <a:gd name="connsiteX3" fmla="*/ 11189 w 11189"/>
                <a:gd name="connsiteY3" fmla="*/ 11189 h 14460"/>
                <a:gd name="connsiteX4" fmla="*/ 2356 w 11189"/>
                <a:gd name="connsiteY4" fmla="*/ 14461 h 1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 h="14460">
                  <a:moveTo>
                    <a:pt x="2356" y="14461"/>
                  </a:moveTo>
                  <a:lnTo>
                    <a:pt x="0" y="1440"/>
                  </a:lnTo>
                  <a:lnTo>
                    <a:pt x="10731" y="0"/>
                  </a:lnTo>
                  <a:lnTo>
                    <a:pt x="11189" y="11189"/>
                  </a:lnTo>
                  <a:lnTo>
                    <a:pt x="2356" y="1446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name="connsiteX0" fmla="*/ 7917 w 12890"/>
                <a:gd name="connsiteY0" fmla="*/ 20808 h 20807"/>
                <a:gd name="connsiteX1" fmla="*/ 0 w 12890"/>
                <a:gd name="connsiteY1" fmla="*/ 13348 h 20807"/>
                <a:gd name="connsiteX2" fmla="*/ 458 w 12890"/>
                <a:gd name="connsiteY2" fmla="*/ 0 h 20807"/>
                <a:gd name="connsiteX3" fmla="*/ 12890 w 12890"/>
                <a:gd name="connsiteY3" fmla="*/ 5954 h 20807"/>
                <a:gd name="connsiteX4" fmla="*/ 7917 w 12890"/>
                <a:gd name="connsiteY4" fmla="*/ 20808 h 2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 h="20807">
                  <a:moveTo>
                    <a:pt x="7917" y="20808"/>
                  </a:moveTo>
                  <a:lnTo>
                    <a:pt x="0" y="13348"/>
                  </a:lnTo>
                  <a:lnTo>
                    <a:pt x="458" y="0"/>
                  </a:lnTo>
                  <a:lnTo>
                    <a:pt x="12890" y="5954"/>
                  </a:lnTo>
                  <a:lnTo>
                    <a:pt x="7917" y="2080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name="connsiteX0" fmla="*/ 2945 w 18321"/>
                <a:gd name="connsiteY0" fmla="*/ 15377 h 15376"/>
                <a:gd name="connsiteX1" fmla="*/ 0 w 18321"/>
                <a:gd name="connsiteY1" fmla="*/ 10404 h 15376"/>
                <a:gd name="connsiteX2" fmla="*/ 1505 w 18321"/>
                <a:gd name="connsiteY2" fmla="*/ 0 h 15376"/>
                <a:gd name="connsiteX3" fmla="*/ 18321 w 18321"/>
                <a:gd name="connsiteY3" fmla="*/ 982 h 15376"/>
                <a:gd name="connsiteX4" fmla="*/ 15835 w 18321"/>
                <a:gd name="connsiteY4" fmla="*/ 9422 h 15376"/>
                <a:gd name="connsiteX5" fmla="*/ 6936 w 18321"/>
                <a:gd name="connsiteY5" fmla="*/ 13872 h 15376"/>
                <a:gd name="connsiteX6" fmla="*/ 2945 w 18321"/>
                <a:gd name="connsiteY6" fmla="*/ 15377 h 1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1" h="15376">
                  <a:moveTo>
                    <a:pt x="2945" y="15377"/>
                  </a:moveTo>
                  <a:lnTo>
                    <a:pt x="0" y="10404"/>
                  </a:lnTo>
                  <a:lnTo>
                    <a:pt x="1505" y="0"/>
                  </a:lnTo>
                  <a:lnTo>
                    <a:pt x="18321" y="982"/>
                  </a:lnTo>
                  <a:lnTo>
                    <a:pt x="15835" y="9422"/>
                  </a:lnTo>
                  <a:lnTo>
                    <a:pt x="6936" y="13872"/>
                  </a:lnTo>
                  <a:lnTo>
                    <a:pt x="2945" y="1537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name="connsiteX0" fmla="*/ 9422 w 22835"/>
                <a:gd name="connsiteY0" fmla="*/ 13872 h 13871"/>
                <a:gd name="connsiteX1" fmla="*/ 0 w 22835"/>
                <a:gd name="connsiteY1" fmla="*/ 7394 h 13871"/>
                <a:gd name="connsiteX2" fmla="*/ 8964 w 22835"/>
                <a:gd name="connsiteY2" fmla="*/ 0 h 13871"/>
                <a:gd name="connsiteX3" fmla="*/ 22836 w 22835"/>
                <a:gd name="connsiteY3" fmla="*/ 1439 h 13871"/>
                <a:gd name="connsiteX4" fmla="*/ 19368 w 22835"/>
                <a:gd name="connsiteY4" fmla="*/ 13872 h 13871"/>
                <a:gd name="connsiteX5" fmla="*/ 9422 w 22835"/>
                <a:gd name="connsiteY5" fmla="*/ 13872 h 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5" h="13871">
                  <a:moveTo>
                    <a:pt x="9422" y="13872"/>
                  </a:moveTo>
                  <a:lnTo>
                    <a:pt x="0" y="7394"/>
                  </a:lnTo>
                  <a:lnTo>
                    <a:pt x="8964" y="0"/>
                  </a:lnTo>
                  <a:lnTo>
                    <a:pt x="22836" y="1439"/>
                  </a:lnTo>
                  <a:lnTo>
                    <a:pt x="19368" y="13872"/>
                  </a:lnTo>
                  <a:lnTo>
                    <a:pt x="9422" y="1387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name="connsiteX0" fmla="*/ -6707 w 25607"/>
                <a:gd name="connsiteY0" fmla="*/ 8153 h 16878"/>
                <a:gd name="connsiteX1" fmla="*/ -5723 w 25607"/>
                <a:gd name="connsiteY1" fmla="*/ 172 h 16878"/>
                <a:gd name="connsiteX2" fmla="*/ 7363 w 25607"/>
                <a:gd name="connsiteY2" fmla="*/ -6764 h 16878"/>
                <a:gd name="connsiteX3" fmla="*/ 18747 w 25607"/>
                <a:gd name="connsiteY3" fmla="*/ 3182 h 16878"/>
                <a:gd name="connsiteX4" fmla="*/ 7820 w 25607"/>
                <a:gd name="connsiteY4" fmla="*/ 10115 h 1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7" h="16878">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w="13076" cap="flat">
              <a:solidFill>
                <a:srgbClr val="FFFFFF"/>
              </a:solidFill>
              <a:prstDash val="solid"/>
              <a:miter/>
            </a:ln>
          </p:spPr>
          <p:txBody>
            <a:bodyPr rtlCol="0" anchor="ctr"/>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name="connsiteX0" fmla="*/ 4973 w 16358"/>
                <a:gd name="connsiteY0" fmla="*/ 20808 h 20807"/>
                <a:gd name="connsiteX1" fmla="*/ 0 w 16358"/>
                <a:gd name="connsiteY1" fmla="*/ 4515 h 20807"/>
                <a:gd name="connsiteX2" fmla="*/ 7394 w 16358"/>
                <a:gd name="connsiteY2" fmla="*/ 0 h 20807"/>
                <a:gd name="connsiteX3" fmla="*/ 16358 w 16358"/>
                <a:gd name="connsiteY3" fmla="*/ 19368 h 20807"/>
                <a:gd name="connsiteX4" fmla="*/ 4973 w 16358"/>
                <a:gd name="connsiteY4" fmla="*/ 20808 h 2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8" h="20807">
                  <a:moveTo>
                    <a:pt x="4973" y="20808"/>
                  </a:moveTo>
                  <a:lnTo>
                    <a:pt x="0" y="4515"/>
                  </a:lnTo>
                  <a:lnTo>
                    <a:pt x="7394" y="0"/>
                  </a:lnTo>
                  <a:lnTo>
                    <a:pt x="16358" y="19368"/>
                  </a:lnTo>
                  <a:lnTo>
                    <a:pt x="4973" y="2080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name="connsiteX0" fmla="*/ 13349 w 25256"/>
                <a:gd name="connsiteY0" fmla="*/ 24275 h 24733"/>
                <a:gd name="connsiteX1" fmla="*/ 0 w 25256"/>
                <a:gd name="connsiteY1" fmla="*/ 2944 h 24733"/>
                <a:gd name="connsiteX2" fmla="*/ 5889 w 25256"/>
                <a:gd name="connsiteY2" fmla="*/ 0 h 24733"/>
                <a:gd name="connsiteX3" fmla="*/ 25257 w 25256"/>
                <a:gd name="connsiteY3" fmla="*/ 12825 h 24733"/>
                <a:gd name="connsiteX4" fmla="*/ 24276 w 25256"/>
                <a:gd name="connsiteY4" fmla="*/ 24734 h 24733"/>
                <a:gd name="connsiteX5" fmla="*/ 13349 w 25256"/>
                <a:gd name="connsiteY5" fmla="*/ 24275 h 2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56" h="24733">
                  <a:moveTo>
                    <a:pt x="13349" y="24275"/>
                  </a:moveTo>
                  <a:lnTo>
                    <a:pt x="0" y="2944"/>
                  </a:lnTo>
                  <a:lnTo>
                    <a:pt x="5889" y="0"/>
                  </a:lnTo>
                  <a:lnTo>
                    <a:pt x="25257" y="12825"/>
                  </a:lnTo>
                  <a:lnTo>
                    <a:pt x="24276" y="24734"/>
                  </a:lnTo>
                  <a:lnTo>
                    <a:pt x="13349" y="2427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name="connsiteX0" fmla="*/ 458 w 10403"/>
                <a:gd name="connsiteY0" fmla="*/ 13414 h 13413"/>
                <a:gd name="connsiteX1" fmla="*/ 0 w 10403"/>
                <a:gd name="connsiteY1" fmla="*/ 5954 h 13413"/>
                <a:gd name="connsiteX2" fmla="*/ 7917 w 10403"/>
                <a:gd name="connsiteY2" fmla="*/ 0 h 13413"/>
                <a:gd name="connsiteX3" fmla="*/ 10404 w 10403"/>
                <a:gd name="connsiteY3" fmla="*/ 9946 h 13413"/>
                <a:gd name="connsiteX4" fmla="*/ 458 w 10403"/>
                <a:gd name="connsiteY4" fmla="*/ 13414 h 1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3" h="13413">
                  <a:moveTo>
                    <a:pt x="458" y="13414"/>
                  </a:moveTo>
                  <a:lnTo>
                    <a:pt x="0" y="5954"/>
                  </a:lnTo>
                  <a:lnTo>
                    <a:pt x="7917" y="0"/>
                  </a:lnTo>
                  <a:lnTo>
                    <a:pt x="10404" y="9946"/>
                  </a:lnTo>
                  <a:lnTo>
                    <a:pt x="458" y="1341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name="connsiteX0" fmla="*/ 8441 w 16881"/>
                <a:gd name="connsiteY0" fmla="*/ 19303 h 19302"/>
                <a:gd name="connsiteX1" fmla="*/ 0 w 16881"/>
                <a:gd name="connsiteY1" fmla="*/ 10862 h 19302"/>
                <a:gd name="connsiteX2" fmla="*/ 523 w 16881"/>
                <a:gd name="connsiteY2" fmla="*/ 0 h 19302"/>
                <a:gd name="connsiteX3" fmla="*/ 11908 w 16881"/>
                <a:gd name="connsiteY3" fmla="*/ 458 h 19302"/>
                <a:gd name="connsiteX4" fmla="*/ 13872 w 16881"/>
                <a:gd name="connsiteY4" fmla="*/ 8899 h 19302"/>
                <a:gd name="connsiteX5" fmla="*/ 16881 w 16881"/>
                <a:gd name="connsiteY5" fmla="*/ 16816 h 19302"/>
                <a:gd name="connsiteX6" fmla="*/ 8441 w 16881"/>
                <a:gd name="connsiteY6" fmla="*/ 19303 h 1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1" h="19302">
                  <a:moveTo>
                    <a:pt x="8441" y="19303"/>
                  </a:moveTo>
                  <a:lnTo>
                    <a:pt x="0" y="10862"/>
                  </a:lnTo>
                  <a:lnTo>
                    <a:pt x="523" y="0"/>
                  </a:lnTo>
                  <a:lnTo>
                    <a:pt x="11908" y="458"/>
                  </a:lnTo>
                  <a:lnTo>
                    <a:pt x="13872" y="8899"/>
                  </a:lnTo>
                  <a:lnTo>
                    <a:pt x="16881" y="16816"/>
                  </a:lnTo>
                  <a:lnTo>
                    <a:pt x="8441" y="1930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name="connsiteX0" fmla="*/ 0 w 42138"/>
                <a:gd name="connsiteY0" fmla="*/ 5693 h 40895"/>
                <a:gd name="connsiteX1" fmla="*/ 29838 w 42138"/>
                <a:gd name="connsiteY1" fmla="*/ 0 h 40895"/>
                <a:gd name="connsiteX2" fmla="*/ 42139 w 42138"/>
                <a:gd name="connsiteY2" fmla="*/ 16751 h 40895"/>
                <a:gd name="connsiteX3" fmla="*/ 38474 w 42138"/>
                <a:gd name="connsiteY3" fmla="*/ 40895 h 40895"/>
                <a:gd name="connsiteX4" fmla="*/ 13087 w 42138"/>
                <a:gd name="connsiteY4" fmla="*/ 37231 h 40895"/>
                <a:gd name="connsiteX5" fmla="*/ 0 w 42138"/>
                <a:gd name="connsiteY5" fmla="*/ 5693 h 4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38" h="40895">
                  <a:moveTo>
                    <a:pt x="0" y="5693"/>
                  </a:moveTo>
                  <a:lnTo>
                    <a:pt x="29838" y="0"/>
                  </a:lnTo>
                  <a:lnTo>
                    <a:pt x="42139" y="16751"/>
                  </a:lnTo>
                  <a:lnTo>
                    <a:pt x="38474" y="40895"/>
                  </a:lnTo>
                  <a:lnTo>
                    <a:pt x="13087" y="37231"/>
                  </a:lnTo>
                  <a:lnTo>
                    <a:pt x="0" y="569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name="connsiteX0" fmla="*/ 1636 w 29902"/>
                <a:gd name="connsiteY0" fmla="*/ 39260 h 39259"/>
                <a:gd name="connsiteX1" fmla="*/ 0 w 29902"/>
                <a:gd name="connsiteY1" fmla="*/ 23752 h 39259"/>
                <a:gd name="connsiteX2" fmla="*/ 21266 w 29902"/>
                <a:gd name="connsiteY2" fmla="*/ 0 h 39259"/>
                <a:gd name="connsiteX3" fmla="*/ 29903 w 29902"/>
                <a:gd name="connsiteY3" fmla="*/ 15115 h 39259"/>
                <a:gd name="connsiteX4" fmla="*/ 25780 w 29902"/>
                <a:gd name="connsiteY4" fmla="*/ 31931 h 39259"/>
                <a:gd name="connsiteX5" fmla="*/ 1636 w 29902"/>
                <a:gd name="connsiteY5" fmla="*/ 39260 h 3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02" h="39259">
                  <a:moveTo>
                    <a:pt x="1636" y="39260"/>
                  </a:moveTo>
                  <a:lnTo>
                    <a:pt x="0" y="23752"/>
                  </a:lnTo>
                  <a:lnTo>
                    <a:pt x="21266" y="0"/>
                  </a:lnTo>
                  <a:lnTo>
                    <a:pt x="29903" y="15115"/>
                  </a:lnTo>
                  <a:lnTo>
                    <a:pt x="25780" y="31931"/>
                  </a:lnTo>
                  <a:lnTo>
                    <a:pt x="1636" y="3926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name="connsiteX0" fmla="*/ 0 w 21331"/>
                <a:gd name="connsiteY0" fmla="*/ 6870 h 13806"/>
                <a:gd name="connsiteX1" fmla="*/ 2355 w 21331"/>
                <a:gd name="connsiteY1" fmla="*/ 0 h 13806"/>
                <a:gd name="connsiteX2" fmla="*/ 17274 w 21331"/>
                <a:gd name="connsiteY2" fmla="*/ 0 h 13806"/>
                <a:gd name="connsiteX3" fmla="*/ 21331 w 21331"/>
                <a:gd name="connsiteY3" fmla="*/ 13806 h 13806"/>
                <a:gd name="connsiteX4" fmla="*/ 9815 w 21331"/>
                <a:gd name="connsiteY4" fmla="*/ 13806 h 13806"/>
                <a:gd name="connsiteX5" fmla="*/ 0 w 21331"/>
                <a:gd name="connsiteY5" fmla="*/ 6870 h 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1" h="13806">
                  <a:moveTo>
                    <a:pt x="0" y="6870"/>
                  </a:moveTo>
                  <a:lnTo>
                    <a:pt x="2355" y="0"/>
                  </a:lnTo>
                  <a:lnTo>
                    <a:pt x="17274" y="0"/>
                  </a:lnTo>
                  <a:lnTo>
                    <a:pt x="21331" y="13806"/>
                  </a:lnTo>
                  <a:lnTo>
                    <a:pt x="9815" y="13806"/>
                  </a:lnTo>
                  <a:lnTo>
                    <a:pt x="0" y="687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name="connsiteX0" fmla="*/ 6936 w 15572"/>
                <a:gd name="connsiteY0" fmla="*/ 16685 h 19498"/>
                <a:gd name="connsiteX1" fmla="*/ 0 w 15572"/>
                <a:gd name="connsiteY1" fmla="*/ 6870 h 19498"/>
                <a:gd name="connsiteX2" fmla="*/ 5758 w 15572"/>
                <a:gd name="connsiteY2" fmla="*/ 0 h 19498"/>
                <a:gd name="connsiteX3" fmla="*/ 15573 w 15572"/>
                <a:gd name="connsiteY3" fmla="*/ 5693 h 19498"/>
                <a:gd name="connsiteX4" fmla="*/ 11516 w 15572"/>
                <a:gd name="connsiteY4" fmla="*/ 19499 h 19498"/>
                <a:gd name="connsiteX5" fmla="*/ 6936 w 15572"/>
                <a:gd name="connsiteY5" fmla="*/ 16685 h 19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72" h="19498">
                  <a:moveTo>
                    <a:pt x="6936" y="16685"/>
                  </a:moveTo>
                  <a:lnTo>
                    <a:pt x="0" y="6870"/>
                  </a:lnTo>
                  <a:lnTo>
                    <a:pt x="5758" y="0"/>
                  </a:lnTo>
                  <a:lnTo>
                    <a:pt x="15573" y="5693"/>
                  </a:lnTo>
                  <a:lnTo>
                    <a:pt x="11516" y="19499"/>
                  </a:lnTo>
                  <a:lnTo>
                    <a:pt x="6936" y="1668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name="connsiteX0" fmla="*/ 0 w 10403"/>
                <a:gd name="connsiteY0" fmla="*/ 14918 h 15507"/>
                <a:gd name="connsiteX1" fmla="*/ 2290 w 10403"/>
                <a:gd name="connsiteY1" fmla="*/ 524 h 15507"/>
                <a:gd name="connsiteX2" fmla="*/ 9226 w 10403"/>
                <a:gd name="connsiteY2" fmla="*/ 0 h 15507"/>
                <a:gd name="connsiteX3" fmla="*/ 10404 w 10403"/>
                <a:gd name="connsiteY3" fmla="*/ 15508 h 15507"/>
                <a:gd name="connsiteX4" fmla="*/ 0 w 10403"/>
                <a:gd name="connsiteY4" fmla="*/ 14918 h 15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3" h="15507">
                  <a:moveTo>
                    <a:pt x="0" y="14918"/>
                  </a:moveTo>
                  <a:lnTo>
                    <a:pt x="2290" y="524"/>
                  </a:lnTo>
                  <a:lnTo>
                    <a:pt x="9226" y="0"/>
                  </a:lnTo>
                  <a:lnTo>
                    <a:pt x="10404" y="15508"/>
                  </a:lnTo>
                  <a:lnTo>
                    <a:pt x="0" y="1491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name="connsiteX0" fmla="*/ 9161 w 17797"/>
                <a:gd name="connsiteY0" fmla="*/ 14395 h 14394"/>
                <a:gd name="connsiteX1" fmla="*/ 0 w 17797"/>
                <a:gd name="connsiteY1" fmla="*/ 6870 h 14394"/>
                <a:gd name="connsiteX2" fmla="*/ 9161 w 17797"/>
                <a:gd name="connsiteY2" fmla="*/ 0 h 14394"/>
                <a:gd name="connsiteX3" fmla="*/ 17798 w 17797"/>
                <a:gd name="connsiteY3" fmla="*/ 10338 h 14394"/>
                <a:gd name="connsiteX4" fmla="*/ 9161 w 17797"/>
                <a:gd name="connsiteY4" fmla="*/ 14395 h 1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7" h="14394">
                  <a:moveTo>
                    <a:pt x="9161" y="14395"/>
                  </a:moveTo>
                  <a:lnTo>
                    <a:pt x="0" y="6870"/>
                  </a:lnTo>
                  <a:lnTo>
                    <a:pt x="9161" y="0"/>
                  </a:lnTo>
                  <a:lnTo>
                    <a:pt x="17798" y="10338"/>
                  </a:lnTo>
                  <a:lnTo>
                    <a:pt x="9161" y="1439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name="connsiteX0" fmla="*/ 1178 w 31473"/>
                <a:gd name="connsiteY0" fmla="*/ 21331 h 34744"/>
                <a:gd name="connsiteX1" fmla="*/ 0 w 31473"/>
                <a:gd name="connsiteY1" fmla="*/ 1112 h 34744"/>
                <a:gd name="connsiteX2" fmla="*/ 16882 w 31473"/>
                <a:gd name="connsiteY2" fmla="*/ 0 h 34744"/>
                <a:gd name="connsiteX3" fmla="*/ 31473 w 31473"/>
                <a:gd name="connsiteY3" fmla="*/ 33632 h 34744"/>
                <a:gd name="connsiteX4" fmla="*/ 22443 w 31473"/>
                <a:gd name="connsiteY4" fmla="*/ 34745 h 34744"/>
                <a:gd name="connsiteX5" fmla="*/ 1178 w 31473"/>
                <a:gd name="connsiteY5" fmla="*/ 21331 h 3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73" h="34744">
                  <a:moveTo>
                    <a:pt x="1178" y="21331"/>
                  </a:moveTo>
                  <a:lnTo>
                    <a:pt x="0" y="1112"/>
                  </a:lnTo>
                  <a:lnTo>
                    <a:pt x="16882" y="0"/>
                  </a:lnTo>
                  <a:lnTo>
                    <a:pt x="31473" y="33632"/>
                  </a:lnTo>
                  <a:lnTo>
                    <a:pt x="22443" y="34745"/>
                  </a:lnTo>
                  <a:lnTo>
                    <a:pt x="1178" y="2133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name="connsiteX0" fmla="*/ 0 w 21331"/>
                <a:gd name="connsiteY0" fmla="*/ 19106 h 21331"/>
                <a:gd name="connsiteX1" fmla="*/ 11189 w 21331"/>
                <a:gd name="connsiteY1" fmla="*/ 0 h 21331"/>
                <a:gd name="connsiteX2" fmla="*/ 21331 w 21331"/>
                <a:gd name="connsiteY2" fmla="*/ 6740 h 21331"/>
                <a:gd name="connsiteX3" fmla="*/ 12367 w 21331"/>
                <a:gd name="connsiteY3" fmla="*/ 21331 h 21331"/>
                <a:gd name="connsiteX4" fmla="*/ 0 w 21331"/>
                <a:gd name="connsiteY4" fmla="*/ 19106 h 2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21331">
                  <a:moveTo>
                    <a:pt x="0" y="19106"/>
                  </a:moveTo>
                  <a:lnTo>
                    <a:pt x="11189" y="0"/>
                  </a:lnTo>
                  <a:lnTo>
                    <a:pt x="21331" y="6740"/>
                  </a:lnTo>
                  <a:lnTo>
                    <a:pt x="12367" y="21331"/>
                  </a:lnTo>
                  <a:lnTo>
                    <a:pt x="0" y="1910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name="connsiteX0" fmla="*/ 0 w 10730"/>
                <a:gd name="connsiteY0" fmla="*/ 13872 h 14329"/>
                <a:gd name="connsiteX1" fmla="*/ 0 w 10730"/>
                <a:gd name="connsiteY1" fmla="*/ 0 h 14329"/>
                <a:gd name="connsiteX2" fmla="*/ 8506 w 10730"/>
                <a:gd name="connsiteY2" fmla="*/ 2225 h 14329"/>
                <a:gd name="connsiteX3" fmla="*/ 10731 w 10730"/>
                <a:gd name="connsiteY3" fmla="*/ 14330 h 14329"/>
                <a:gd name="connsiteX4" fmla="*/ 0 w 10730"/>
                <a:gd name="connsiteY4" fmla="*/ 13872 h 1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0" h="14329">
                  <a:moveTo>
                    <a:pt x="0" y="13872"/>
                  </a:moveTo>
                  <a:lnTo>
                    <a:pt x="0" y="0"/>
                  </a:lnTo>
                  <a:lnTo>
                    <a:pt x="8506" y="2225"/>
                  </a:lnTo>
                  <a:lnTo>
                    <a:pt x="10731" y="14330"/>
                  </a:lnTo>
                  <a:lnTo>
                    <a:pt x="0" y="1387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name="connsiteX0" fmla="*/ 3141 w 8964"/>
                <a:gd name="connsiteY0" fmla="*/ 16947 h 19629"/>
                <a:gd name="connsiteX1" fmla="*/ 0 w 8964"/>
                <a:gd name="connsiteY1" fmla="*/ 0 h 19629"/>
                <a:gd name="connsiteX2" fmla="*/ 6282 w 8964"/>
                <a:gd name="connsiteY2" fmla="*/ 851 h 19629"/>
                <a:gd name="connsiteX3" fmla="*/ 8964 w 8964"/>
                <a:gd name="connsiteY3" fmla="*/ 19630 h 19629"/>
                <a:gd name="connsiteX4" fmla="*/ 3141 w 8964"/>
                <a:gd name="connsiteY4" fmla="*/ 16947 h 1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 h="19629">
                  <a:moveTo>
                    <a:pt x="3141" y="16947"/>
                  </a:moveTo>
                  <a:lnTo>
                    <a:pt x="0" y="0"/>
                  </a:lnTo>
                  <a:lnTo>
                    <a:pt x="6282" y="851"/>
                  </a:lnTo>
                  <a:lnTo>
                    <a:pt x="8964" y="19630"/>
                  </a:lnTo>
                  <a:lnTo>
                    <a:pt x="3141" y="1694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name="connsiteX0" fmla="*/ 4973 w 8964"/>
                <a:gd name="connsiteY0" fmla="*/ 10273 h 10272"/>
                <a:gd name="connsiteX1" fmla="*/ 0 w 8964"/>
                <a:gd name="connsiteY1" fmla="*/ 916 h 10272"/>
                <a:gd name="connsiteX2" fmla="*/ 6282 w 8964"/>
                <a:gd name="connsiteY2" fmla="*/ 0 h 10272"/>
                <a:gd name="connsiteX3" fmla="*/ 8964 w 8964"/>
                <a:gd name="connsiteY3" fmla="*/ 9815 h 10272"/>
                <a:gd name="connsiteX4" fmla="*/ 4973 w 8964"/>
                <a:gd name="connsiteY4" fmla="*/ 10273 h 10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 h="10272">
                  <a:moveTo>
                    <a:pt x="4973" y="10273"/>
                  </a:moveTo>
                  <a:lnTo>
                    <a:pt x="0" y="916"/>
                  </a:lnTo>
                  <a:lnTo>
                    <a:pt x="6282" y="0"/>
                  </a:lnTo>
                  <a:lnTo>
                    <a:pt x="8964" y="9815"/>
                  </a:lnTo>
                  <a:lnTo>
                    <a:pt x="4973" y="1027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name="connsiteX0" fmla="*/ 1309 w 8048"/>
                <a:gd name="connsiteY0" fmla="*/ 9880 h 11188"/>
                <a:gd name="connsiteX1" fmla="*/ 0 w 8048"/>
                <a:gd name="connsiteY1" fmla="*/ 0 h 11188"/>
                <a:gd name="connsiteX2" fmla="*/ 8048 w 8048"/>
                <a:gd name="connsiteY2" fmla="*/ 3599 h 11188"/>
                <a:gd name="connsiteX3" fmla="*/ 8048 w 8048"/>
                <a:gd name="connsiteY3" fmla="*/ 11189 h 11188"/>
                <a:gd name="connsiteX4" fmla="*/ 1309 w 8048"/>
                <a:gd name="connsiteY4" fmla="*/ 9880 h 1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8" h="11188">
                  <a:moveTo>
                    <a:pt x="1309" y="9880"/>
                  </a:moveTo>
                  <a:lnTo>
                    <a:pt x="0" y="0"/>
                  </a:lnTo>
                  <a:lnTo>
                    <a:pt x="8048" y="3599"/>
                  </a:lnTo>
                  <a:lnTo>
                    <a:pt x="8048" y="11189"/>
                  </a:lnTo>
                  <a:lnTo>
                    <a:pt x="1309" y="988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name="connsiteX0" fmla="*/ 2683 w 8898"/>
                <a:gd name="connsiteY0" fmla="*/ 9357 h 9814"/>
                <a:gd name="connsiteX1" fmla="*/ 0 w 8898"/>
                <a:gd name="connsiteY1" fmla="*/ 0 h 9814"/>
                <a:gd name="connsiteX2" fmla="*/ 7590 w 8898"/>
                <a:gd name="connsiteY2" fmla="*/ 2225 h 9814"/>
                <a:gd name="connsiteX3" fmla="*/ 8899 w 8898"/>
                <a:gd name="connsiteY3" fmla="*/ 9815 h 9814"/>
                <a:gd name="connsiteX4" fmla="*/ 2683 w 8898"/>
                <a:gd name="connsiteY4" fmla="*/ 9357 h 9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8" h="9814">
                  <a:moveTo>
                    <a:pt x="2683" y="9357"/>
                  </a:moveTo>
                  <a:lnTo>
                    <a:pt x="0" y="0"/>
                  </a:lnTo>
                  <a:lnTo>
                    <a:pt x="7590" y="2225"/>
                  </a:lnTo>
                  <a:lnTo>
                    <a:pt x="8899" y="9815"/>
                  </a:lnTo>
                  <a:lnTo>
                    <a:pt x="2683" y="935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name="connsiteX0" fmla="*/ 0 w 25518"/>
                <a:gd name="connsiteY0" fmla="*/ 0 h 9029"/>
                <a:gd name="connsiteX1" fmla="*/ 25519 w 25518"/>
                <a:gd name="connsiteY1" fmla="*/ 6740 h 9029"/>
                <a:gd name="connsiteX2" fmla="*/ 18779 w 25518"/>
                <a:gd name="connsiteY2" fmla="*/ 9030 h 9029"/>
                <a:gd name="connsiteX3" fmla="*/ 2225 w 25518"/>
                <a:gd name="connsiteY3" fmla="*/ 6740 h 9029"/>
                <a:gd name="connsiteX4" fmla="*/ 0 w 25518"/>
                <a:gd name="connsiteY4" fmla="*/ 0 h 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8" h="9029">
                  <a:moveTo>
                    <a:pt x="0" y="0"/>
                  </a:moveTo>
                  <a:lnTo>
                    <a:pt x="25519" y="6740"/>
                  </a:lnTo>
                  <a:lnTo>
                    <a:pt x="18779" y="9030"/>
                  </a:lnTo>
                  <a:lnTo>
                    <a:pt x="2225" y="6740"/>
                  </a:lnTo>
                  <a:lnTo>
                    <a:pt x="0"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name="connsiteX0" fmla="*/ 0 w 9749"/>
                <a:gd name="connsiteY0" fmla="*/ 5954 h 5954"/>
                <a:gd name="connsiteX1" fmla="*/ 9030 w 9749"/>
                <a:gd name="connsiteY1" fmla="*/ 0 h 5954"/>
                <a:gd name="connsiteX2" fmla="*/ 9749 w 9749"/>
                <a:gd name="connsiteY2" fmla="*/ 4449 h 5954"/>
                <a:gd name="connsiteX3" fmla="*/ 0 w 9749"/>
                <a:gd name="connsiteY3" fmla="*/ 5954 h 5954"/>
              </a:gdLst>
              <a:ahLst/>
              <a:cxnLst>
                <a:cxn ang="0">
                  <a:pos x="connsiteX0" y="connsiteY0"/>
                </a:cxn>
                <a:cxn ang="0">
                  <a:pos x="connsiteX1" y="connsiteY1"/>
                </a:cxn>
                <a:cxn ang="0">
                  <a:pos x="connsiteX2" y="connsiteY2"/>
                </a:cxn>
                <a:cxn ang="0">
                  <a:pos x="connsiteX3" y="connsiteY3"/>
                </a:cxn>
              </a:cxnLst>
              <a:rect l="l" t="t" r="r" b="b"/>
              <a:pathLst>
                <a:path w="9749" h="5954">
                  <a:moveTo>
                    <a:pt x="0" y="5954"/>
                  </a:moveTo>
                  <a:lnTo>
                    <a:pt x="9030" y="0"/>
                  </a:lnTo>
                  <a:lnTo>
                    <a:pt x="9749" y="4449"/>
                  </a:lnTo>
                  <a:lnTo>
                    <a:pt x="0" y="595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name="connsiteX0" fmla="*/ 0 w 39128"/>
                <a:gd name="connsiteY0" fmla="*/ 38540 h 42923"/>
                <a:gd name="connsiteX1" fmla="*/ 33698 w 39128"/>
                <a:gd name="connsiteY1" fmla="*/ 0 h 42923"/>
                <a:gd name="connsiteX2" fmla="*/ 39129 w 39128"/>
                <a:gd name="connsiteY2" fmla="*/ 11974 h 42923"/>
                <a:gd name="connsiteX3" fmla="*/ 22247 w 39128"/>
                <a:gd name="connsiteY3" fmla="*/ 36381 h 42923"/>
                <a:gd name="connsiteX4" fmla="*/ 2159 w 39128"/>
                <a:gd name="connsiteY4" fmla="*/ 42924 h 42923"/>
                <a:gd name="connsiteX5" fmla="*/ 0 w 39128"/>
                <a:gd name="connsiteY5" fmla="*/ 38540 h 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28" h="42923">
                  <a:moveTo>
                    <a:pt x="0" y="38540"/>
                  </a:moveTo>
                  <a:lnTo>
                    <a:pt x="33698" y="0"/>
                  </a:lnTo>
                  <a:lnTo>
                    <a:pt x="39129" y="11974"/>
                  </a:lnTo>
                  <a:lnTo>
                    <a:pt x="22247" y="36381"/>
                  </a:lnTo>
                  <a:lnTo>
                    <a:pt x="2159" y="42924"/>
                  </a:lnTo>
                  <a:lnTo>
                    <a:pt x="0" y="3854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name="connsiteX0" fmla="*/ 0 w 29837"/>
                <a:gd name="connsiteY0" fmla="*/ 19564 h 22770"/>
                <a:gd name="connsiteX1" fmla="*/ 29837 w 29837"/>
                <a:gd name="connsiteY1" fmla="*/ 0 h 22770"/>
                <a:gd name="connsiteX2" fmla="*/ 29837 w 29837"/>
                <a:gd name="connsiteY2" fmla="*/ 7067 h 22770"/>
                <a:gd name="connsiteX3" fmla="*/ 5954 w 29837"/>
                <a:gd name="connsiteY3" fmla="*/ 22771 h 22770"/>
                <a:gd name="connsiteX4" fmla="*/ 0 w 29837"/>
                <a:gd name="connsiteY4" fmla="*/ 19564 h 22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7" h="22770">
                  <a:moveTo>
                    <a:pt x="0" y="19564"/>
                  </a:moveTo>
                  <a:lnTo>
                    <a:pt x="29837" y="0"/>
                  </a:lnTo>
                  <a:lnTo>
                    <a:pt x="29837" y="7067"/>
                  </a:lnTo>
                  <a:lnTo>
                    <a:pt x="5954" y="22771"/>
                  </a:lnTo>
                  <a:lnTo>
                    <a:pt x="0" y="1956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name="connsiteX0" fmla="*/ 4319 w 37427"/>
                <a:gd name="connsiteY0" fmla="*/ 27155 h 29313"/>
                <a:gd name="connsiteX1" fmla="*/ 0 w 37427"/>
                <a:gd name="connsiteY1" fmla="*/ 15769 h 29313"/>
                <a:gd name="connsiteX2" fmla="*/ 18452 w 37427"/>
                <a:gd name="connsiteY2" fmla="*/ 0 h 29313"/>
                <a:gd name="connsiteX3" fmla="*/ 37427 w 37427"/>
                <a:gd name="connsiteY3" fmla="*/ 7067 h 29313"/>
                <a:gd name="connsiteX4" fmla="*/ 29314 w 37427"/>
                <a:gd name="connsiteY4" fmla="*/ 19041 h 29313"/>
                <a:gd name="connsiteX5" fmla="*/ 20611 w 37427"/>
                <a:gd name="connsiteY5" fmla="*/ 29314 h 29313"/>
                <a:gd name="connsiteX6" fmla="*/ 4319 w 37427"/>
                <a:gd name="connsiteY6" fmla="*/ 27155 h 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7" h="29313">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name="connsiteX0" fmla="*/ 10862 w 53785"/>
                <a:gd name="connsiteY0" fmla="*/ 42858 h 42858"/>
                <a:gd name="connsiteX1" fmla="*/ 0 w 53785"/>
                <a:gd name="connsiteY1" fmla="*/ 34745 h 42858"/>
                <a:gd name="connsiteX2" fmla="*/ 1112 w 53785"/>
                <a:gd name="connsiteY2" fmla="*/ 15180 h 42858"/>
                <a:gd name="connsiteX3" fmla="*/ 12498 w 53785"/>
                <a:gd name="connsiteY3" fmla="*/ 12498 h 42858"/>
                <a:gd name="connsiteX4" fmla="*/ 45083 w 53785"/>
                <a:gd name="connsiteY4" fmla="*/ 0 h 42858"/>
                <a:gd name="connsiteX5" fmla="*/ 53786 w 53785"/>
                <a:gd name="connsiteY5" fmla="*/ 7067 h 42858"/>
                <a:gd name="connsiteX6" fmla="*/ 32585 w 53785"/>
                <a:gd name="connsiteY6" fmla="*/ 17929 h 42858"/>
                <a:gd name="connsiteX7" fmla="*/ 24406 w 53785"/>
                <a:gd name="connsiteY7" fmla="*/ 36381 h 42858"/>
                <a:gd name="connsiteX8" fmla="*/ 18975 w 53785"/>
                <a:gd name="connsiteY8" fmla="*/ 42858 h 42858"/>
                <a:gd name="connsiteX9" fmla="*/ 10862 w 53785"/>
                <a:gd name="connsiteY9" fmla="*/ 42858 h 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85" h="42858">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name="connsiteX0" fmla="*/ 0 w 1013616"/>
                <a:gd name="connsiteY0" fmla="*/ 472686 h 624750"/>
                <a:gd name="connsiteX1" fmla="*/ 54833 w 1013616"/>
                <a:gd name="connsiteY1" fmla="*/ 572536 h 624750"/>
                <a:gd name="connsiteX2" fmla="*/ 116143 w 1013616"/>
                <a:gd name="connsiteY2" fmla="*/ 624751 h 624750"/>
                <a:gd name="connsiteX3" fmla="*/ 200355 w 1013616"/>
                <a:gd name="connsiteY3" fmla="*/ 562524 h 624750"/>
                <a:gd name="connsiteX4" fmla="*/ 241839 w 1013616"/>
                <a:gd name="connsiteY4" fmla="*/ 566974 h 624750"/>
                <a:gd name="connsiteX5" fmla="*/ 266442 w 1013616"/>
                <a:gd name="connsiteY5" fmla="*/ 583397 h 624750"/>
                <a:gd name="connsiteX6" fmla="*/ 319050 w 1013616"/>
                <a:gd name="connsiteY6" fmla="*/ 565862 h 624750"/>
                <a:gd name="connsiteX7" fmla="*/ 319115 w 1013616"/>
                <a:gd name="connsiteY7" fmla="*/ 566123 h 624750"/>
                <a:gd name="connsiteX8" fmla="*/ 332201 w 1013616"/>
                <a:gd name="connsiteY8" fmla="*/ 498269 h 624750"/>
                <a:gd name="connsiteX9" fmla="*/ 382454 w 1013616"/>
                <a:gd name="connsiteY9" fmla="*/ 443830 h 624750"/>
                <a:gd name="connsiteX10" fmla="*/ 434146 w 1013616"/>
                <a:gd name="connsiteY10" fmla="*/ 443830 h 624750"/>
                <a:gd name="connsiteX11" fmla="*/ 474452 w 1013616"/>
                <a:gd name="connsiteY11" fmla="*/ 493297 h 624750"/>
                <a:gd name="connsiteX12" fmla="*/ 483286 w 1013616"/>
                <a:gd name="connsiteY12" fmla="*/ 496241 h 624750"/>
                <a:gd name="connsiteX13" fmla="*/ 501345 w 1013616"/>
                <a:gd name="connsiteY13" fmla="*/ 487277 h 624750"/>
                <a:gd name="connsiteX14" fmla="*/ 563048 w 1013616"/>
                <a:gd name="connsiteY14" fmla="*/ 512207 h 624750"/>
                <a:gd name="connsiteX15" fmla="*/ 625471 w 1013616"/>
                <a:gd name="connsiteY15" fmla="*/ 511029 h 624750"/>
                <a:gd name="connsiteX16" fmla="*/ 638426 w 1013616"/>
                <a:gd name="connsiteY16" fmla="*/ 476088 h 624750"/>
                <a:gd name="connsiteX17" fmla="*/ 695942 w 1013616"/>
                <a:gd name="connsiteY17" fmla="*/ 481715 h 624750"/>
                <a:gd name="connsiteX18" fmla="*/ 793633 w 1013616"/>
                <a:gd name="connsiteY18" fmla="*/ 456327 h 624750"/>
                <a:gd name="connsiteX19" fmla="*/ 831452 w 1013616"/>
                <a:gd name="connsiteY19" fmla="*/ 462085 h 624750"/>
                <a:gd name="connsiteX20" fmla="*/ 844997 w 1013616"/>
                <a:gd name="connsiteY20" fmla="*/ 442390 h 624750"/>
                <a:gd name="connsiteX21" fmla="*/ 909252 w 1013616"/>
                <a:gd name="connsiteY21" fmla="*/ 445073 h 624750"/>
                <a:gd name="connsiteX22" fmla="*/ 935752 w 1013616"/>
                <a:gd name="connsiteY22" fmla="*/ 436239 h 624750"/>
                <a:gd name="connsiteX23" fmla="*/ 955840 w 1013616"/>
                <a:gd name="connsiteY23" fmla="*/ 455019 h 624750"/>
                <a:gd name="connsiteX24" fmla="*/ 963234 w 1013616"/>
                <a:gd name="connsiteY24" fmla="*/ 452270 h 624750"/>
                <a:gd name="connsiteX25" fmla="*/ 976059 w 1013616"/>
                <a:gd name="connsiteY25" fmla="*/ 455477 h 624750"/>
                <a:gd name="connsiteX26" fmla="*/ 991566 w 1013616"/>
                <a:gd name="connsiteY26" fmla="*/ 439969 h 624750"/>
                <a:gd name="connsiteX27" fmla="*/ 1013617 w 1013616"/>
                <a:gd name="connsiteY27" fmla="*/ 440362 h 624750"/>
                <a:gd name="connsiteX28" fmla="*/ 1013617 w 1013616"/>
                <a:gd name="connsiteY28" fmla="*/ 429500 h 624750"/>
                <a:gd name="connsiteX29" fmla="*/ 953223 w 1013616"/>
                <a:gd name="connsiteY29" fmla="*/ 379182 h 624750"/>
                <a:gd name="connsiteX30" fmla="*/ 924040 w 1013616"/>
                <a:gd name="connsiteY30" fmla="*/ 329192 h 624750"/>
                <a:gd name="connsiteX31" fmla="*/ 844343 w 1013616"/>
                <a:gd name="connsiteY31" fmla="*/ 261992 h 624750"/>
                <a:gd name="connsiteX32" fmla="*/ 830798 w 1013616"/>
                <a:gd name="connsiteY32" fmla="*/ 227313 h 624750"/>
                <a:gd name="connsiteX33" fmla="*/ 769226 w 1013616"/>
                <a:gd name="connsiteY33" fmla="*/ 217040 h 624750"/>
                <a:gd name="connsiteX34" fmla="*/ 751886 w 1013616"/>
                <a:gd name="connsiteY34" fmla="*/ 186679 h 624750"/>
                <a:gd name="connsiteX35" fmla="*/ 684753 w 1013616"/>
                <a:gd name="connsiteY35" fmla="*/ 157627 h 624750"/>
                <a:gd name="connsiteX36" fmla="*/ 704513 w 1013616"/>
                <a:gd name="connsiteY36" fmla="*/ 85193 h 624750"/>
                <a:gd name="connsiteX37" fmla="*/ 645820 w 1013616"/>
                <a:gd name="connsiteY37" fmla="*/ 0 h 624750"/>
                <a:gd name="connsiteX38" fmla="*/ 590922 w 1013616"/>
                <a:gd name="connsiteY38" fmla="*/ 8703 h 624750"/>
                <a:gd name="connsiteX39" fmla="*/ 569002 w 1013616"/>
                <a:gd name="connsiteY39" fmla="*/ 64647 h 624750"/>
                <a:gd name="connsiteX40" fmla="*/ 518226 w 1013616"/>
                <a:gd name="connsiteY40" fmla="*/ 98542 h 624750"/>
                <a:gd name="connsiteX41" fmla="*/ 479817 w 1013616"/>
                <a:gd name="connsiteY41" fmla="*/ 142251 h 624750"/>
                <a:gd name="connsiteX42" fmla="*/ 363675 w 1013616"/>
                <a:gd name="connsiteY42" fmla="*/ 152327 h 624750"/>
                <a:gd name="connsiteX43" fmla="*/ 352747 w 1013616"/>
                <a:gd name="connsiteY43" fmla="*/ 166330 h 624750"/>
                <a:gd name="connsiteX44" fmla="*/ 367404 w 1013616"/>
                <a:gd name="connsiteY44" fmla="*/ 187661 h 624750"/>
                <a:gd name="connsiteX45" fmla="*/ 323892 w 1013616"/>
                <a:gd name="connsiteY45" fmla="*/ 228098 h 624750"/>
                <a:gd name="connsiteX46" fmla="*/ 269059 w 1013616"/>
                <a:gd name="connsiteY46" fmla="*/ 237193 h 624750"/>
                <a:gd name="connsiteX47" fmla="*/ 176079 w 1013616"/>
                <a:gd name="connsiteY47" fmla="*/ 278220 h 624750"/>
                <a:gd name="connsiteX48" fmla="*/ 159198 w 1013616"/>
                <a:gd name="connsiteY48" fmla="*/ 247270 h 624750"/>
                <a:gd name="connsiteX49" fmla="*/ 151804 w 1013616"/>
                <a:gd name="connsiteY49" fmla="*/ 246747 h 624750"/>
                <a:gd name="connsiteX50" fmla="*/ 138128 w 1013616"/>
                <a:gd name="connsiteY50" fmla="*/ 265068 h 624750"/>
                <a:gd name="connsiteX51" fmla="*/ 106590 w 1013616"/>
                <a:gd name="connsiteY51" fmla="*/ 277042 h 624750"/>
                <a:gd name="connsiteX52" fmla="*/ 65302 w 1013616"/>
                <a:gd name="connsiteY52" fmla="*/ 270564 h 624750"/>
                <a:gd name="connsiteX53" fmla="*/ 57646 w 1013616"/>
                <a:gd name="connsiteY53" fmla="*/ 317872 h 624750"/>
                <a:gd name="connsiteX54" fmla="*/ 4777 w 1013616"/>
                <a:gd name="connsiteY54" fmla="*/ 390829 h 624750"/>
                <a:gd name="connsiteX55" fmla="*/ 0 w 1013616"/>
                <a:gd name="connsiteY55" fmla="*/ 472686 h 62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13616" h="624750">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name="connsiteX0" fmla="*/ 464637 w 1247211"/>
                <a:gd name="connsiteY0" fmla="*/ 1123936 h 1146903"/>
                <a:gd name="connsiteX1" fmla="*/ 494474 w 1247211"/>
                <a:gd name="connsiteY1" fmla="*/ 1134864 h 1146903"/>
                <a:gd name="connsiteX2" fmla="*/ 502588 w 1247211"/>
                <a:gd name="connsiteY2" fmla="*/ 1046072 h 1146903"/>
                <a:gd name="connsiteX3" fmla="*/ 578555 w 1247211"/>
                <a:gd name="connsiteY3" fmla="*/ 984696 h 1146903"/>
                <a:gd name="connsiteX4" fmla="*/ 626256 w 1247211"/>
                <a:gd name="connsiteY4" fmla="*/ 910692 h 1146903"/>
                <a:gd name="connsiteX5" fmla="*/ 735725 w 1247211"/>
                <a:gd name="connsiteY5" fmla="*/ 881901 h 1146903"/>
                <a:gd name="connsiteX6" fmla="*/ 824517 w 1247211"/>
                <a:gd name="connsiteY6" fmla="*/ 798802 h 1146903"/>
                <a:gd name="connsiteX7" fmla="*/ 899175 w 1247211"/>
                <a:gd name="connsiteY7" fmla="*/ 768899 h 1146903"/>
                <a:gd name="connsiteX8" fmla="*/ 931106 w 1247211"/>
                <a:gd name="connsiteY8" fmla="*/ 770011 h 1146903"/>
                <a:gd name="connsiteX9" fmla="*/ 931172 w 1247211"/>
                <a:gd name="connsiteY9" fmla="*/ 769750 h 1146903"/>
                <a:gd name="connsiteX10" fmla="*/ 992482 w 1247211"/>
                <a:gd name="connsiteY10" fmla="*/ 773741 h 1146903"/>
                <a:gd name="connsiteX11" fmla="*/ 1018786 w 1247211"/>
                <a:gd name="connsiteY11" fmla="*/ 744951 h 1146903"/>
                <a:gd name="connsiteX12" fmla="*/ 1183807 w 1247211"/>
                <a:gd name="connsiteY12" fmla="*/ 742464 h 1146903"/>
                <a:gd name="connsiteX13" fmla="*/ 1240210 w 1247211"/>
                <a:gd name="connsiteY13" fmla="*/ 690642 h 1146903"/>
                <a:gd name="connsiteX14" fmla="*/ 1247211 w 1247211"/>
                <a:gd name="connsiteY14" fmla="*/ 471442 h 1146903"/>
                <a:gd name="connsiteX15" fmla="*/ 1207625 w 1247211"/>
                <a:gd name="connsiteY15" fmla="*/ 488128 h 1146903"/>
                <a:gd name="connsiteX16" fmla="*/ 1167384 w 1247211"/>
                <a:gd name="connsiteY16" fmla="*/ 456262 h 1146903"/>
                <a:gd name="connsiteX17" fmla="*/ 1187341 w 1247211"/>
                <a:gd name="connsiteY17" fmla="*/ 403785 h 1146903"/>
                <a:gd name="connsiteX18" fmla="*/ 1164766 w 1247211"/>
                <a:gd name="connsiteY18" fmla="*/ 389324 h 1146903"/>
                <a:gd name="connsiteX19" fmla="*/ 1135060 w 1247211"/>
                <a:gd name="connsiteY19" fmla="*/ 390633 h 1146903"/>
                <a:gd name="connsiteX20" fmla="*/ 1107840 w 1247211"/>
                <a:gd name="connsiteY20" fmla="*/ 368844 h 1146903"/>
                <a:gd name="connsiteX21" fmla="*/ 1081274 w 1247211"/>
                <a:gd name="connsiteY21" fmla="*/ 356215 h 1146903"/>
                <a:gd name="connsiteX22" fmla="*/ 1035602 w 1247211"/>
                <a:gd name="connsiteY22" fmla="*/ 320227 h 1146903"/>
                <a:gd name="connsiteX23" fmla="*/ 1031807 w 1247211"/>
                <a:gd name="connsiteY23" fmla="*/ 289998 h 1146903"/>
                <a:gd name="connsiteX24" fmla="*/ 641371 w 1247211"/>
                <a:gd name="connsiteY24" fmla="*/ 0 h 1146903"/>
                <a:gd name="connsiteX25" fmla="*/ 519012 w 1247211"/>
                <a:gd name="connsiteY25" fmla="*/ 2617 h 1146903"/>
                <a:gd name="connsiteX26" fmla="*/ 503242 w 1247211"/>
                <a:gd name="connsiteY26" fmla="*/ 654523 h 1146903"/>
                <a:gd name="connsiteX27" fmla="*/ 537464 w 1247211"/>
                <a:gd name="connsiteY27" fmla="*/ 675265 h 1146903"/>
                <a:gd name="connsiteX28" fmla="*/ 499251 w 1247211"/>
                <a:gd name="connsiteY28" fmla="*/ 748288 h 1146903"/>
                <a:gd name="connsiteX29" fmla="*/ 156777 w 1247211"/>
                <a:gd name="connsiteY29" fmla="*/ 736837 h 1146903"/>
                <a:gd name="connsiteX30" fmla="*/ 121901 w 1247211"/>
                <a:gd name="connsiteY30" fmla="*/ 773610 h 1146903"/>
                <a:gd name="connsiteX31" fmla="*/ 82249 w 1247211"/>
                <a:gd name="connsiteY31" fmla="*/ 765693 h 1146903"/>
                <a:gd name="connsiteX32" fmla="*/ 71583 w 1247211"/>
                <a:gd name="connsiteY32" fmla="*/ 719105 h 1146903"/>
                <a:gd name="connsiteX33" fmla="*/ 61507 w 1247211"/>
                <a:gd name="connsiteY33" fmla="*/ 715310 h 1146903"/>
                <a:gd name="connsiteX34" fmla="*/ 34287 w 1247211"/>
                <a:gd name="connsiteY34" fmla="*/ 768964 h 1146903"/>
                <a:gd name="connsiteX35" fmla="*/ 0 w 1247211"/>
                <a:gd name="connsiteY35" fmla="*/ 802400 h 1146903"/>
                <a:gd name="connsiteX36" fmla="*/ 1963 w 1247211"/>
                <a:gd name="connsiteY36" fmla="*/ 827657 h 1146903"/>
                <a:gd name="connsiteX37" fmla="*/ 12694 w 1247211"/>
                <a:gd name="connsiteY37" fmla="*/ 847680 h 1146903"/>
                <a:gd name="connsiteX38" fmla="*/ 7721 w 1247211"/>
                <a:gd name="connsiteY38" fmla="*/ 878564 h 1146903"/>
                <a:gd name="connsiteX39" fmla="*/ 30164 w 1247211"/>
                <a:gd name="connsiteY39" fmla="*/ 909383 h 1146903"/>
                <a:gd name="connsiteX40" fmla="*/ 49794 w 1247211"/>
                <a:gd name="connsiteY40" fmla="*/ 945829 h 1146903"/>
                <a:gd name="connsiteX41" fmla="*/ 32062 w 1247211"/>
                <a:gd name="connsiteY41" fmla="*/ 1002493 h 1146903"/>
                <a:gd name="connsiteX42" fmla="*/ 43774 w 1247211"/>
                <a:gd name="connsiteY42" fmla="*/ 1008055 h 1146903"/>
                <a:gd name="connsiteX43" fmla="*/ 67854 w 1247211"/>
                <a:gd name="connsiteY43" fmla="*/ 992024 h 1146903"/>
                <a:gd name="connsiteX44" fmla="*/ 91671 w 1247211"/>
                <a:gd name="connsiteY44" fmla="*/ 1011065 h 1146903"/>
                <a:gd name="connsiteX45" fmla="*/ 119218 w 1247211"/>
                <a:gd name="connsiteY45" fmla="*/ 981097 h 1146903"/>
                <a:gd name="connsiteX46" fmla="*/ 157169 w 1247211"/>
                <a:gd name="connsiteY46" fmla="*/ 996277 h 1146903"/>
                <a:gd name="connsiteX47" fmla="*/ 192764 w 1247211"/>
                <a:gd name="connsiteY47" fmla="*/ 957018 h 1146903"/>
                <a:gd name="connsiteX48" fmla="*/ 234118 w 1247211"/>
                <a:gd name="connsiteY48" fmla="*/ 962383 h 1146903"/>
                <a:gd name="connsiteX49" fmla="*/ 243475 w 1247211"/>
                <a:gd name="connsiteY49" fmla="*/ 1040837 h 1146903"/>
                <a:gd name="connsiteX50" fmla="*/ 270237 w 1247211"/>
                <a:gd name="connsiteY50" fmla="*/ 1064458 h 1146903"/>
                <a:gd name="connsiteX51" fmla="*/ 246877 w 1247211"/>
                <a:gd name="connsiteY51" fmla="*/ 1085397 h 1146903"/>
                <a:gd name="connsiteX52" fmla="*/ 271480 w 1247211"/>
                <a:gd name="connsiteY52" fmla="*/ 1103849 h 1146903"/>
                <a:gd name="connsiteX53" fmla="*/ 273639 w 1247211"/>
                <a:gd name="connsiteY53" fmla="*/ 1136827 h 1146903"/>
                <a:gd name="connsiteX54" fmla="*/ 314469 w 1247211"/>
                <a:gd name="connsiteY54" fmla="*/ 1134602 h 1146903"/>
                <a:gd name="connsiteX55" fmla="*/ 331678 w 1247211"/>
                <a:gd name="connsiteY55" fmla="*/ 1146903 h 1146903"/>
                <a:gd name="connsiteX56" fmla="*/ 366226 w 1247211"/>
                <a:gd name="connsiteY56" fmla="*/ 1140949 h 1146903"/>
                <a:gd name="connsiteX57" fmla="*/ 376696 w 1247211"/>
                <a:gd name="connsiteY57" fmla="*/ 1104176 h 1146903"/>
                <a:gd name="connsiteX58" fmla="*/ 434473 w 1247211"/>
                <a:gd name="connsiteY58" fmla="*/ 1105943 h 1146903"/>
                <a:gd name="connsiteX59" fmla="*/ 432313 w 1247211"/>
                <a:gd name="connsiteY59" fmla="*/ 1137285 h 1146903"/>
                <a:gd name="connsiteX60" fmla="*/ 464637 w 1247211"/>
                <a:gd name="connsiteY60" fmla="*/ 1123936 h 114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47211" h="1146903">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name="connsiteX0" fmla="*/ 25354 w 941511"/>
                <a:gd name="connsiteY0" fmla="*/ 810818 h 960092"/>
                <a:gd name="connsiteX1" fmla="*/ 27057 w 941511"/>
                <a:gd name="connsiteY1" fmla="*/ 809968 h 960092"/>
                <a:gd name="connsiteX2" fmla="*/ 166753 w 941511"/>
                <a:gd name="connsiteY2" fmla="*/ 796553 h 960092"/>
                <a:gd name="connsiteX3" fmla="*/ 189460 w 941511"/>
                <a:gd name="connsiteY3" fmla="*/ 838167 h 960092"/>
                <a:gd name="connsiteX4" fmla="*/ 222176 w 941511"/>
                <a:gd name="connsiteY4" fmla="*/ 834243 h 960092"/>
                <a:gd name="connsiteX5" fmla="*/ 240889 w 941511"/>
                <a:gd name="connsiteY5" fmla="*/ 882465 h 960092"/>
                <a:gd name="connsiteX6" fmla="*/ 266145 w 941511"/>
                <a:gd name="connsiteY6" fmla="*/ 890382 h 960092"/>
                <a:gd name="connsiteX7" fmla="*/ 271643 w 941511"/>
                <a:gd name="connsiteY7" fmla="*/ 923098 h 960092"/>
                <a:gd name="connsiteX8" fmla="*/ 307893 w 941511"/>
                <a:gd name="connsiteY8" fmla="*/ 953329 h 960092"/>
                <a:gd name="connsiteX9" fmla="*/ 337009 w 941511"/>
                <a:gd name="connsiteY9" fmla="*/ 924996 h 960092"/>
                <a:gd name="connsiteX10" fmla="*/ 370642 w 941511"/>
                <a:gd name="connsiteY10" fmla="*/ 859107 h 960092"/>
                <a:gd name="connsiteX11" fmla="*/ 406106 w 941511"/>
                <a:gd name="connsiteY11" fmla="*/ 872193 h 960092"/>
                <a:gd name="connsiteX12" fmla="*/ 416314 w 941511"/>
                <a:gd name="connsiteY12" fmla="*/ 916753 h 960092"/>
                <a:gd name="connsiteX13" fmla="*/ 433653 w 941511"/>
                <a:gd name="connsiteY13" fmla="*/ 920220 h 960092"/>
                <a:gd name="connsiteX14" fmla="*/ 467155 w 941511"/>
                <a:gd name="connsiteY14" fmla="*/ 884823 h 960092"/>
                <a:gd name="connsiteX15" fmla="*/ 806293 w 941511"/>
                <a:gd name="connsiteY15" fmla="*/ 896206 h 960092"/>
                <a:gd name="connsiteX16" fmla="*/ 830700 w 941511"/>
                <a:gd name="connsiteY16" fmla="*/ 849554 h 960092"/>
                <a:gd name="connsiteX17" fmla="*/ 802303 w 941511"/>
                <a:gd name="connsiteY17" fmla="*/ 832346 h 960092"/>
                <a:gd name="connsiteX18" fmla="*/ 818792 w 941511"/>
                <a:gd name="connsiteY18" fmla="*/ 151322 h 960092"/>
                <a:gd name="connsiteX19" fmla="*/ 934804 w 941511"/>
                <a:gd name="connsiteY19" fmla="*/ 148837 h 960092"/>
                <a:gd name="connsiteX20" fmla="*/ 725419 w 941511"/>
                <a:gd name="connsiteY20" fmla="*/ -6764 h 960092"/>
                <a:gd name="connsiteX21" fmla="*/ 711742 w 941511"/>
                <a:gd name="connsiteY21" fmla="*/ 81899 h 960092"/>
                <a:gd name="connsiteX22" fmla="*/ 478475 w 941511"/>
                <a:gd name="connsiteY22" fmla="*/ 80653 h 960092"/>
                <a:gd name="connsiteX23" fmla="*/ 439672 w 941511"/>
                <a:gd name="connsiteY23" fmla="*/ 273222 h 960092"/>
                <a:gd name="connsiteX24" fmla="*/ 363313 w 941511"/>
                <a:gd name="connsiteY24" fmla="*/ 299395 h 960092"/>
                <a:gd name="connsiteX25" fmla="*/ 341916 w 941511"/>
                <a:gd name="connsiteY25" fmla="*/ 321840 h 960092"/>
                <a:gd name="connsiteX26" fmla="*/ 333935 w 941511"/>
                <a:gd name="connsiteY26" fmla="*/ 430785 h 960092"/>
                <a:gd name="connsiteX27" fmla="*/ 53556 w 941511"/>
                <a:gd name="connsiteY27" fmla="*/ 441057 h 960092"/>
                <a:gd name="connsiteX28" fmla="*/ 32485 w 941511"/>
                <a:gd name="connsiteY28" fmla="*/ 464482 h 960092"/>
                <a:gd name="connsiteX29" fmla="*/ 38179 w 941511"/>
                <a:gd name="connsiteY29" fmla="*/ 487383 h 960092"/>
                <a:gd name="connsiteX30" fmla="*/ 53163 w 941511"/>
                <a:gd name="connsiteY30" fmla="*/ 490198 h 960092"/>
                <a:gd name="connsiteX31" fmla="*/ 61211 w 941511"/>
                <a:gd name="connsiteY31" fmla="*/ 520493 h 960092"/>
                <a:gd name="connsiteX32" fmla="*/ 56371 w 941511"/>
                <a:gd name="connsiteY32" fmla="*/ 548694 h 960092"/>
                <a:gd name="connsiteX33" fmla="*/ 42236 w 941511"/>
                <a:gd name="connsiteY33" fmla="*/ 580625 h 960092"/>
                <a:gd name="connsiteX34" fmla="*/ 30131 w 941511"/>
                <a:gd name="connsiteY34" fmla="*/ 581411 h 960092"/>
                <a:gd name="connsiteX35" fmla="*/ 30917 w 941511"/>
                <a:gd name="connsiteY35" fmla="*/ 595152 h 960092"/>
                <a:gd name="connsiteX36" fmla="*/ 51134 w 941511"/>
                <a:gd name="connsiteY36" fmla="*/ 624990 h 960092"/>
                <a:gd name="connsiteX37" fmla="*/ 49105 w 941511"/>
                <a:gd name="connsiteY37" fmla="*/ 666930 h 960092"/>
                <a:gd name="connsiteX38" fmla="*/ 42562 w 941511"/>
                <a:gd name="connsiteY38" fmla="*/ 719800 h 960092"/>
                <a:gd name="connsiteX39" fmla="*/ 13510 w 941511"/>
                <a:gd name="connsiteY39" fmla="*/ 778297 h 960092"/>
                <a:gd name="connsiteX40" fmla="*/ -6707 w 941511"/>
                <a:gd name="connsiteY40" fmla="*/ 827633 h 960092"/>
                <a:gd name="connsiteX41" fmla="*/ 25354 w 941511"/>
                <a:gd name="connsiteY41" fmla="*/ 810818 h 9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41511" h="960092">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w="13076" cap="flat">
              <a:solidFill>
                <a:srgbClr val="FFFFFF"/>
              </a:solidFill>
              <a:prstDash val="solid"/>
              <a:miter/>
            </a:ln>
          </p:spPr>
          <p:txBody>
            <a:bodyPr rtlCol="0" anchor="ctr"/>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name="connsiteX0" fmla="*/ 338025 w 566646"/>
                <a:gd name="connsiteY0" fmla="*/ 308711 h 424657"/>
                <a:gd name="connsiteX1" fmla="*/ 372508 w 566646"/>
                <a:gd name="connsiteY1" fmla="*/ 295232 h 424657"/>
                <a:gd name="connsiteX2" fmla="*/ 374406 w 566646"/>
                <a:gd name="connsiteY2" fmla="*/ 298177 h 424657"/>
                <a:gd name="connsiteX3" fmla="*/ 455411 w 566646"/>
                <a:gd name="connsiteY3" fmla="*/ 310740 h 424657"/>
                <a:gd name="connsiteX4" fmla="*/ 500036 w 566646"/>
                <a:gd name="connsiteY4" fmla="*/ 267358 h 424657"/>
                <a:gd name="connsiteX5" fmla="*/ 556178 w 566646"/>
                <a:gd name="connsiteY5" fmla="*/ 262450 h 424657"/>
                <a:gd name="connsiteX6" fmla="*/ 566647 w 566646"/>
                <a:gd name="connsiteY6" fmla="*/ 239745 h 424657"/>
                <a:gd name="connsiteX7" fmla="*/ 545708 w 566646"/>
                <a:gd name="connsiteY7" fmla="*/ 212329 h 424657"/>
                <a:gd name="connsiteX8" fmla="*/ 558140 w 566646"/>
                <a:gd name="connsiteY8" fmla="*/ 193746 h 424657"/>
                <a:gd name="connsiteX9" fmla="*/ 548129 w 566646"/>
                <a:gd name="connsiteY9" fmla="*/ 182361 h 424657"/>
                <a:gd name="connsiteX10" fmla="*/ 508477 w 566646"/>
                <a:gd name="connsiteY10" fmla="*/ 183604 h 424657"/>
                <a:gd name="connsiteX11" fmla="*/ 478247 w 566646"/>
                <a:gd name="connsiteY11" fmla="*/ 157889 h 424657"/>
                <a:gd name="connsiteX12" fmla="*/ 465619 w 566646"/>
                <a:gd name="connsiteY12" fmla="*/ 117451 h 424657"/>
                <a:gd name="connsiteX13" fmla="*/ 428388 w 566646"/>
                <a:gd name="connsiteY13" fmla="*/ 86633 h 424657"/>
                <a:gd name="connsiteX14" fmla="*/ 423088 w 566646"/>
                <a:gd name="connsiteY14" fmla="*/ 56010 h 424657"/>
                <a:gd name="connsiteX15" fmla="*/ 405290 w 566646"/>
                <a:gd name="connsiteY15" fmla="*/ 28725 h 424657"/>
                <a:gd name="connsiteX16" fmla="*/ 413273 w 566646"/>
                <a:gd name="connsiteY16" fmla="*/ 785 h 424657"/>
                <a:gd name="connsiteX17" fmla="*/ 390109 w 566646"/>
                <a:gd name="connsiteY17" fmla="*/ 0 h 424657"/>
                <a:gd name="connsiteX18" fmla="*/ 322387 w 566646"/>
                <a:gd name="connsiteY18" fmla="*/ 27089 h 424657"/>
                <a:gd name="connsiteX19" fmla="*/ 232679 w 566646"/>
                <a:gd name="connsiteY19" fmla="*/ 111039 h 424657"/>
                <a:gd name="connsiteX20" fmla="*/ 125696 w 566646"/>
                <a:gd name="connsiteY20" fmla="*/ 139175 h 424657"/>
                <a:gd name="connsiteX21" fmla="*/ 80351 w 566646"/>
                <a:gd name="connsiteY21" fmla="*/ 209515 h 424657"/>
                <a:gd name="connsiteX22" fmla="*/ 8245 w 566646"/>
                <a:gd name="connsiteY22" fmla="*/ 267750 h 424657"/>
                <a:gd name="connsiteX23" fmla="*/ 0 w 566646"/>
                <a:gd name="connsiteY23" fmla="*/ 358178 h 424657"/>
                <a:gd name="connsiteX24" fmla="*/ 25126 w 566646"/>
                <a:gd name="connsiteY24" fmla="*/ 407253 h 424657"/>
                <a:gd name="connsiteX25" fmla="*/ 44233 w 566646"/>
                <a:gd name="connsiteY25" fmla="*/ 406337 h 424657"/>
                <a:gd name="connsiteX26" fmla="*/ 116012 w 566646"/>
                <a:gd name="connsiteY26" fmla="*/ 381996 h 424657"/>
                <a:gd name="connsiteX27" fmla="*/ 150102 w 566646"/>
                <a:gd name="connsiteY27" fmla="*/ 386838 h 424657"/>
                <a:gd name="connsiteX28" fmla="*/ 166330 w 566646"/>
                <a:gd name="connsiteY28" fmla="*/ 424331 h 424657"/>
                <a:gd name="connsiteX29" fmla="*/ 171695 w 566646"/>
                <a:gd name="connsiteY29" fmla="*/ 424658 h 424657"/>
                <a:gd name="connsiteX30" fmla="*/ 161422 w 566646"/>
                <a:gd name="connsiteY30" fmla="*/ 322321 h 424657"/>
                <a:gd name="connsiteX31" fmla="*/ 180202 w 566646"/>
                <a:gd name="connsiteY31" fmla="*/ 303607 h 424657"/>
                <a:gd name="connsiteX32" fmla="*/ 338025 w 566646"/>
                <a:gd name="connsiteY32" fmla="*/ 308711 h 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6646" h="424657">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name="connsiteX0" fmla="*/ 57483 w 961795"/>
                <a:gd name="connsiteY0" fmla="*/ 862378 h 933006"/>
                <a:gd name="connsiteX1" fmla="*/ 103285 w 961795"/>
                <a:gd name="connsiteY1" fmla="*/ 836205 h 933006"/>
                <a:gd name="connsiteX2" fmla="*/ 184095 w 961795"/>
                <a:gd name="connsiteY2" fmla="*/ 889663 h 933006"/>
                <a:gd name="connsiteX3" fmla="*/ 517409 w 961795"/>
                <a:gd name="connsiteY3" fmla="*/ 880765 h 933006"/>
                <a:gd name="connsiteX4" fmla="*/ 565435 w 961795"/>
                <a:gd name="connsiteY4" fmla="*/ 917472 h 933006"/>
                <a:gd name="connsiteX5" fmla="*/ 679549 w 961795"/>
                <a:gd name="connsiteY5" fmla="*/ 913743 h 933006"/>
                <a:gd name="connsiteX6" fmla="*/ 749631 w 961795"/>
                <a:gd name="connsiteY6" fmla="*/ 926242 h 933006"/>
                <a:gd name="connsiteX7" fmla="*/ 869045 w 961795"/>
                <a:gd name="connsiteY7" fmla="*/ 902555 h 933006"/>
                <a:gd name="connsiteX8" fmla="*/ 783130 w 961795"/>
                <a:gd name="connsiteY8" fmla="*/ 824885 h 933006"/>
                <a:gd name="connsiteX9" fmla="*/ 791114 w 961795"/>
                <a:gd name="connsiteY9" fmla="*/ 528541 h 933006"/>
                <a:gd name="connsiteX10" fmla="*/ 952079 w 961795"/>
                <a:gd name="connsiteY10" fmla="*/ 535934 h 933006"/>
                <a:gd name="connsiteX11" fmla="*/ 941216 w 961795"/>
                <a:gd name="connsiteY11" fmla="*/ 507930 h 933006"/>
                <a:gd name="connsiteX12" fmla="*/ 955089 w 961795"/>
                <a:gd name="connsiteY12" fmla="*/ 412398 h 933006"/>
                <a:gd name="connsiteX13" fmla="*/ 942916 w 961795"/>
                <a:gd name="connsiteY13" fmla="*/ 390020 h 933006"/>
                <a:gd name="connsiteX14" fmla="*/ 847320 w 961795"/>
                <a:gd name="connsiteY14" fmla="*/ 394602 h 933006"/>
                <a:gd name="connsiteX15" fmla="*/ 825073 w 961795"/>
                <a:gd name="connsiteY15" fmla="*/ 427318 h 933006"/>
                <a:gd name="connsiteX16" fmla="*/ 786140 w 961795"/>
                <a:gd name="connsiteY16" fmla="*/ 394602 h 933006"/>
                <a:gd name="connsiteX17" fmla="*/ 814603 w 961795"/>
                <a:gd name="connsiteY17" fmla="*/ 356585 h 933006"/>
                <a:gd name="connsiteX18" fmla="*/ 785814 w 961795"/>
                <a:gd name="connsiteY18" fmla="*/ 296584 h 933006"/>
                <a:gd name="connsiteX19" fmla="*/ 784571 w 961795"/>
                <a:gd name="connsiteY19" fmla="*/ 221662 h 933006"/>
                <a:gd name="connsiteX20" fmla="*/ 769193 w 961795"/>
                <a:gd name="connsiteY20" fmla="*/ 105781 h 933006"/>
                <a:gd name="connsiteX21" fmla="*/ 702387 w 961795"/>
                <a:gd name="connsiteY21" fmla="*/ 100350 h 933006"/>
                <a:gd name="connsiteX22" fmla="*/ 693489 w 961795"/>
                <a:gd name="connsiteY22" fmla="*/ 68483 h 933006"/>
                <a:gd name="connsiteX23" fmla="*/ 679160 w 961795"/>
                <a:gd name="connsiteY23" fmla="*/ 66979 h 933006"/>
                <a:gd name="connsiteX24" fmla="*/ 665549 w 961795"/>
                <a:gd name="connsiteY24" fmla="*/ 75618 h 933006"/>
                <a:gd name="connsiteX25" fmla="*/ 610976 w 961795"/>
                <a:gd name="connsiteY25" fmla="*/ 74439 h 933006"/>
                <a:gd name="connsiteX26" fmla="*/ 590564 w 961795"/>
                <a:gd name="connsiteY26" fmla="*/ 163623 h 933006"/>
                <a:gd name="connsiteX27" fmla="*/ 540505 w 961795"/>
                <a:gd name="connsiteY27" fmla="*/ 159175 h 933006"/>
                <a:gd name="connsiteX28" fmla="*/ 446743 w 961795"/>
                <a:gd name="connsiteY28" fmla="*/ 175010 h 933006"/>
                <a:gd name="connsiteX29" fmla="*/ 415595 w 961795"/>
                <a:gd name="connsiteY29" fmla="*/ 140919 h 933006"/>
                <a:gd name="connsiteX30" fmla="*/ 389422 w 961795"/>
                <a:gd name="connsiteY30" fmla="*/ 79541 h 933006"/>
                <a:gd name="connsiteX31" fmla="*/ 357556 w 961795"/>
                <a:gd name="connsiteY31" fmla="*/ -5521 h 933006"/>
                <a:gd name="connsiteX32" fmla="*/ 101324 w 961795"/>
                <a:gd name="connsiteY32" fmla="*/ -6764 h 933006"/>
                <a:gd name="connsiteX33" fmla="*/ 33795 w 961795"/>
                <a:gd name="connsiteY33" fmla="*/ 19409 h 933006"/>
                <a:gd name="connsiteX34" fmla="*/ 33795 w 961795"/>
                <a:gd name="connsiteY34" fmla="*/ 24776 h 933006"/>
                <a:gd name="connsiteX35" fmla="*/ 66511 w 961795"/>
                <a:gd name="connsiteY35" fmla="*/ 65541 h 933006"/>
                <a:gd name="connsiteX36" fmla="*/ 80972 w 961795"/>
                <a:gd name="connsiteY36" fmla="*/ 102117 h 933006"/>
                <a:gd name="connsiteX37" fmla="*/ 96873 w 961795"/>
                <a:gd name="connsiteY37" fmla="*/ 150472 h 933006"/>
                <a:gd name="connsiteX38" fmla="*/ 111401 w 961795"/>
                <a:gd name="connsiteY38" fmla="*/ 184301 h 933006"/>
                <a:gd name="connsiteX39" fmla="*/ 109305 w 961795"/>
                <a:gd name="connsiteY39" fmla="*/ 238215 h 933006"/>
                <a:gd name="connsiteX40" fmla="*/ 101062 w 961795"/>
                <a:gd name="connsiteY40" fmla="*/ 251302 h 933006"/>
                <a:gd name="connsiteX41" fmla="*/ 114148 w 961795"/>
                <a:gd name="connsiteY41" fmla="*/ 299003 h 933006"/>
                <a:gd name="connsiteX42" fmla="*/ 130768 w 961795"/>
                <a:gd name="connsiteY42" fmla="*/ 340422 h 933006"/>
                <a:gd name="connsiteX43" fmla="*/ 150069 w 961795"/>
                <a:gd name="connsiteY43" fmla="*/ 353508 h 933006"/>
                <a:gd name="connsiteX44" fmla="*/ 156286 w 961795"/>
                <a:gd name="connsiteY44" fmla="*/ 367969 h 933006"/>
                <a:gd name="connsiteX45" fmla="*/ 156286 w 961795"/>
                <a:gd name="connsiteY45" fmla="*/ 379027 h 933006"/>
                <a:gd name="connsiteX46" fmla="*/ 152165 w 961795"/>
                <a:gd name="connsiteY46" fmla="*/ 390084 h 933006"/>
                <a:gd name="connsiteX47" fmla="*/ 152165 w 961795"/>
                <a:gd name="connsiteY47" fmla="*/ 407883 h 933006"/>
                <a:gd name="connsiteX48" fmla="*/ 142481 w 961795"/>
                <a:gd name="connsiteY48" fmla="*/ 483195 h 933006"/>
                <a:gd name="connsiteX49" fmla="*/ 114148 w 961795"/>
                <a:gd name="connsiteY49" fmla="*/ 521866 h 933006"/>
                <a:gd name="connsiteX50" fmla="*/ 90004 w 961795"/>
                <a:gd name="connsiteY50" fmla="*/ 534298 h 933006"/>
                <a:gd name="connsiteX51" fmla="*/ 85160 w 961795"/>
                <a:gd name="connsiteY51" fmla="*/ 553602 h 933006"/>
                <a:gd name="connsiteX52" fmla="*/ 60952 w 961795"/>
                <a:gd name="connsiteY52" fmla="*/ 577091 h 933006"/>
                <a:gd name="connsiteX53" fmla="*/ 58201 w 961795"/>
                <a:gd name="connsiteY53" fmla="*/ 597833 h 933006"/>
                <a:gd name="connsiteX54" fmla="*/ 49240 w 961795"/>
                <a:gd name="connsiteY54" fmla="*/ 606143 h 933006"/>
                <a:gd name="connsiteX55" fmla="*/ 48518 w 961795"/>
                <a:gd name="connsiteY55" fmla="*/ 624073 h 933006"/>
                <a:gd name="connsiteX56" fmla="*/ 36805 w 961795"/>
                <a:gd name="connsiteY56" fmla="*/ 646843 h 933006"/>
                <a:gd name="connsiteX57" fmla="*/ 24373 w 961795"/>
                <a:gd name="connsiteY57" fmla="*/ 717315 h 933006"/>
                <a:gd name="connsiteX58" fmla="*/ 12597 w 961795"/>
                <a:gd name="connsiteY58" fmla="*/ 761545 h 933006"/>
                <a:gd name="connsiteX59" fmla="*/ 3632 w 961795"/>
                <a:gd name="connsiteY59" fmla="*/ 777447 h 933006"/>
                <a:gd name="connsiteX60" fmla="*/ 884 w 961795"/>
                <a:gd name="connsiteY60" fmla="*/ 840982 h 933006"/>
                <a:gd name="connsiteX61" fmla="*/ -6707 w 961795"/>
                <a:gd name="connsiteY61" fmla="*/ 840982 h 933006"/>
                <a:gd name="connsiteX62" fmla="*/ -3829 w 961795"/>
                <a:gd name="connsiteY62" fmla="*/ 875922 h 933006"/>
                <a:gd name="connsiteX63" fmla="*/ 35105 w 961795"/>
                <a:gd name="connsiteY63" fmla="*/ 857928 h 933006"/>
                <a:gd name="connsiteX64" fmla="*/ 57483 w 961795"/>
                <a:gd name="connsiteY64" fmla="*/ 862378 h 93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61795" h="933006">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w="13076" cap="flat">
              <a:solidFill>
                <a:srgbClr val="FFFFFF"/>
              </a:solidFill>
              <a:prstDash val="solid"/>
              <a:miter/>
            </a:ln>
          </p:spPr>
          <p:txBody>
            <a:bodyPr rtlCol="0" anchor="ctr"/>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name="connsiteX0" fmla="*/ 109372 w 116079"/>
                <a:gd name="connsiteY0" fmla="*/ 53499 h 135446"/>
                <a:gd name="connsiteX1" fmla="*/ 109372 w 116079"/>
                <a:gd name="connsiteY1" fmla="*/ 32170 h 135446"/>
                <a:gd name="connsiteX2" fmla="*/ 94780 w 116079"/>
                <a:gd name="connsiteY2" fmla="*/ 13454 h 135446"/>
                <a:gd name="connsiteX3" fmla="*/ 94780 w 116079"/>
                <a:gd name="connsiteY3" fmla="*/ -6764 h 135446"/>
                <a:gd name="connsiteX4" fmla="*/ 61540 w 116079"/>
                <a:gd name="connsiteY4" fmla="*/ -5585 h 135446"/>
                <a:gd name="connsiteX5" fmla="*/ 53294 w 116079"/>
                <a:gd name="connsiteY5" fmla="*/ 23205 h 135446"/>
                <a:gd name="connsiteX6" fmla="*/ 19204 w 116079"/>
                <a:gd name="connsiteY6" fmla="*/ 26281 h 135446"/>
                <a:gd name="connsiteX7" fmla="*/ -4611 w 116079"/>
                <a:gd name="connsiteY7" fmla="*/ 498 h 135446"/>
                <a:gd name="connsiteX8" fmla="*/ -6707 w 116079"/>
                <a:gd name="connsiteY8" fmla="*/ 1284 h 135446"/>
                <a:gd name="connsiteX9" fmla="*/ 5267 w 116079"/>
                <a:gd name="connsiteY9" fmla="*/ 37601 h 135446"/>
                <a:gd name="connsiteX10" fmla="*/ 11811 w 116079"/>
                <a:gd name="connsiteY10" fmla="*/ 71429 h 135446"/>
                <a:gd name="connsiteX11" fmla="*/ 15670 w 116079"/>
                <a:gd name="connsiteY11" fmla="*/ 100350 h 135446"/>
                <a:gd name="connsiteX12" fmla="*/ 35629 w 116079"/>
                <a:gd name="connsiteY12" fmla="*/ 128683 h 135446"/>
                <a:gd name="connsiteX13" fmla="*/ 71224 w 116079"/>
                <a:gd name="connsiteY13" fmla="*/ 120568 h 13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79" h="135446">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name="connsiteX0" fmla="*/ 40699 w 67003"/>
                <a:gd name="connsiteY0" fmla="*/ 34745 h 102533"/>
                <a:gd name="connsiteX1" fmla="*/ 67003 w 67003"/>
                <a:gd name="connsiteY1" fmla="*/ 17209 h 102533"/>
                <a:gd name="connsiteX2" fmla="*/ 58039 w 67003"/>
                <a:gd name="connsiteY2" fmla="*/ 65 h 102533"/>
                <a:gd name="connsiteX3" fmla="*/ 57581 w 67003"/>
                <a:gd name="connsiteY3" fmla="*/ 0 h 102533"/>
                <a:gd name="connsiteX4" fmla="*/ 19303 w 67003"/>
                <a:gd name="connsiteY4" fmla="*/ 39456 h 102533"/>
                <a:gd name="connsiteX5" fmla="*/ 0 w 67003"/>
                <a:gd name="connsiteY5" fmla="*/ 49794 h 102533"/>
                <a:gd name="connsiteX6" fmla="*/ 5104 w 67003"/>
                <a:gd name="connsiteY6" fmla="*/ 59413 h 102533"/>
                <a:gd name="connsiteX7" fmla="*/ 9946 w 67003"/>
                <a:gd name="connsiteY7" fmla="*/ 102271 h 102533"/>
                <a:gd name="connsiteX8" fmla="*/ 10273 w 67003"/>
                <a:gd name="connsiteY8" fmla="*/ 102533 h 102533"/>
                <a:gd name="connsiteX9" fmla="*/ 25519 w 67003"/>
                <a:gd name="connsiteY9" fmla="*/ 91802 h 102533"/>
                <a:gd name="connsiteX10" fmla="*/ 40699 w 67003"/>
                <a:gd name="connsiteY10" fmla="*/ 34745 h 1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003" h="10253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name="connsiteX0" fmla="*/ 78061 w 802531"/>
                <a:gd name="connsiteY0" fmla="*/ 1047642 h 1228301"/>
                <a:gd name="connsiteX1" fmla="*/ 44560 w 802531"/>
                <a:gd name="connsiteY1" fmla="*/ 1048558 h 1228301"/>
                <a:gd name="connsiteX2" fmla="*/ 52346 w 802531"/>
                <a:gd name="connsiteY2" fmla="*/ 1098352 h 1228301"/>
                <a:gd name="connsiteX3" fmla="*/ 109927 w 802531"/>
                <a:gd name="connsiteY3" fmla="*/ 1137154 h 1228301"/>
                <a:gd name="connsiteX4" fmla="*/ 136950 w 802531"/>
                <a:gd name="connsiteY4" fmla="*/ 1222020 h 1228301"/>
                <a:gd name="connsiteX5" fmla="*/ 176799 w 802531"/>
                <a:gd name="connsiteY5" fmla="*/ 1228302 h 1228301"/>
                <a:gd name="connsiteX6" fmla="*/ 198457 w 802531"/>
                <a:gd name="connsiteY6" fmla="*/ 1220057 h 1228301"/>
                <a:gd name="connsiteX7" fmla="*/ 215077 w 802531"/>
                <a:gd name="connsiteY7" fmla="*/ 1197875 h 1228301"/>
                <a:gd name="connsiteX8" fmla="*/ 243148 w 802531"/>
                <a:gd name="connsiteY8" fmla="*/ 1199904 h 1228301"/>
                <a:gd name="connsiteX9" fmla="*/ 256627 w 802531"/>
                <a:gd name="connsiteY9" fmla="*/ 1224637 h 1228301"/>
                <a:gd name="connsiteX10" fmla="*/ 335800 w 802531"/>
                <a:gd name="connsiteY10" fmla="*/ 1189696 h 1228301"/>
                <a:gd name="connsiteX11" fmla="*/ 387361 w 802531"/>
                <a:gd name="connsiteY11" fmla="*/ 1181125 h 1228301"/>
                <a:gd name="connsiteX12" fmla="*/ 414712 w 802531"/>
                <a:gd name="connsiteY12" fmla="*/ 1155737 h 1228301"/>
                <a:gd name="connsiteX13" fmla="*/ 401495 w 802531"/>
                <a:gd name="connsiteY13" fmla="*/ 1136500 h 1228301"/>
                <a:gd name="connsiteX14" fmla="*/ 426032 w 802531"/>
                <a:gd name="connsiteY14" fmla="*/ 1104961 h 1228301"/>
                <a:gd name="connsiteX15" fmla="*/ 542829 w 802531"/>
                <a:gd name="connsiteY15" fmla="*/ 1094819 h 1228301"/>
                <a:gd name="connsiteX16" fmla="*/ 577836 w 802531"/>
                <a:gd name="connsiteY16" fmla="*/ 1054971 h 1228301"/>
                <a:gd name="connsiteX17" fmla="*/ 625732 w 802531"/>
                <a:gd name="connsiteY17" fmla="*/ 1023039 h 1228301"/>
                <a:gd name="connsiteX18" fmla="*/ 649419 w 802531"/>
                <a:gd name="connsiteY18" fmla="*/ 962514 h 1228301"/>
                <a:gd name="connsiteX19" fmla="*/ 715964 w 802531"/>
                <a:gd name="connsiteY19" fmla="*/ 951914 h 1228301"/>
                <a:gd name="connsiteX20" fmla="*/ 723750 w 802531"/>
                <a:gd name="connsiteY20" fmla="*/ 935098 h 1228301"/>
                <a:gd name="connsiteX21" fmla="*/ 678209 w 802531"/>
                <a:gd name="connsiteY21" fmla="*/ 883602 h 1228301"/>
                <a:gd name="connsiteX22" fmla="*/ 668853 w 802531"/>
                <a:gd name="connsiteY22" fmla="*/ 833219 h 1228301"/>
                <a:gd name="connsiteX23" fmla="*/ 640455 w 802531"/>
                <a:gd name="connsiteY23" fmla="*/ 835575 h 1228301"/>
                <a:gd name="connsiteX24" fmla="*/ 655112 w 802531"/>
                <a:gd name="connsiteY24" fmla="*/ 738015 h 1228301"/>
                <a:gd name="connsiteX25" fmla="*/ 667413 w 802531"/>
                <a:gd name="connsiteY25" fmla="*/ 721657 h 1228301"/>
                <a:gd name="connsiteX26" fmla="*/ 669376 w 802531"/>
                <a:gd name="connsiteY26" fmla="*/ 693324 h 1228301"/>
                <a:gd name="connsiteX27" fmla="*/ 726891 w 802531"/>
                <a:gd name="connsiteY27" fmla="*/ 582743 h 1228301"/>
                <a:gd name="connsiteX28" fmla="*/ 802531 w 802531"/>
                <a:gd name="connsiteY28" fmla="*/ 576789 h 1228301"/>
                <a:gd name="connsiteX29" fmla="*/ 802531 w 802531"/>
                <a:gd name="connsiteY29" fmla="*/ 301841 h 1228301"/>
                <a:gd name="connsiteX30" fmla="*/ 215404 w 802531"/>
                <a:gd name="connsiteY30" fmla="*/ 0 h 1228301"/>
                <a:gd name="connsiteX31" fmla="*/ 142643 w 802531"/>
                <a:gd name="connsiteY31" fmla="*/ 22443 h 1228301"/>
                <a:gd name="connsiteX32" fmla="*/ 134333 w 802531"/>
                <a:gd name="connsiteY32" fmla="*/ 123341 h 1228301"/>
                <a:gd name="connsiteX33" fmla="*/ 173789 w 802531"/>
                <a:gd name="connsiteY33" fmla="*/ 192568 h 1228301"/>
                <a:gd name="connsiteX34" fmla="*/ 209581 w 802531"/>
                <a:gd name="connsiteY34" fmla="*/ 220966 h 1228301"/>
                <a:gd name="connsiteX35" fmla="*/ 184389 w 802531"/>
                <a:gd name="connsiteY35" fmla="*/ 258066 h 1228301"/>
                <a:gd name="connsiteX36" fmla="*/ 152654 w 802531"/>
                <a:gd name="connsiteY36" fmla="*/ 504420 h 1228301"/>
                <a:gd name="connsiteX37" fmla="*/ 29445 w 802531"/>
                <a:gd name="connsiteY37" fmla="*/ 636529 h 1228301"/>
                <a:gd name="connsiteX38" fmla="*/ 18452 w 802531"/>
                <a:gd name="connsiteY38" fmla="*/ 677620 h 1228301"/>
                <a:gd name="connsiteX39" fmla="*/ 0 w 802531"/>
                <a:gd name="connsiteY39" fmla="*/ 682266 h 1228301"/>
                <a:gd name="connsiteX40" fmla="*/ 0 w 802531"/>
                <a:gd name="connsiteY40" fmla="*/ 696531 h 1228301"/>
                <a:gd name="connsiteX41" fmla="*/ 44036 w 802531"/>
                <a:gd name="connsiteY41" fmla="*/ 716095 h 1228301"/>
                <a:gd name="connsiteX42" fmla="*/ 53589 w 802531"/>
                <a:gd name="connsiteY42" fmla="*/ 750774 h 1228301"/>
                <a:gd name="connsiteX43" fmla="*/ 120658 w 802531"/>
                <a:gd name="connsiteY43" fmla="*/ 757121 h 1228301"/>
                <a:gd name="connsiteX44" fmla="*/ 131781 w 802531"/>
                <a:gd name="connsiteY44" fmla="*/ 797820 h 1228301"/>
                <a:gd name="connsiteX45" fmla="*/ 98214 w 802531"/>
                <a:gd name="connsiteY45" fmla="*/ 820983 h 1228301"/>
                <a:gd name="connsiteX46" fmla="*/ 107571 w 802531"/>
                <a:gd name="connsiteY46" fmla="*/ 880331 h 1228301"/>
                <a:gd name="connsiteX47" fmla="*/ 108815 w 802531"/>
                <a:gd name="connsiteY47" fmla="*/ 966440 h 1228301"/>
                <a:gd name="connsiteX48" fmla="*/ 141923 w 802531"/>
                <a:gd name="connsiteY48" fmla="*/ 1008513 h 1228301"/>
                <a:gd name="connsiteX49" fmla="*/ 138455 w 802531"/>
                <a:gd name="connsiteY49" fmla="*/ 1062757 h 1228301"/>
                <a:gd name="connsiteX50" fmla="*/ 78061 w 802531"/>
                <a:gd name="connsiteY50" fmla="*/ 1047642 h 122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02531" h="122830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name="connsiteX0" fmla="*/ 209450 w 215011"/>
                <a:gd name="connsiteY0" fmla="*/ 495194 h 586603"/>
                <a:gd name="connsiteX1" fmla="*/ 215012 w 215011"/>
                <a:gd name="connsiteY1" fmla="*/ 411899 h 586603"/>
                <a:gd name="connsiteX2" fmla="*/ 182361 w 215011"/>
                <a:gd name="connsiteY2" fmla="*/ 386642 h 586603"/>
                <a:gd name="connsiteX3" fmla="*/ 152720 w 215011"/>
                <a:gd name="connsiteY3" fmla="*/ 386642 h 586603"/>
                <a:gd name="connsiteX4" fmla="*/ 117975 w 215011"/>
                <a:gd name="connsiteY4" fmla="*/ 367012 h 586603"/>
                <a:gd name="connsiteX5" fmla="*/ 106786 w 215011"/>
                <a:gd name="connsiteY5" fmla="*/ 326444 h 586603"/>
                <a:gd name="connsiteX6" fmla="*/ 75444 w 215011"/>
                <a:gd name="connsiteY6" fmla="*/ 210104 h 586603"/>
                <a:gd name="connsiteX7" fmla="*/ 103711 w 215011"/>
                <a:gd name="connsiteY7" fmla="*/ 158609 h 586603"/>
                <a:gd name="connsiteX8" fmla="*/ 95335 w 215011"/>
                <a:gd name="connsiteY8" fmla="*/ 65237 h 586603"/>
                <a:gd name="connsiteX9" fmla="*/ 74266 w 215011"/>
                <a:gd name="connsiteY9" fmla="*/ 34222 h 586603"/>
                <a:gd name="connsiteX10" fmla="*/ 66610 w 215011"/>
                <a:gd name="connsiteY10" fmla="*/ 3010 h 586603"/>
                <a:gd name="connsiteX11" fmla="*/ 38343 w 215011"/>
                <a:gd name="connsiteY11" fmla="*/ 0 h 586603"/>
                <a:gd name="connsiteX12" fmla="*/ 80024 w 215011"/>
                <a:gd name="connsiteY12" fmla="*/ 93438 h 586603"/>
                <a:gd name="connsiteX13" fmla="*/ 51626 w 215011"/>
                <a:gd name="connsiteY13" fmla="*/ 132698 h 586603"/>
                <a:gd name="connsiteX14" fmla="*/ 42597 w 215011"/>
                <a:gd name="connsiteY14" fmla="*/ 194597 h 586603"/>
                <a:gd name="connsiteX15" fmla="*/ 55029 w 215011"/>
                <a:gd name="connsiteY15" fmla="*/ 204542 h 586603"/>
                <a:gd name="connsiteX16" fmla="*/ 51495 w 215011"/>
                <a:gd name="connsiteY16" fmla="*/ 242951 h 586603"/>
                <a:gd name="connsiteX17" fmla="*/ 21331 w 215011"/>
                <a:gd name="connsiteY17" fmla="*/ 256758 h 586603"/>
                <a:gd name="connsiteX18" fmla="*/ 18975 w 215011"/>
                <a:gd name="connsiteY18" fmla="*/ 299943 h 586603"/>
                <a:gd name="connsiteX19" fmla="*/ 0 w 215011"/>
                <a:gd name="connsiteY19" fmla="*/ 321209 h 586603"/>
                <a:gd name="connsiteX20" fmla="*/ 5366 w 215011"/>
                <a:gd name="connsiteY20" fmla="*/ 339203 h 586603"/>
                <a:gd name="connsiteX21" fmla="*/ 49271 w 215011"/>
                <a:gd name="connsiteY21" fmla="*/ 383043 h 586603"/>
                <a:gd name="connsiteX22" fmla="*/ 116536 w 215011"/>
                <a:gd name="connsiteY22" fmla="*/ 386969 h 586603"/>
                <a:gd name="connsiteX23" fmla="*/ 140353 w 215011"/>
                <a:gd name="connsiteY23" fmla="*/ 455476 h 586603"/>
                <a:gd name="connsiteX24" fmla="*/ 107048 w 215011"/>
                <a:gd name="connsiteY24" fmla="*/ 509720 h 586603"/>
                <a:gd name="connsiteX25" fmla="*/ 146896 w 215011"/>
                <a:gd name="connsiteY25" fmla="*/ 567105 h 586603"/>
                <a:gd name="connsiteX26" fmla="*/ 157169 w 215011"/>
                <a:gd name="connsiteY26" fmla="*/ 586604 h 586603"/>
                <a:gd name="connsiteX27" fmla="*/ 171761 w 215011"/>
                <a:gd name="connsiteY27" fmla="*/ 586604 h 586603"/>
                <a:gd name="connsiteX28" fmla="*/ 173265 w 215011"/>
                <a:gd name="connsiteY28" fmla="*/ 567694 h 586603"/>
                <a:gd name="connsiteX29" fmla="*/ 156449 w 215011"/>
                <a:gd name="connsiteY29" fmla="*/ 548260 h 586603"/>
                <a:gd name="connsiteX30" fmla="*/ 163320 w 215011"/>
                <a:gd name="connsiteY30" fmla="*/ 508935 h 586603"/>
                <a:gd name="connsiteX31" fmla="*/ 209450 w 215011"/>
                <a:gd name="connsiteY31" fmla="*/ 495194 h 58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5011" h="586603">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name="connsiteX0" fmla="*/ 852064 w 907288"/>
                <a:gd name="connsiteY0" fmla="*/ 347317 h 755288"/>
                <a:gd name="connsiteX1" fmla="*/ 882686 w 907288"/>
                <a:gd name="connsiteY1" fmla="*/ 333248 h 755288"/>
                <a:gd name="connsiteX2" fmla="*/ 884257 w 907288"/>
                <a:gd name="connsiteY2" fmla="*/ 315974 h 755288"/>
                <a:gd name="connsiteX3" fmla="*/ 871301 w 907288"/>
                <a:gd name="connsiteY3" fmla="*/ 305636 h 755288"/>
                <a:gd name="connsiteX4" fmla="*/ 882555 w 907288"/>
                <a:gd name="connsiteY4" fmla="*/ 228360 h 755288"/>
                <a:gd name="connsiteX5" fmla="*/ 907289 w 907288"/>
                <a:gd name="connsiteY5" fmla="*/ 194139 h 755288"/>
                <a:gd name="connsiteX6" fmla="*/ 864561 w 907288"/>
                <a:gd name="connsiteY6" fmla="*/ 98411 h 755288"/>
                <a:gd name="connsiteX7" fmla="*/ 824778 w 907288"/>
                <a:gd name="connsiteY7" fmla="*/ 74397 h 755288"/>
                <a:gd name="connsiteX8" fmla="*/ 751886 w 907288"/>
                <a:gd name="connsiteY8" fmla="*/ 46915 h 755288"/>
                <a:gd name="connsiteX9" fmla="*/ 726891 w 907288"/>
                <a:gd name="connsiteY9" fmla="*/ 28660 h 755288"/>
                <a:gd name="connsiteX10" fmla="*/ 724797 w 907288"/>
                <a:gd name="connsiteY10" fmla="*/ 28070 h 755288"/>
                <a:gd name="connsiteX11" fmla="*/ 706869 w 907288"/>
                <a:gd name="connsiteY11" fmla="*/ 49009 h 755288"/>
                <a:gd name="connsiteX12" fmla="*/ 676312 w 907288"/>
                <a:gd name="connsiteY12" fmla="*/ 28594 h 755288"/>
                <a:gd name="connsiteX13" fmla="*/ 668983 w 907288"/>
                <a:gd name="connsiteY13" fmla="*/ 0 h 755288"/>
                <a:gd name="connsiteX14" fmla="*/ 571161 w 907288"/>
                <a:gd name="connsiteY14" fmla="*/ 9291 h 755288"/>
                <a:gd name="connsiteX15" fmla="*/ 555065 w 907288"/>
                <a:gd name="connsiteY15" fmla="*/ 41550 h 755288"/>
                <a:gd name="connsiteX16" fmla="*/ 532687 w 907288"/>
                <a:gd name="connsiteY16" fmla="*/ 62815 h 755288"/>
                <a:gd name="connsiteX17" fmla="*/ 544138 w 907288"/>
                <a:gd name="connsiteY17" fmla="*/ 102729 h 755288"/>
                <a:gd name="connsiteX18" fmla="*/ 545446 w 907288"/>
                <a:gd name="connsiteY18" fmla="*/ 159786 h 755288"/>
                <a:gd name="connsiteX19" fmla="*/ 518554 w 907288"/>
                <a:gd name="connsiteY19" fmla="*/ 257608 h 755288"/>
                <a:gd name="connsiteX20" fmla="*/ 543091 w 907288"/>
                <a:gd name="connsiteY20" fmla="*/ 287249 h 755288"/>
                <a:gd name="connsiteX21" fmla="*/ 603158 w 907288"/>
                <a:gd name="connsiteY21" fmla="*/ 289998 h 755288"/>
                <a:gd name="connsiteX22" fmla="*/ 609440 w 907288"/>
                <a:gd name="connsiteY22" fmla="*/ 405813 h 755288"/>
                <a:gd name="connsiteX23" fmla="*/ 505075 w 907288"/>
                <a:gd name="connsiteY23" fmla="*/ 374013 h 755288"/>
                <a:gd name="connsiteX24" fmla="*/ 480406 w 907288"/>
                <a:gd name="connsiteY24" fmla="*/ 322125 h 755288"/>
                <a:gd name="connsiteX25" fmla="*/ 444876 w 907288"/>
                <a:gd name="connsiteY25" fmla="*/ 319769 h 755288"/>
                <a:gd name="connsiteX26" fmla="*/ 394493 w 907288"/>
                <a:gd name="connsiteY26" fmla="*/ 277958 h 755288"/>
                <a:gd name="connsiteX27" fmla="*/ 339334 w 907288"/>
                <a:gd name="connsiteY27" fmla="*/ 293923 h 755288"/>
                <a:gd name="connsiteX28" fmla="*/ 265460 w 907288"/>
                <a:gd name="connsiteY28" fmla="*/ 266049 h 755288"/>
                <a:gd name="connsiteX29" fmla="*/ 250214 w 907288"/>
                <a:gd name="connsiteY29" fmla="*/ 229276 h 755288"/>
                <a:gd name="connsiteX30" fmla="*/ 240727 w 907288"/>
                <a:gd name="connsiteY30" fmla="*/ 225612 h 755288"/>
                <a:gd name="connsiteX31" fmla="*/ 191325 w 907288"/>
                <a:gd name="connsiteY31" fmla="*/ 241577 h 755288"/>
                <a:gd name="connsiteX32" fmla="*/ 182165 w 907288"/>
                <a:gd name="connsiteY32" fmla="*/ 206636 h 755288"/>
                <a:gd name="connsiteX33" fmla="*/ 169929 w 907288"/>
                <a:gd name="connsiteY33" fmla="*/ 199766 h 755288"/>
                <a:gd name="connsiteX34" fmla="*/ 159001 w 907288"/>
                <a:gd name="connsiteY34" fmla="*/ 205524 h 755288"/>
                <a:gd name="connsiteX35" fmla="*/ 172350 w 907288"/>
                <a:gd name="connsiteY35" fmla="*/ 230257 h 755288"/>
                <a:gd name="connsiteX36" fmla="*/ 158347 w 907288"/>
                <a:gd name="connsiteY36" fmla="*/ 327098 h 755288"/>
                <a:gd name="connsiteX37" fmla="*/ 177911 w 907288"/>
                <a:gd name="connsiteY37" fmla="*/ 377612 h 755288"/>
                <a:gd name="connsiteX38" fmla="*/ 7197 w 907288"/>
                <a:gd name="connsiteY38" fmla="*/ 369760 h 755288"/>
                <a:gd name="connsiteX39" fmla="*/ 0 w 907288"/>
                <a:gd name="connsiteY39" fmla="*/ 638034 h 755288"/>
                <a:gd name="connsiteX40" fmla="*/ 89119 w 907288"/>
                <a:gd name="connsiteY40" fmla="*/ 718647 h 755288"/>
                <a:gd name="connsiteX41" fmla="*/ 88203 w 907288"/>
                <a:gd name="connsiteY41" fmla="*/ 719628 h 755288"/>
                <a:gd name="connsiteX42" fmla="*/ 157235 w 907288"/>
                <a:gd name="connsiteY42" fmla="*/ 705887 h 755288"/>
                <a:gd name="connsiteX43" fmla="*/ 221882 w 907288"/>
                <a:gd name="connsiteY43" fmla="*/ 715768 h 755288"/>
                <a:gd name="connsiteX44" fmla="*/ 232744 w 907288"/>
                <a:gd name="connsiteY44" fmla="*/ 736444 h 755288"/>
                <a:gd name="connsiteX45" fmla="*/ 271938 w 907288"/>
                <a:gd name="connsiteY45" fmla="*/ 749204 h 755288"/>
                <a:gd name="connsiteX46" fmla="*/ 365638 w 907288"/>
                <a:gd name="connsiteY46" fmla="*/ 755289 h 755288"/>
                <a:gd name="connsiteX47" fmla="*/ 375714 w 907288"/>
                <a:gd name="connsiteY47" fmla="*/ 750251 h 755288"/>
                <a:gd name="connsiteX48" fmla="*/ 371527 w 907288"/>
                <a:gd name="connsiteY48" fmla="*/ 748419 h 755288"/>
                <a:gd name="connsiteX49" fmla="*/ 393054 w 907288"/>
                <a:gd name="connsiteY49" fmla="*/ 699998 h 755288"/>
                <a:gd name="connsiteX50" fmla="*/ 463983 w 907288"/>
                <a:gd name="connsiteY50" fmla="*/ 659823 h 755288"/>
                <a:gd name="connsiteX51" fmla="*/ 494540 w 907288"/>
                <a:gd name="connsiteY51" fmla="*/ 651905 h 755288"/>
                <a:gd name="connsiteX52" fmla="*/ 514497 w 907288"/>
                <a:gd name="connsiteY52" fmla="*/ 598447 h 755288"/>
                <a:gd name="connsiteX53" fmla="*/ 587847 w 907288"/>
                <a:gd name="connsiteY53" fmla="*/ 564553 h 755288"/>
                <a:gd name="connsiteX54" fmla="*/ 617749 w 907288"/>
                <a:gd name="connsiteY54" fmla="*/ 578621 h 755288"/>
                <a:gd name="connsiteX55" fmla="*/ 607215 w 907288"/>
                <a:gd name="connsiteY55" fmla="*/ 526929 h 755288"/>
                <a:gd name="connsiteX56" fmla="*/ 836818 w 907288"/>
                <a:gd name="connsiteY56" fmla="*/ 449588 h 755288"/>
                <a:gd name="connsiteX57" fmla="*/ 827854 w 907288"/>
                <a:gd name="connsiteY57" fmla="*/ 419554 h 755288"/>
                <a:gd name="connsiteX58" fmla="*/ 849381 w 907288"/>
                <a:gd name="connsiteY58" fmla="*/ 395279 h 755288"/>
                <a:gd name="connsiteX59" fmla="*/ 852064 w 907288"/>
                <a:gd name="connsiteY59" fmla="*/ 347317 h 75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07288" h="755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name="connsiteX0" fmla="*/ 757906 w 828704"/>
                <a:gd name="connsiteY0" fmla="*/ 286595 h 836098"/>
                <a:gd name="connsiteX1" fmla="*/ 761832 w 828704"/>
                <a:gd name="connsiteY1" fmla="*/ 284043 h 836098"/>
                <a:gd name="connsiteX2" fmla="*/ 633584 w 828704"/>
                <a:gd name="connsiteY2" fmla="*/ 210562 h 836098"/>
                <a:gd name="connsiteX3" fmla="*/ 625274 w 828704"/>
                <a:gd name="connsiteY3" fmla="*/ 154356 h 836098"/>
                <a:gd name="connsiteX4" fmla="*/ 355692 w 828704"/>
                <a:gd name="connsiteY4" fmla="*/ 850 h 836098"/>
                <a:gd name="connsiteX5" fmla="*/ 353271 w 828704"/>
                <a:gd name="connsiteY5" fmla="*/ 15442 h 836098"/>
                <a:gd name="connsiteX6" fmla="*/ 332202 w 828704"/>
                <a:gd name="connsiteY6" fmla="*/ 36511 h 836098"/>
                <a:gd name="connsiteX7" fmla="*/ 303738 w 828704"/>
                <a:gd name="connsiteY7" fmla="*/ 63404 h 836098"/>
                <a:gd name="connsiteX8" fmla="*/ 342736 w 828704"/>
                <a:gd name="connsiteY8" fmla="*/ 87287 h 836098"/>
                <a:gd name="connsiteX9" fmla="*/ 306617 w 828704"/>
                <a:gd name="connsiteY9" fmla="*/ 113591 h 836098"/>
                <a:gd name="connsiteX10" fmla="*/ 283454 w 828704"/>
                <a:gd name="connsiteY10" fmla="*/ 117779 h 836098"/>
                <a:gd name="connsiteX11" fmla="*/ 235427 w 828704"/>
                <a:gd name="connsiteY11" fmla="*/ 149841 h 836098"/>
                <a:gd name="connsiteX12" fmla="*/ 229472 w 828704"/>
                <a:gd name="connsiteY12" fmla="*/ 114114 h 836098"/>
                <a:gd name="connsiteX13" fmla="*/ 208010 w 828704"/>
                <a:gd name="connsiteY13" fmla="*/ 98018 h 836098"/>
                <a:gd name="connsiteX14" fmla="*/ 194859 w 828704"/>
                <a:gd name="connsiteY14" fmla="*/ 122686 h 836098"/>
                <a:gd name="connsiteX15" fmla="*/ 159328 w 828704"/>
                <a:gd name="connsiteY15" fmla="*/ 135642 h 836098"/>
                <a:gd name="connsiteX16" fmla="*/ 136689 w 828704"/>
                <a:gd name="connsiteY16" fmla="*/ 67657 h 836098"/>
                <a:gd name="connsiteX17" fmla="*/ 151346 w 828704"/>
                <a:gd name="connsiteY17" fmla="*/ 0 h 836098"/>
                <a:gd name="connsiteX18" fmla="*/ 75444 w 828704"/>
                <a:gd name="connsiteY18" fmla="*/ 3075 h 836098"/>
                <a:gd name="connsiteX19" fmla="*/ 107833 w 828704"/>
                <a:gd name="connsiteY19" fmla="*/ 57123 h 836098"/>
                <a:gd name="connsiteX20" fmla="*/ 76883 w 828704"/>
                <a:gd name="connsiteY20" fmla="*/ 101355 h 836098"/>
                <a:gd name="connsiteX21" fmla="*/ 76883 w 828704"/>
                <a:gd name="connsiteY21" fmla="*/ 126350 h 836098"/>
                <a:gd name="connsiteX22" fmla="*/ 91475 w 828704"/>
                <a:gd name="connsiteY22" fmla="*/ 145130 h 836098"/>
                <a:gd name="connsiteX23" fmla="*/ 91475 w 828704"/>
                <a:gd name="connsiteY23" fmla="*/ 177977 h 836098"/>
                <a:gd name="connsiteX24" fmla="*/ 46457 w 828704"/>
                <a:gd name="connsiteY24" fmla="*/ 256692 h 836098"/>
                <a:gd name="connsiteX25" fmla="*/ 3403 w 828704"/>
                <a:gd name="connsiteY25" fmla="*/ 266507 h 836098"/>
                <a:gd name="connsiteX26" fmla="*/ 0 w 828704"/>
                <a:gd name="connsiteY26" fmla="*/ 307991 h 836098"/>
                <a:gd name="connsiteX27" fmla="*/ 18518 w 828704"/>
                <a:gd name="connsiteY27" fmla="*/ 317872 h 836098"/>
                <a:gd name="connsiteX28" fmla="*/ 20873 w 828704"/>
                <a:gd name="connsiteY28" fmla="*/ 391353 h 836098"/>
                <a:gd name="connsiteX29" fmla="*/ 11843 w 828704"/>
                <a:gd name="connsiteY29" fmla="*/ 405224 h 836098"/>
                <a:gd name="connsiteX30" fmla="*/ 19499 w 828704"/>
                <a:gd name="connsiteY30" fmla="*/ 422106 h 836098"/>
                <a:gd name="connsiteX31" fmla="*/ 73416 w 828704"/>
                <a:gd name="connsiteY31" fmla="*/ 460384 h 836098"/>
                <a:gd name="connsiteX32" fmla="*/ 73416 w 828704"/>
                <a:gd name="connsiteY32" fmla="*/ 500363 h 836098"/>
                <a:gd name="connsiteX33" fmla="*/ 108618 w 828704"/>
                <a:gd name="connsiteY33" fmla="*/ 586734 h 836098"/>
                <a:gd name="connsiteX34" fmla="*/ 115358 w 828704"/>
                <a:gd name="connsiteY34" fmla="*/ 588632 h 836098"/>
                <a:gd name="connsiteX35" fmla="*/ 141007 w 828704"/>
                <a:gd name="connsiteY35" fmla="*/ 607346 h 836098"/>
                <a:gd name="connsiteX36" fmla="*/ 213114 w 828704"/>
                <a:gd name="connsiteY36" fmla="*/ 634566 h 836098"/>
                <a:gd name="connsiteX37" fmla="*/ 255187 w 828704"/>
                <a:gd name="connsiteY37" fmla="*/ 659888 h 836098"/>
                <a:gd name="connsiteX38" fmla="*/ 305636 w 828704"/>
                <a:gd name="connsiteY38" fmla="*/ 665319 h 836098"/>
                <a:gd name="connsiteX39" fmla="*/ 340381 w 828704"/>
                <a:gd name="connsiteY39" fmla="*/ 679060 h 836098"/>
                <a:gd name="connsiteX40" fmla="*/ 368386 w 828704"/>
                <a:gd name="connsiteY40" fmla="*/ 695483 h 836098"/>
                <a:gd name="connsiteX41" fmla="*/ 380229 w 828704"/>
                <a:gd name="connsiteY41" fmla="*/ 800372 h 836098"/>
                <a:gd name="connsiteX42" fmla="*/ 397045 w 828704"/>
                <a:gd name="connsiteY42" fmla="*/ 823666 h 836098"/>
                <a:gd name="connsiteX43" fmla="*/ 449130 w 828704"/>
                <a:gd name="connsiteY43" fmla="*/ 822488 h 836098"/>
                <a:gd name="connsiteX44" fmla="*/ 488389 w 828704"/>
                <a:gd name="connsiteY44" fmla="*/ 817908 h 836098"/>
                <a:gd name="connsiteX45" fmla="*/ 508870 w 828704"/>
                <a:gd name="connsiteY45" fmla="*/ 835575 h 836098"/>
                <a:gd name="connsiteX46" fmla="*/ 522938 w 828704"/>
                <a:gd name="connsiteY46" fmla="*/ 836098 h 836098"/>
                <a:gd name="connsiteX47" fmla="*/ 548587 w 828704"/>
                <a:gd name="connsiteY47" fmla="*/ 827265 h 836098"/>
                <a:gd name="connsiteX48" fmla="*/ 601391 w 828704"/>
                <a:gd name="connsiteY48" fmla="*/ 825956 h 836098"/>
                <a:gd name="connsiteX49" fmla="*/ 615590 w 828704"/>
                <a:gd name="connsiteY49" fmla="*/ 805672 h 836098"/>
                <a:gd name="connsiteX50" fmla="*/ 659823 w 828704"/>
                <a:gd name="connsiteY50" fmla="*/ 802531 h 836098"/>
                <a:gd name="connsiteX51" fmla="*/ 689137 w 828704"/>
                <a:gd name="connsiteY51" fmla="*/ 809205 h 836098"/>
                <a:gd name="connsiteX52" fmla="*/ 767263 w 828704"/>
                <a:gd name="connsiteY52" fmla="*/ 790295 h 836098"/>
                <a:gd name="connsiteX53" fmla="*/ 828705 w 828704"/>
                <a:gd name="connsiteY53" fmla="*/ 746521 h 836098"/>
                <a:gd name="connsiteX54" fmla="*/ 825629 w 828704"/>
                <a:gd name="connsiteY54" fmla="*/ 743838 h 836098"/>
                <a:gd name="connsiteX55" fmla="*/ 809729 w 828704"/>
                <a:gd name="connsiteY55" fmla="*/ 738996 h 836098"/>
                <a:gd name="connsiteX56" fmla="*/ 802139 w 828704"/>
                <a:gd name="connsiteY56" fmla="*/ 720348 h 836098"/>
                <a:gd name="connsiteX57" fmla="*/ 786958 w 828704"/>
                <a:gd name="connsiteY57" fmla="*/ 712103 h 836098"/>
                <a:gd name="connsiteX58" fmla="*/ 788332 w 828704"/>
                <a:gd name="connsiteY58" fmla="*/ 683051 h 836098"/>
                <a:gd name="connsiteX59" fmla="*/ 776620 w 828704"/>
                <a:gd name="connsiteY59" fmla="*/ 669965 h 836098"/>
                <a:gd name="connsiteX60" fmla="*/ 775181 w 828704"/>
                <a:gd name="connsiteY60" fmla="*/ 653345 h 836098"/>
                <a:gd name="connsiteX61" fmla="*/ 758626 w 828704"/>
                <a:gd name="connsiteY61" fmla="*/ 628480 h 836098"/>
                <a:gd name="connsiteX62" fmla="*/ 764188 w 828704"/>
                <a:gd name="connsiteY62" fmla="*/ 619516 h 836098"/>
                <a:gd name="connsiteX63" fmla="*/ 744100 w 828704"/>
                <a:gd name="connsiteY63" fmla="*/ 572536 h 836098"/>
                <a:gd name="connsiteX64" fmla="*/ 759346 w 828704"/>
                <a:gd name="connsiteY64" fmla="*/ 563571 h 836098"/>
                <a:gd name="connsiteX65" fmla="*/ 757252 w 828704"/>
                <a:gd name="connsiteY65" fmla="*/ 524900 h 836098"/>
                <a:gd name="connsiteX66" fmla="*/ 759346 w 828704"/>
                <a:gd name="connsiteY66" fmla="*/ 509720 h 836098"/>
                <a:gd name="connsiteX67" fmla="*/ 774526 w 828704"/>
                <a:gd name="connsiteY67" fmla="*/ 488258 h 836098"/>
                <a:gd name="connsiteX68" fmla="*/ 767590 w 828704"/>
                <a:gd name="connsiteY68" fmla="*/ 465488 h 836098"/>
                <a:gd name="connsiteX69" fmla="*/ 723423 w 828704"/>
                <a:gd name="connsiteY69" fmla="*/ 426097 h 836098"/>
                <a:gd name="connsiteX70" fmla="*/ 717862 w 828704"/>
                <a:gd name="connsiteY70" fmla="*/ 404701 h 836098"/>
                <a:gd name="connsiteX71" fmla="*/ 738604 w 828704"/>
                <a:gd name="connsiteY71" fmla="*/ 344634 h 836098"/>
                <a:gd name="connsiteX72" fmla="*/ 757906 w 828704"/>
                <a:gd name="connsiteY72" fmla="*/ 286595 h 83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28704" h="836098">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name="connsiteX0" fmla="*/ 118695 w 137015"/>
                <a:gd name="connsiteY0" fmla="*/ 337044 h 388473"/>
                <a:gd name="connsiteX1" fmla="*/ 136493 w 137015"/>
                <a:gd name="connsiteY1" fmla="*/ 204608 h 388473"/>
                <a:gd name="connsiteX2" fmla="*/ 97822 w 137015"/>
                <a:gd name="connsiteY2" fmla="*/ 75117 h 388473"/>
                <a:gd name="connsiteX3" fmla="*/ 53589 w 137015"/>
                <a:gd name="connsiteY3" fmla="*/ 53720 h 388473"/>
                <a:gd name="connsiteX4" fmla="*/ 59609 w 137015"/>
                <a:gd name="connsiteY4" fmla="*/ 9292 h 388473"/>
                <a:gd name="connsiteX5" fmla="*/ 0 w 137015"/>
                <a:gd name="connsiteY5" fmla="*/ 0 h 388473"/>
                <a:gd name="connsiteX6" fmla="*/ 37886 w 137015"/>
                <a:gd name="connsiteY6" fmla="*/ 57842 h 388473"/>
                <a:gd name="connsiteX7" fmla="*/ 39194 w 137015"/>
                <a:gd name="connsiteY7" fmla="*/ 101552 h 388473"/>
                <a:gd name="connsiteX8" fmla="*/ 45541 w 137015"/>
                <a:gd name="connsiteY8" fmla="*/ 136100 h 388473"/>
                <a:gd name="connsiteX9" fmla="*/ 58039 w 137015"/>
                <a:gd name="connsiteY9" fmla="*/ 322518 h 388473"/>
                <a:gd name="connsiteX10" fmla="*/ 96186 w 137015"/>
                <a:gd name="connsiteY10" fmla="*/ 388474 h 388473"/>
                <a:gd name="connsiteX11" fmla="*/ 137016 w 137015"/>
                <a:gd name="connsiteY11" fmla="*/ 375125 h 388473"/>
                <a:gd name="connsiteX12" fmla="*/ 118695 w 137015"/>
                <a:gd name="connsiteY12" fmla="*/ 337044 h 38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015" h="388473">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name="connsiteX0" fmla="*/ 0 w 97494"/>
                <a:gd name="connsiteY0" fmla="*/ 125173 h 151672"/>
                <a:gd name="connsiteX1" fmla="*/ 6478 w 97494"/>
                <a:gd name="connsiteY1" fmla="*/ 134857 h 151672"/>
                <a:gd name="connsiteX2" fmla="*/ 50318 w 97494"/>
                <a:gd name="connsiteY2" fmla="*/ 126547 h 151672"/>
                <a:gd name="connsiteX3" fmla="*/ 66610 w 97494"/>
                <a:gd name="connsiteY3" fmla="*/ 151673 h 151672"/>
                <a:gd name="connsiteX4" fmla="*/ 86371 w 97494"/>
                <a:gd name="connsiteY4" fmla="*/ 100439 h 151672"/>
                <a:gd name="connsiteX5" fmla="*/ 84408 w 97494"/>
                <a:gd name="connsiteY5" fmla="*/ 99392 h 151672"/>
                <a:gd name="connsiteX6" fmla="*/ 58824 w 97494"/>
                <a:gd name="connsiteY6" fmla="*/ 104889 h 151672"/>
                <a:gd name="connsiteX7" fmla="*/ 45672 w 97494"/>
                <a:gd name="connsiteY7" fmla="*/ 92456 h 151672"/>
                <a:gd name="connsiteX8" fmla="*/ 51234 w 97494"/>
                <a:gd name="connsiteY8" fmla="*/ 93176 h 151672"/>
                <a:gd name="connsiteX9" fmla="*/ 55356 w 97494"/>
                <a:gd name="connsiteY9" fmla="*/ 84212 h 151672"/>
                <a:gd name="connsiteX10" fmla="*/ 76098 w 97494"/>
                <a:gd name="connsiteY10" fmla="*/ 63470 h 151672"/>
                <a:gd name="connsiteX11" fmla="*/ 97495 w 97494"/>
                <a:gd name="connsiteY11" fmla="*/ 41353 h 151672"/>
                <a:gd name="connsiteX12" fmla="*/ 80220 w 97494"/>
                <a:gd name="connsiteY12" fmla="*/ 12367 h 151672"/>
                <a:gd name="connsiteX13" fmla="*/ 75967 w 97494"/>
                <a:gd name="connsiteY13" fmla="*/ 0 h 151672"/>
                <a:gd name="connsiteX14" fmla="*/ 28921 w 97494"/>
                <a:gd name="connsiteY14" fmla="*/ 34548 h 151672"/>
                <a:gd name="connsiteX15" fmla="*/ 0 w 97494"/>
                <a:gd name="connsiteY15" fmla="*/ 125173 h 15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494" h="151672">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name="connsiteX0" fmla="*/ 579799 w 580976"/>
                <a:gd name="connsiteY0" fmla="*/ 81071 h 539296"/>
                <a:gd name="connsiteX1" fmla="*/ 507496 w 580976"/>
                <a:gd name="connsiteY1" fmla="*/ 37886 h 539296"/>
                <a:gd name="connsiteX2" fmla="*/ 377415 w 580976"/>
                <a:gd name="connsiteY2" fmla="*/ 18190 h 539296"/>
                <a:gd name="connsiteX3" fmla="*/ 377088 w 580976"/>
                <a:gd name="connsiteY3" fmla="*/ 16358 h 539296"/>
                <a:gd name="connsiteX4" fmla="*/ 342344 w 580976"/>
                <a:gd name="connsiteY4" fmla="*/ 0 h 539296"/>
                <a:gd name="connsiteX5" fmla="*/ 284108 w 580976"/>
                <a:gd name="connsiteY5" fmla="*/ 26893 h 539296"/>
                <a:gd name="connsiteX6" fmla="*/ 265068 w 580976"/>
                <a:gd name="connsiteY6" fmla="*/ 78061 h 539296"/>
                <a:gd name="connsiteX7" fmla="*/ 252635 w 580976"/>
                <a:gd name="connsiteY7" fmla="*/ 107113 h 539296"/>
                <a:gd name="connsiteX8" fmla="*/ 172611 w 580976"/>
                <a:gd name="connsiteY8" fmla="*/ 164760 h 539296"/>
                <a:gd name="connsiteX9" fmla="*/ 124060 w 580976"/>
                <a:gd name="connsiteY9" fmla="*/ 189035 h 539296"/>
                <a:gd name="connsiteX10" fmla="*/ 22901 w 580976"/>
                <a:gd name="connsiteY10" fmla="*/ 182492 h 539296"/>
                <a:gd name="connsiteX11" fmla="*/ 0 w 580976"/>
                <a:gd name="connsiteY11" fmla="*/ 175032 h 539296"/>
                <a:gd name="connsiteX12" fmla="*/ 15377 w 580976"/>
                <a:gd name="connsiteY12" fmla="*/ 204281 h 539296"/>
                <a:gd name="connsiteX13" fmla="*/ 41746 w 580976"/>
                <a:gd name="connsiteY13" fmla="*/ 220115 h 539296"/>
                <a:gd name="connsiteX14" fmla="*/ 55879 w 580976"/>
                <a:gd name="connsiteY14" fmla="*/ 275341 h 539296"/>
                <a:gd name="connsiteX15" fmla="*/ 120265 w 580976"/>
                <a:gd name="connsiteY15" fmla="*/ 328799 h 539296"/>
                <a:gd name="connsiteX16" fmla="*/ 186876 w 580976"/>
                <a:gd name="connsiteY16" fmla="*/ 374079 h 539296"/>
                <a:gd name="connsiteX17" fmla="*/ 193288 w 580976"/>
                <a:gd name="connsiteY17" fmla="*/ 443503 h 539296"/>
                <a:gd name="connsiteX18" fmla="*/ 214553 w 580976"/>
                <a:gd name="connsiteY18" fmla="*/ 464703 h 539296"/>
                <a:gd name="connsiteX19" fmla="*/ 247859 w 580976"/>
                <a:gd name="connsiteY19" fmla="*/ 463525 h 539296"/>
                <a:gd name="connsiteX20" fmla="*/ 309693 w 580976"/>
                <a:gd name="connsiteY20" fmla="*/ 487997 h 539296"/>
                <a:gd name="connsiteX21" fmla="*/ 362497 w 580976"/>
                <a:gd name="connsiteY21" fmla="*/ 499055 h 539296"/>
                <a:gd name="connsiteX22" fmla="*/ 420208 w 580976"/>
                <a:gd name="connsiteY22" fmla="*/ 500429 h 539296"/>
                <a:gd name="connsiteX23" fmla="*/ 454233 w 580976"/>
                <a:gd name="connsiteY23" fmla="*/ 539296 h 539296"/>
                <a:gd name="connsiteX24" fmla="*/ 460253 w 580976"/>
                <a:gd name="connsiteY24" fmla="*/ 505991 h 539296"/>
                <a:gd name="connsiteX25" fmla="*/ 493166 w 580976"/>
                <a:gd name="connsiteY25" fmla="*/ 478378 h 539296"/>
                <a:gd name="connsiteX26" fmla="*/ 520713 w 580976"/>
                <a:gd name="connsiteY26" fmla="*/ 427995 h 539296"/>
                <a:gd name="connsiteX27" fmla="*/ 526994 w 580976"/>
                <a:gd name="connsiteY27" fmla="*/ 396391 h 539296"/>
                <a:gd name="connsiteX28" fmla="*/ 562982 w 580976"/>
                <a:gd name="connsiteY28" fmla="*/ 329454 h 539296"/>
                <a:gd name="connsiteX29" fmla="*/ 555523 w 580976"/>
                <a:gd name="connsiteY29" fmla="*/ 263563 h 539296"/>
                <a:gd name="connsiteX30" fmla="*/ 580976 w 580976"/>
                <a:gd name="connsiteY30" fmla="*/ 165610 h 539296"/>
                <a:gd name="connsiteX31" fmla="*/ 579799 w 580976"/>
                <a:gd name="connsiteY31" fmla="*/ 81071 h 53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0976" h="53929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name="connsiteX0" fmla="*/ 1013028 w 1216065"/>
                <a:gd name="connsiteY0" fmla="*/ 713216 h 903101"/>
                <a:gd name="connsiteX1" fmla="*/ 1013028 w 1216065"/>
                <a:gd name="connsiteY1" fmla="*/ 688679 h 903101"/>
                <a:gd name="connsiteX2" fmla="*/ 1035079 w 1216065"/>
                <a:gd name="connsiteY2" fmla="*/ 683182 h 903101"/>
                <a:gd name="connsiteX3" fmla="*/ 1044370 w 1216065"/>
                <a:gd name="connsiteY3" fmla="*/ 648307 h 903101"/>
                <a:gd name="connsiteX4" fmla="*/ 1166664 w 1216065"/>
                <a:gd name="connsiteY4" fmla="*/ 517180 h 903101"/>
                <a:gd name="connsiteX5" fmla="*/ 1198202 w 1216065"/>
                <a:gd name="connsiteY5" fmla="*/ 272396 h 903101"/>
                <a:gd name="connsiteX6" fmla="*/ 1216065 w 1216065"/>
                <a:gd name="connsiteY6" fmla="*/ 246158 h 903101"/>
                <a:gd name="connsiteX7" fmla="*/ 1191136 w 1216065"/>
                <a:gd name="connsiteY7" fmla="*/ 226462 h 903101"/>
                <a:gd name="connsiteX8" fmla="*/ 1147034 w 1216065"/>
                <a:gd name="connsiteY8" fmla="*/ 148859 h 903101"/>
                <a:gd name="connsiteX9" fmla="*/ 1155213 w 1216065"/>
                <a:gd name="connsiteY9" fmla="*/ 49729 h 903101"/>
                <a:gd name="connsiteX10" fmla="*/ 1137219 w 1216065"/>
                <a:gd name="connsiteY10" fmla="*/ 55225 h 903101"/>
                <a:gd name="connsiteX11" fmla="*/ 1098156 w 1216065"/>
                <a:gd name="connsiteY11" fmla="*/ 14003 h 903101"/>
                <a:gd name="connsiteX12" fmla="*/ 917693 w 1216065"/>
                <a:gd name="connsiteY12" fmla="*/ 0 h 903101"/>
                <a:gd name="connsiteX13" fmla="*/ 458028 w 1216065"/>
                <a:gd name="connsiteY13" fmla="*/ 316367 h 903101"/>
                <a:gd name="connsiteX14" fmla="*/ 328014 w 1216065"/>
                <a:gd name="connsiteY14" fmla="*/ 344307 h 903101"/>
                <a:gd name="connsiteX15" fmla="*/ 320554 w 1216065"/>
                <a:gd name="connsiteY15" fmla="*/ 578883 h 903101"/>
                <a:gd name="connsiteX16" fmla="*/ 252897 w 1216065"/>
                <a:gd name="connsiteY16" fmla="*/ 640978 h 903101"/>
                <a:gd name="connsiteX17" fmla="*/ 88857 w 1216065"/>
                <a:gd name="connsiteY17" fmla="*/ 643530 h 903101"/>
                <a:gd name="connsiteX18" fmla="*/ 61965 w 1216065"/>
                <a:gd name="connsiteY18" fmla="*/ 672975 h 903101"/>
                <a:gd name="connsiteX19" fmla="*/ 6805 w 1216065"/>
                <a:gd name="connsiteY19" fmla="*/ 669376 h 903101"/>
                <a:gd name="connsiteX20" fmla="*/ 0 w 1216065"/>
                <a:gd name="connsiteY20" fmla="*/ 693259 h 903101"/>
                <a:gd name="connsiteX21" fmla="*/ 15115 w 1216065"/>
                <a:gd name="connsiteY21" fmla="*/ 716618 h 903101"/>
                <a:gd name="connsiteX22" fmla="*/ 19957 w 1216065"/>
                <a:gd name="connsiteY22" fmla="*/ 744165 h 903101"/>
                <a:gd name="connsiteX23" fmla="*/ 56076 w 1216065"/>
                <a:gd name="connsiteY23" fmla="*/ 774134 h 903101"/>
                <a:gd name="connsiteX24" fmla="*/ 68770 w 1216065"/>
                <a:gd name="connsiteY24" fmla="*/ 814702 h 903101"/>
                <a:gd name="connsiteX25" fmla="*/ 89250 w 1216065"/>
                <a:gd name="connsiteY25" fmla="*/ 832041 h 903101"/>
                <a:gd name="connsiteX26" fmla="*/ 130538 w 1216065"/>
                <a:gd name="connsiteY26" fmla="*/ 830798 h 903101"/>
                <a:gd name="connsiteX27" fmla="*/ 155991 w 1216065"/>
                <a:gd name="connsiteY27" fmla="*/ 859850 h 903101"/>
                <a:gd name="connsiteX28" fmla="*/ 143101 w 1216065"/>
                <a:gd name="connsiteY28" fmla="*/ 879284 h 903101"/>
                <a:gd name="connsiteX29" fmla="*/ 155860 w 1216065"/>
                <a:gd name="connsiteY29" fmla="*/ 896035 h 903101"/>
                <a:gd name="connsiteX30" fmla="*/ 167442 w 1216065"/>
                <a:gd name="connsiteY30" fmla="*/ 894399 h 903101"/>
                <a:gd name="connsiteX31" fmla="*/ 163974 w 1216065"/>
                <a:gd name="connsiteY31" fmla="*/ 870974 h 903101"/>
                <a:gd name="connsiteX32" fmla="*/ 192895 w 1216065"/>
                <a:gd name="connsiteY32" fmla="*/ 859850 h 903101"/>
                <a:gd name="connsiteX33" fmla="*/ 241643 w 1216065"/>
                <a:gd name="connsiteY33" fmla="*/ 903101 h 903101"/>
                <a:gd name="connsiteX34" fmla="*/ 245045 w 1216065"/>
                <a:gd name="connsiteY34" fmla="*/ 847614 h 903101"/>
                <a:gd name="connsiteX35" fmla="*/ 273966 w 1216065"/>
                <a:gd name="connsiteY35" fmla="*/ 829228 h 903101"/>
                <a:gd name="connsiteX36" fmla="*/ 293531 w 1216065"/>
                <a:gd name="connsiteY36" fmla="*/ 762683 h 903101"/>
                <a:gd name="connsiteX37" fmla="*/ 414843 w 1216065"/>
                <a:gd name="connsiteY37" fmla="*/ 736772 h 903101"/>
                <a:gd name="connsiteX38" fmla="*/ 479621 w 1216065"/>
                <a:gd name="connsiteY38" fmla="*/ 767067 h 903101"/>
                <a:gd name="connsiteX39" fmla="*/ 512403 w 1216065"/>
                <a:gd name="connsiteY39" fmla="*/ 815683 h 903101"/>
                <a:gd name="connsiteX40" fmla="*/ 522283 w 1216065"/>
                <a:gd name="connsiteY40" fmla="*/ 815683 h 903101"/>
                <a:gd name="connsiteX41" fmla="*/ 543483 w 1216065"/>
                <a:gd name="connsiteY41" fmla="*/ 793240 h 903101"/>
                <a:gd name="connsiteX42" fmla="*/ 595306 w 1216065"/>
                <a:gd name="connsiteY42" fmla="*/ 788921 h 903101"/>
                <a:gd name="connsiteX43" fmla="*/ 675396 w 1216065"/>
                <a:gd name="connsiteY43" fmla="*/ 828377 h 903101"/>
                <a:gd name="connsiteX44" fmla="*/ 720806 w 1216065"/>
                <a:gd name="connsiteY44" fmla="*/ 828377 h 903101"/>
                <a:gd name="connsiteX45" fmla="*/ 780088 w 1216065"/>
                <a:gd name="connsiteY45" fmla="*/ 786762 h 903101"/>
                <a:gd name="connsiteX46" fmla="*/ 882424 w 1216065"/>
                <a:gd name="connsiteY46" fmla="*/ 781462 h 903101"/>
                <a:gd name="connsiteX47" fmla="*/ 933462 w 1216065"/>
                <a:gd name="connsiteY47" fmla="*/ 802793 h 903101"/>
                <a:gd name="connsiteX48" fmla="*/ 959831 w 1216065"/>
                <a:gd name="connsiteY48" fmla="*/ 779826 h 903101"/>
                <a:gd name="connsiteX49" fmla="*/ 991304 w 1216065"/>
                <a:gd name="connsiteY49" fmla="*/ 772171 h 903101"/>
                <a:gd name="connsiteX50" fmla="*/ 981424 w 1216065"/>
                <a:gd name="connsiteY50" fmla="*/ 748615 h 903101"/>
                <a:gd name="connsiteX51" fmla="*/ 981424 w 1216065"/>
                <a:gd name="connsiteY51" fmla="*/ 709421 h 903101"/>
                <a:gd name="connsiteX52" fmla="*/ 1013028 w 1216065"/>
                <a:gd name="connsiteY52" fmla="*/ 713216 h 90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6065" h="903101">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name="connsiteX0" fmla="*/ 219134 w 219133"/>
                <a:gd name="connsiteY0" fmla="*/ 90624 h 476742"/>
                <a:gd name="connsiteX1" fmla="*/ 202841 w 219133"/>
                <a:gd name="connsiteY1" fmla="*/ 56795 h 476742"/>
                <a:gd name="connsiteX2" fmla="*/ 203496 w 219133"/>
                <a:gd name="connsiteY2" fmla="*/ 45476 h 476742"/>
                <a:gd name="connsiteX3" fmla="*/ 152262 w 219133"/>
                <a:gd name="connsiteY3" fmla="*/ 0 h 476742"/>
                <a:gd name="connsiteX4" fmla="*/ 148270 w 219133"/>
                <a:gd name="connsiteY4" fmla="*/ 1505 h 476742"/>
                <a:gd name="connsiteX5" fmla="*/ 152393 w 219133"/>
                <a:gd name="connsiteY5" fmla="*/ 28790 h 476742"/>
                <a:gd name="connsiteX6" fmla="*/ 121443 w 219133"/>
                <a:gd name="connsiteY6" fmla="*/ 33174 h 476742"/>
                <a:gd name="connsiteX7" fmla="*/ 106066 w 219133"/>
                <a:gd name="connsiteY7" fmla="*/ 66414 h 476742"/>
                <a:gd name="connsiteX8" fmla="*/ 45737 w 219133"/>
                <a:gd name="connsiteY8" fmla="*/ 71649 h 476742"/>
                <a:gd name="connsiteX9" fmla="*/ 4973 w 219133"/>
                <a:gd name="connsiteY9" fmla="*/ 111301 h 476742"/>
                <a:gd name="connsiteX10" fmla="*/ 0 w 219133"/>
                <a:gd name="connsiteY10" fmla="*/ 148074 h 476742"/>
                <a:gd name="connsiteX11" fmla="*/ 39325 w 219133"/>
                <a:gd name="connsiteY11" fmla="*/ 167181 h 476742"/>
                <a:gd name="connsiteX12" fmla="*/ 81595 w 219133"/>
                <a:gd name="connsiteY12" fmla="*/ 308580 h 476742"/>
                <a:gd name="connsiteX13" fmla="*/ 63993 w 219133"/>
                <a:gd name="connsiteY13" fmla="*/ 439380 h 476742"/>
                <a:gd name="connsiteX14" fmla="*/ 81987 w 219133"/>
                <a:gd name="connsiteY14" fmla="*/ 476742 h 476742"/>
                <a:gd name="connsiteX15" fmla="*/ 117452 w 219133"/>
                <a:gd name="connsiteY15" fmla="*/ 474452 h 476742"/>
                <a:gd name="connsiteX16" fmla="*/ 134857 w 219133"/>
                <a:gd name="connsiteY16" fmla="*/ 286006 h 476742"/>
                <a:gd name="connsiteX17" fmla="*/ 163255 w 219133"/>
                <a:gd name="connsiteY17" fmla="*/ 239483 h 476742"/>
                <a:gd name="connsiteX18" fmla="*/ 172611 w 219133"/>
                <a:gd name="connsiteY18" fmla="*/ 211348 h 476742"/>
                <a:gd name="connsiteX19" fmla="*/ 202645 w 219133"/>
                <a:gd name="connsiteY19" fmla="*/ 186156 h 476742"/>
                <a:gd name="connsiteX20" fmla="*/ 198784 w 219133"/>
                <a:gd name="connsiteY20" fmla="*/ 133614 h 476742"/>
                <a:gd name="connsiteX21" fmla="*/ 214946 w 219133"/>
                <a:gd name="connsiteY21" fmla="*/ 122817 h 476742"/>
                <a:gd name="connsiteX22" fmla="*/ 219134 w 219133"/>
                <a:gd name="connsiteY22" fmla="*/ 90624 h 4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133" h="476742">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name="connsiteX0" fmla="*/ 952699 w 952699"/>
                <a:gd name="connsiteY0" fmla="*/ 583136 h 655962"/>
                <a:gd name="connsiteX1" fmla="*/ 942033 w 952699"/>
                <a:gd name="connsiteY1" fmla="*/ 540670 h 655962"/>
                <a:gd name="connsiteX2" fmla="*/ 872937 w 952699"/>
                <a:gd name="connsiteY2" fmla="*/ 496634 h 655962"/>
                <a:gd name="connsiteX3" fmla="*/ 862729 w 952699"/>
                <a:gd name="connsiteY3" fmla="*/ 433360 h 655962"/>
                <a:gd name="connsiteX4" fmla="*/ 805803 w 952699"/>
                <a:gd name="connsiteY4" fmla="*/ 412291 h 655962"/>
                <a:gd name="connsiteX5" fmla="*/ 803709 w 952699"/>
                <a:gd name="connsiteY5" fmla="*/ 372770 h 655962"/>
                <a:gd name="connsiteX6" fmla="*/ 713477 w 952699"/>
                <a:gd name="connsiteY6" fmla="*/ 340512 h 655962"/>
                <a:gd name="connsiteX7" fmla="*/ 725779 w 952699"/>
                <a:gd name="connsiteY7" fmla="*/ 303607 h 655962"/>
                <a:gd name="connsiteX8" fmla="*/ 711907 w 952699"/>
                <a:gd name="connsiteY8" fmla="*/ 264806 h 655962"/>
                <a:gd name="connsiteX9" fmla="*/ 797558 w 952699"/>
                <a:gd name="connsiteY9" fmla="*/ 264806 h 655962"/>
                <a:gd name="connsiteX10" fmla="*/ 803120 w 952699"/>
                <a:gd name="connsiteY10" fmla="*/ 148597 h 655962"/>
                <a:gd name="connsiteX11" fmla="*/ 741352 w 952699"/>
                <a:gd name="connsiteY11" fmla="*/ 115685 h 655962"/>
                <a:gd name="connsiteX12" fmla="*/ 731406 w 952699"/>
                <a:gd name="connsiteY12" fmla="*/ 0 h 655962"/>
                <a:gd name="connsiteX13" fmla="*/ 688744 w 952699"/>
                <a:gd name="connsiteY13" fmla="*/ 7067 h 655962"/>
                <a:gd name="connsiteX14" fmla="*/ 702419 w 952699"/>
                <a:gd name="connsiteY14" fmla="*/ 73481 h 655962"/>
                <a:gd name="connsiteX15" fmla="*/ 585688 w 952699"/>
                <a:gd name="connsiteY15" fmla="*/ 183604 h 655962"/>
                <a:gd name="connsiteX16" fmla="*/ 547082 w 952699"/>
                <a:gd name="connsiteY16" fmla="*/ 186156 h 655962"/>
                <a:gd name="connsiteX17" fmla="*/ 493558 w 952699"/>
                <a:gd name="connsiteY17" fmla="*/ 139044 h 655962"/>
                <a:gd name="connsiteX18" fmla="*/ 472096 w 952699"/>
                <a:gd name="connsiteY18" fmla="*/ 132305 h 655962"/>
                <a:gd name="connsiteX19" fmla="*/ 462281 w 952699"/>
                <a:gd name="connsiteY19" fmla="*/ 177584 h 655962"/>
                <a:gd name="connsiteX20" fmla="*/ 426097 w 952699"/>
                <a:gd name="connsiteY20" fmla="*/ 177584 h 655962"/>
                <a:gd name="connsiteX21" fmla="*/ 399074 w 952699"/>
                <a:gd name="connsiteY21" fmla="*/ 215077 h 655962"/>
                <a:gd name="connsiteX22" fmla="*/ 318788 w 952699"/>
                <a:gd name="connsiteY22" fmla="*/ 215077 h 655962"/>
                <a:gd name="connsiteX23" fmla="*/ 302299 w 952699"/>
                <a:gd name="connsiteY23" fmla="*/ 194466 h 655962"/>
                <a:gd name="connsiteX24" fmla="*/ 178762 w 952699"/>
                <a:gd name="connsiteY24" fmla="*/ 200878 h 655962"/>
                <a:gd name="connsiteX25" fmla="*/ 160113 w 952699"/>
                <a:gd name="connsiteY25" fmla="*/ 132501 h 655962"/>
                <a:gd name="connsiteX26" fmla="*/ 90297 w 952699"/>
                <a:gd name="connsiteY26" fmla="*/ 139437 h 655962"/>
                <a:gd name="connsiteX27" fmla="*/ 51495 w 952699"/>
                <a:gd name="connsiteY27" fmla="*/ 229407 h 655962"/>
                <a:gd name="connsiteX28" fmla="*/ 0 w 952699"/>
                <a:gd name="connsiteY28" fmla="*/ 252635 h 655962"/>
                <a:gd name="connsiteX29" fmla="*/ 28005 w 952699"/>
                <a:gd name="connsiteY29" fmla="*/ 264740 h 655962"/>
                <a:gd name="connsiteX30" fmla="*/ 43971 w 952699"/>
                <a:gd name="connsiteY30" fmla="*/ 292746 h 655962"/>
                <a:gd name="connsiteX31" fmla="*/ 107375 w 952699"/>
                <a:gd name="connsiteY31" fmla="*/ 303346 h 655962"/>
                <a:gd name="connsiteX32" fmla="*/ 123013 w 952699"/>
                <a:gd name="connsiteY32" fmla="*/ 343587 h 655962"/>
                <a:gd name="connsiteX33" fmla="*/ 201598 w 952699"/>
                <a:gd name="connsiteY33" fmla="*/ 409739 h 655962"/>
                <a:gd name="connsiteX34" fmla="*/ 230716 w 952699"/>
                <a:gd name="connsiteY34" fmla="*/ 459730 h 655962"/>
                <a:gd name="connsiteX35" fmla="*/ 295363 w 952699"/>
                <a:gd name="connsiteY35" fmla="*/ 513581 h 655962"/>
                <a:gd name="connsiteX36" fmla="*/ 295363 w 952699"/>
                <a:gd name="connsiteY36" fmla="*/ 539296 h 655962"/>
                <a:gd name="connsiteX37" fmla="*/ 353729 w 952699"/>
                <a:gd name="connsiteY37" fmla="*/ 601391 h 655962"/>
                <a:gd name="connsiteX38" fmla="*/ 380753 w 952699"/>
                <a:gd name="connsiteY38" fmla="*/ 596026 h 655962"/>
                <a:gd name="connsiteX39" fmla="*/ 425378 w 952699"/>
                <a:gd name="connsiteY39" fmla="*/ 596026 h 655962"/>
                <a:gd name="connsiteX40" fmla="*/ 464245 w 952699"/>
                <a:gd name="connsiteY40" fmla="*/ 577770 h 655962"/>
                <a:gd name="connsiteX41" fmla="*/ 562328 w 952699"/>
                <a:gd name="connsiteY41" fmla="*/ 655962 h 655962"/>
                <a:gd name="connsiteX42" fmla="*/ 577770 w 952699"/>
                <a:gd name="connsiteY42" fmla="*/ 655177 h 655962"/>
                <a:gd name="connsiteX43" fmla="*/ 636463 w 952699"/>
                <a:gd name="connsiteY43" fmla="*/ 655177 h 655962"/>
                <a:gd name="connsiteX44" fmla="*/ 733434 w 952699"/>
                <a:gd name="connsiteY44" fmla="*/ 651447 h 655962"/>
                <a:gd name="connsiteX45" fmla="*/ 796708 w 952699"/>
                <a:gd name="connsiteY45" fmla="*/ 626845 h 655962"/>
                <a:gd name="connsiteX46" fmla="*/ 831060 w 952699"/>
                <a:gd name="connsiteY46" fmla="*/ 579210 h 655962"/>
                <a:gd name="connsiteX47" fmla="*/ 952699 w 952699"/>
                <a:gd name="connsiteY47" fmla="*/ 583136 h 6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2699" h="655962">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name="connsiteX0" fmla="*/ 64778 w 692277"/>
                <a:gd name="connsiteY0" fmla="*/ 675592 h 691099"/>
                <a:gd name="connsiteX1" fmla="*/ 114703 w 692277"/>
                <a:gd name="connsiteY1" fmla="*/ 691099 h 691099"/>
                <a:gd name="connsiteX2" fmla="*/ 149906 w 692277"/>
                <a:gd name="connsiteY2" fmla="*/ 681219 h 691099"/>
                <a:gd name="connsiteX3" fmla="*/ 238306 w 692277"/>
                <a:gd name="connsiteY3" fmla="*/ 585295 h 691099"/>
                <a:gd name="connsiteX4" fmla="*/ 271873 w 692277"/>
                <a:gd name="connsiteY4" fmla="*/ 573059 h 691099"/>
                <a:gd name="connsiteX5" fmla="*/ 336062 w 692277"/>
                <a:gd name="connsiteY5" fmla="*/ 601326 h 691099"/>
                <a:gd name="connsiteX6" fmla="*/ 398354 w 692277"/>
                <a:gd name="connsiteY6" fmla="*/ 591119 h 691099"/>
                <a:gd name="connsiteX7" fmla="*/ 433884 w 692277"/>
                <a:gd name="connsiteY7" fmla="*/ 526144 h 691099"/>
                <a:gd name="connsiteX8" fmla="*/ 492839 w 692277"/>
                <a:gd name="connsiteY8" fmla="*/ 485183 h 691099"/>
                <a:gd name="connsiteX9" fmla="*/ 547606 w 692277"/>
                <a:gd name="connsiteY9" fmla="*/ 416348 h 691099"/>
                <a:gd name="connsiteX10" fmla="*/ 588697 w 692277"/>
                <a:gd name="connsiteY10" fmla="*/ 394493 h 691099"/>
                <a:gd name="connsiteX11" fmla="*/ 616703 w 692277"/>
                <a:gd name="connsiteY11" fmla="*/ 367797 h 691099"/>
                <a:gd name="connsiteX12" fmla="*/ 692277 w 692277"/>
                <a:gd name="connsiteY12" fmla="*/ 331024 h 691099"/>
                <a:gd name="connsiteX13" fmla="*/ 653410 w 692277"/>
                <a:gd name="connsiteY13" fmla="*/ 315647 h 691099"/>
                <a:gd name="connsiteX14" fmla="*/ 615852 w 692277"/>
                <a:gd name="connsiteY14" fmla="*/ 317021 h 691099"/>
                <a:gd name="connsiteX15" fmla="*/ 583921 w 692277"/>
                <a:gd name="connsiteY15" fmla="*/ 285090 h 691099"/>
                <a:gd name="connsiteX16" fmla="*/ 577705 w 692277"/>
                <a:gd name="connsiteY16" fmla="*/ 217760 h 691099"/>
                <a:gd name="connsiteX17" fmla="*/ 517376 w 692277"/>
                <a:gd name="connsiteY17" fmla="*/ 176668 h 691099"/>
                <a:gd name="connsiteX18" fmla="*/ 447886 w 692277"/>
                <a:gd name="connsiteY18" fmla="*/ 119022 h 691099"/>
                <a:gd name="connsiteX19" fmla="*/ 434211 w 692277"/>
                <a:gd name="connsiteY19" fmla="*/ 65433 h 691099"/>
                <a:gd name="connsiteX20" fmla="*/ 409935 w 692277"/>
                <a:gd name="connsiteY20" fmla="*/ 50841 h 691099"/>
                <a:gd name="connsiteX21" fmla="*/ 383174 w 692277"/>
                <a:gd name="connsiteY21" fmla="*/ 0 h 691099"/>
                <a:gd name="connsiteX22" fmla="*/ 318199 w 692277"/>
                <a:gd name="connsiteY22" fmla="*/ 29510 h 691099"/>
                <a:gd name="connsiteX23" fmla="*/ 271938 w 692277"/>
                <a:gd name="connsiteY23" fmla="*/ 64582 h 691099"/>
                <a:gd name="connsiteX24" fmla="*/ 259637 w 692277"/>
                <a:gd name="connsiteY24" fmla="*/ 29379 h 691099"/>
                <a:gd name="connsiteX25" fmla="*/ 217891 w 692277"/>
                <a:gd name="connsiteY25" fmla="*/ 28267 h 691099"/>
                <a:gd name="connsiteX26" fmla="*/ 111694 w 692277"/>
                <a:gd name="connsiteY26" fmla="*/ 48486 h 691099"/>
                <a:gd name="connsiteX27" fmla="*/ 88400 w 692277"/>
                <a:gd name="connsiteY27" fmla="*/ 48486 h 691099"/>
                <a:gd name="connsiteX28" fmla="*/ 80809 w 692277"/>
                <a:gd name="connsiteY28" fmla="*/ 321013 h 691099"/>
                <a:gd name="connsiteX29" fmla="*/ 4907 w 692277"/>
                <a:gd name="connsiteY29" fmla="*/ 328603 h 691099"/>
                <a:gd name="connsiteX30" fmla="*/ 0 w 692277"/>
                <a:gd name="connsiteY30" fmla="*/ 530070 h 691099"/>
                <a:gd name="connsiteX31" fmla="*/ 73285 w 692277"/>
                <a:gd name="connsiteY31" fmla="*/ 604532 h 691099"/>
                <a:gd name="connsiteX32" fmla="*/ 74789 w 692277"/>
                <a:gd name="connsiteY32" fmla="*/ 639277 h 691099"/>
                <a:gd name="connsiteX33" fmla="*/ 62750 w 692277"/>
                <a:gd name="connsiteY33" fmla="*/ 670554 h 691099"/>
                <a:gd name="connsiteX34" fmla="*/ 64778 w 692277"/>
                <a:gd name="connsiteY34" fmla="*/ 675592 h 691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2277" h="691099">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name="connsiteX0" fmla="*/ 0 w 579798"/>
                <a:gd name="connsiteY0" fmla="*/ 606233 h 672451"/>
                <a:gd name="connsiteX1" fmla="*/ 4319 w 579798"/>
                <a:gd name="connsiteY1" fmla="*/ 607673 h 672451"/>
                <a:gd name="connsiteX2" fmla="*/ 37427 w 579798"/>
                <a:gd name="connsiteY2" fmla="*/ 645689 h 672451"/>
                <a:gd name="connsiteX3" fmla="*/ 51757 w 579798"/>
                <a:gd name="connsiteY3" fmla="*/ 672451 h 672451"/>
                <a:gd name="connsiteX4" fmla="*/ 68377 w 579798"/>
                <a:gd name="connsiteY4" fmla="*/ 663487 h 672451"/>
                <a:gd name="connsiteX5" fmla="*/ 111170 w 579798"/>
                <a:gd name="connsiteY5" fmla="*/ 619385 h 672451"/>
                <a:gd name="connsiteX6" fmla="*/ 130931 w 579798"/>
                <a:gd name="connsiteY6" fmla="*/ 621872 h 672451"/>
                <a:gd name="connsiteX7" fmla="*/ 146111 w 579798"/>
                <a:gd name="connsiteY7" fmla="*/ 651055 h 672451"/>
                <a:gd name="connsiteX8" fmla="*/ 173462 w 579798"/>
                <a:gd name="connsiteY8" fmla="*/ 654654 h 672451"/>
                <a:gd name="connsiteX9" fmla="*/ 195578 w 579798"/>
                <a:gd name="connsiteY9" fmla="*/ 622723 h 672451"/>
                <a:gd name="connsiteX10" fmla="*/ 256431 w 579798"/>
                <a:gd name="connsiteY10" fmla="*/ 619451 h 672451"/>
                <a:gd name="connsiteX11" fmla="*/ 259048 w 579798"/>
                <a:gd name="connsiteY11" fmla="*/ 657009 h 672451"/>
                <a:gd name="connsiteX12" fmla="*/ 273836 w 579798"/>
                <a:gd name="connsiteY12" fmla="*/ 657729 h 672451"/>
                <a:gd name="connsiteX13" fmla="*/ 358963 w 579798"/>
                <a:gd name="connsiteY13" fmla="*/ 595372 h 672451"/>
                <a:gd name="connsiteX14" fmla="*/ 377415 w 579798"/>
                <a:gd name="connsiteY14" fmla="*/ 553756 h 672451"/>
                <a:gd name="connsiteX15" fmla="*/ 381276 w 579798"/>
                <a:gd name="connsiteY15" fmla="*/ 469675 h 672451"/>
                <a:gd name="connsiteX16" fmla="*/ 434342 w 579798"/>
                <a:gd name="connsiteY16" fmla="*/ 379379 h 672451"/>
                <a:gd name="connsiteX17" fmla="*/ 508281 w 579798"/>
                <a:gd name="connsiteY17" fmla="*/ 337502 h 672451"/>
                <a:gd name="connsiteX18" fmla="*/ 514104 w 579798"/>
                <a:gd name="connsiteY18" fmla="*/ 282865 h 672451"/>
                <a:gd name="connsiteX19" fmla="*/ 531967 w 579798"/>
                <a:gd name="connsiteY19" fmla="*/ 132043 h 672451"/>
                <a:gd name="connsiteX20" fmla="*/ 575153 w 579798"/>
                <a:gd name="connsiteY20" fmla="*/ 29183 h 672451"/>
                <a:gd name="connsiteX21" fmla="*/ 579799 w 579798"/>
                <a:gd name="connsiteY21" fmla="*/ 5038 h 672451"/>
                <a:gd name="connsiteX22" fmla="*/ 528434 w 579798"/>
                <a:gd name="connsiteY22" fmla="*/ 22182 h 672451"/>
                <a:gd name="connsiteX23" fmla="*/ 499971 w 579798"/>
                <a:gd name="connsiteY23" fmla="*/ 3141 h 672451"/>
                <a:gd name="connsiteX24" fmla="*/ 470526 w 579798"/>
                <a:gd name="connsiteY24" fmla="*/ 0 h 672451"/>
                <a:gd name="connsiteX25" fmla="*/ 390109 w 579798"/>
                <a:gd name="connsiteY25" fmla="*/ 59413 h 672451"/>
                <a:gd name="connsiteX26" fmla="*/ 392792 w 579798"/>
                <a:gd name="connsiteY26" fmla="*/ 158609 h 672451"/>
                <a:gd name="connsiteX27" fmla="*/ 360207 w 579798"/>
                <a:gd name="connsiteY27" fmla="*/ 160637 h 672451"/>
                <a:gd name="connsiteX28" fmla="*/ 294120 w 579798"/>
                <a:gd name="connsiteY28" fmla="*/ 117386 h 672451"/>
                <a:gd name="connsiteX29" fmla="*/ 165021 w 579798"/>
                <a:gd name="connsiteY29" fmla="*/ 116208 h 672451"/>
                <a:gd name="connsiteX30" fmla="*/ 150299 w 579798"/>
                <a:gd name="connsiteY30" fmla="*/ 170976 h 672451"/>
                <a:gd name="connsiteX31" fmla="*/ 163778 w 579798"/>
                <a:gd name="connsiteY31" fmla="*/ 174967 h 672451"/>
                <a:gd name="connsiteX32" fmla="*/ 177650 w 579798"/>
                <a:gd name="connsiteY32" fmla="*/ 143428 h 672451"/>
                <a:gd name="connsiteX33" fmla="*/ 241119 w 579798"/>
                <a:gd name="connsiteY33" fmla="*/ 160834 h 672451"/>
                <a:gd name="connsiteX34" fmla="*/ 259310 w 579798"/>
                <a:gd name="connsiteY34" fmla="*/ 216975 h 672451"/>
                <a:gd name="connsiteX35" fmla="*/ 223976 w 579798"/>
                <a:gd name="connsiteY35" fmla="*/ 268732 h 672451"/>
                <a:gd name="connsiteX36" fmla="*/ 251000 w 579798"/>
                <a:gd name="connsiteY36" fmla="*/ 343652 h 672451"/>
                <a:gd name="connsiteX37" fmla="*/ 229211 w 579798"/>
                <a:gd name="connsiteY37" fmla="*/ 487931 h 672451"/>
                <a:gd name="connsiteX38" fmla="*/ 185371 w 579798"/>
                <a:gd name="connsiteY38" fmla="*/ 489829 h 672451"/>
                <a:gd name="connsiteX39" fmla="*/ 175229 w 579798"/>
                <a:gd name="connsiteY39" fmla="*/ 461954 h 672451"/>
                <a:gd name="connsiteX40" fmla="*/ 143952 w 579798"/>
                <a:gd name="connsiteY40" fmla="*/ 463067 h 672451"/>
                <a:gd name="connsiteX41" fmla="*/ 114638 w 579798"/>
                <a:gd name="connsiteY41" fmla="*/ 446120 h 672451"/>
                <a:gd name="connsiteX42" fmla="*/ 94747 w 579798"/>
                <a:gd name="connsiteY42" fmla="*/ 463917 h 672451"/>
                <a:gd name="connsiteX43" fmla="*/ 31800 w 579798"/>
                <a:gd name="connsiteY43" fmla="*/ 495391 h 672451"/>
                <a:gd name="connsiteX44" fmla="*/ 47700 w 579798"/>
                <a:gd name="connsiteY44" fmla="*/ 573583 h 672451"/>
                <a:gd name="connsiteX45" fmla="*/ 6085 w 579798"/>
                <a:gd name="connsiteY45" fmla="*/ 576396 h 672451"/>
                <a:gd name="connsiteX46" fmla="*/ 0 w 579798"/>
                <a:gd name="connsiteY46" fmla="*/ 606233 h 67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79798" h="672451">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name="connsiteX0" fmla="*/ 133548 w 140156"/>
                <a:gd name="connsiteY0" fmla="*/ 36119 h 100308"/>
                <a:gd name="connsiteX1" fmla="*/ 139175 w 140156"/>
                <a:gd name="connsiteY1" fmla="*/ 20022 h 100308"/>
                <a:gd name="connsiteX2" fmla="*/ 50579 w 140156"/>
                <a:gd name="connsiteY2" fmla="*/ 18714 h 100308"/>
                <a:gd name="connsiteX3" fmla="*/ 32455 w 140156"/>
                <a:gd name="connsiteY3" fmla="*/ 0 h 100308"/>
                <a:gd name="connsiteX4" fmla="*/ 29052 w 140156"/>
                <a:gd name="connsiteY4" fmla="*/ 36511 h 100308"/>
                <a:gd name="connsiteX5" fmla="*/ 0 w 140156"/>
                <a:gd name="connsiteY5" fmla="*/ 94616 h 100308"/>
                <a:gd name="connsiteX6" fmla="*/ 8506 w 140156"/>
                <a:gd name="connsiteY6" fmla="*/ 100308 h 100308"/>
                <a:gd name="connsiteX7" fmla="*/ 140157 w 140156"/>
                <a:gd name="connsiteY7" fmla="*/ 86895 h 100308"/>
                <a:gd name="connsiteX8" fmla="*/ 133548 w 140156"/>
                <a:gd name="connsiteY8" fmla="*/ 36119 h 10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56" h="100308">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name="connsiteX0" fmla="*/ 463132 w 910625"/>
                <a:gd name="connsiteY0" fmla="*/ 674938 h 763402"/>
                <a:gd name="connsiteX1" fmla="*/ 474648 w 910625"/>
                <a:gd name="connsiteY1" fmla="*/ 622395 h 763402"/>
                <a:gd name="connsiteX2" fmla="*/ 516002 w 910625"/>
                <a:gd name="connsiteY2" fmla="*/ 574498 h 763402"/>
                <a:gd name="connsiteX3" fmla="*/ 529416 w 910625"/>
                <a:gd name="connsiteY3" fmla="*/ 549242 h 763402"/>
                <a:gd name="connsiteX4" fmla="*/ 626125 w 910625"/>
                <a:gd name="connsiteY4" fmla="*/ 543549 h 763402"/>
                <a:gd name="connsiteX5" fmla="*/ 652167 w 910625"/>
                <a:gd name="connsiteY5" fmla="*/ 580780 h 763402"/>
                <a:gd name="connsiteX6" fmla="*/ 673040 w 910625"/>
                <a:gd name="connsiteY6" fmla="*/ 576592 h 763402"/>
                <a:gd name="connsiteX7" fmla="*/ 754635 w 910625"/>
                <a:gd name="connsiteY7" fmla="*/ 400775 h 763402"/>
                <a:gd name="connsiteX8" fmla="*/ 787024 w 910625"/>
                <a:gd name="connsiteY8" fmla="*/ 384613 h 763402"/>
                <a:gd name="connsiteX9" fmla="*/ 847745 w 910625"/>
                <a:gd name="connsiteY9" fmla="*/ 199766 h 763402"/>
                <a:gd name="connsiteX10" fmla="*/ 910626 w 910625"/>
                <a:gd name="connsiteY10" fmla="*/ 168947 h 763402"/>
                <a:gd name="connsiteX11" fmla="*/ 910626 w 910625"/>
                <a:gd name="connsiteY11" fmla="*/ 123602 h 763402"/>
                <a:gd name="connsiteX12" fmla="*/ 883602 w 910625"/>
                <a:gd name="connsiteY12" fmla="*/ 114965 h 763402"/>
                <a:gd name="connsiteX13" fmla="*/ 881967 w 910625"/>
                <a:gd name="connsiteY13" fmla="*/ 102075 h 763402"/>
                <a:gd name="connsiteX14" fmla="*/ 866001 w 910625"/>
                <a:gd name="connsiteY14" fmla="*/ 86109 h 763402"/>
                <a:gd name="connsiteX15" fmla="*/ 858672 w 910625"/>
                <a:gd name="connsiteY15" fmla="*/ 57908 h 763402"/>
                <a:gd name="connsiteX16" fmla="*/ 836098 w 910625"/>
                <a:gd name="connsiteY16" fmla="*/ 42531 h 763402"/>
                <a:gd name="connsiteX17" fmla="*/ 828966 w 910625"/>
                <a:gd name="connsiteY17" fmla="*/ 32389 h 763402"/>
                <a:gd name="connsiteX18" fmla="*/ 795465 w 910625"/>
                <a:gd name="connsiteY18" fmla="*/ 40503 h 763402"/>
                <a:gd name="connsiteX19" fmla="*/ 763664 w 910625"/>
                <a:gd name="connsiteY19" fmla="*/ 68181 h 763402"/>
                <a:gd name="connsiteX20" fmla="*/ 705756 w 910625"/>
                <a:gd name="connsiteY20" fmla="*/ 43971 h 763402"/>
                <a:gd name="connsiteX21" fmla="*/ 613235 w 910625"/>
                <a:gd name="connsiteY21" fmla="*/ 48747 h 763402"/>
                <a:gd name="connsiteX22" fmla="*/ 553495 w 910625"/>
                <a:gd name="connsiteY22" fmla="*/ 90690 h 763402"/>
                <a:gd name="connsiteX23" fmla="*/ 497681 w 910625"/>
                <a:gd name="connsiteY23" fmla="*/ 90690 h 763402"/>
                <a:gd name="connsiteX24" fmla="*/ 418311 w 910625"/>
                <a:gd name="connsiteY24" fmla="*/ 51626 h 763402"/>
                <a:gd name="connsiteX25" fmla="*/ 378986 w 910625"/>
                <a:gd name="connsiteY25" fmla="*/ 54898 h 763402"/>
                <a:gd name="connsiteX26" fmla="*/ 357131 w 910625"/>
                <a:gd name="connsiteY26" fmla="*/ 78061 h 763402"/>
                <a:gd name="connsiteX27" fmla="*/ 328995 w 910625"/>
                <a:gd name="connsiteY27" fmla="*/ 78061 h 763402"/>
                <a:gd name="connsiteX28" fmla="*/ 293465 w 910625"/>
                <a:gd name="connsiteY28" fmla="*/ 25388 h 763402"/>
                <a:gd name="connsiteX29" fmla="*/ 239222 w 910625"/>
                <a:gd name="connsiteY29" fmla="*/ 0 h 763402"/>
                <a:gd name="connsiteX30" fmla="*/ 135249 w 910625"/>
                <a:gd name="connsiteY30" fmla="*/ 22247 h 763402"/>
                <a:gd name="connsiteX31" fmla="*/ 116863 w 910625"/>
                <a:gd name="connsiteY31" fmla="*/ 84801 h 763402"/>
                <a:gd name="connsiteX32" fmla="*/ 90035 w 910625"/>
                <a:gd name="connsiteY32" fmla="*/ 101813 h 763402"/>
                <a:gd name="connsiteX33" fmla="*/ 85455 w 910625"/>
                <a:gd name="connsiteY33" fmla="*/ 178042 h 763402"/>
                <a:gd name="connsiteX34" fmla="*/ 102075 w 910625"/>
                <a:gd name="connsiteY34" fmla="*/ 212525 h 763402"/>
                <a:gd name="connsiteX35" fmla="*/ 96055 w 910625"/>
                <a:gd name="connsiteY35" fmla="*/ 258851 h 763402"/>
                <a:gd name="connsiteX36" fmla="*/ 81856 w 910625"/>
                <a:gd name="connsiteY36" fmla="*/ 268274 h 763402"/>
                <a:gd name="connsiteX37" fmla="*/ 85651 w 910625"/>
                <a:gd name="connsiteY37" fmla="*/ 319507 h 763402"/>
                <a:gd name="connsiteX38" fmla="*/ 52346 w 910625"/>
                <a:gd name="connsiteY38" fmla="*/ 347513 h 763402"/>
                <a:gd name="connsiteX39" fmla="*/ 43971 w 910625"/>
                <a:gd name="connsiteY39" fmla="*/ 372573 h 763402"/>
                <a:gd name="connsiteX40" fmla="*/ 16685 w 910625"/>
                <a:gd name="connsiteY40" fmla="*/ 417198 h 763402"/>
                <a:gd name="connsiteX41" fmla="*/ 0 w 910625"/>
                <a:gd name="connsiteY41" fmla="*/ 598251 h 763402"/>
                <a:gd name="connsiteX42" fmla="*/ 90690 w 910625"/>
                <a:gd name="connsiteY42" fmla="*/ 592296 h 763402"/>
                <a:gd name="connsiteX43" fmla="*/ 129033 w 910625"/>
                <a:gd name="connsiteY43" fmla="*/ 598774 h 763402"/>
                <a:gd name="connsiteX44" fmla="*/ 159656 w 910625"/>
                <a:gd name="connsiteY44" fmla="*/ 617357 h 763402"/>
                <a:gd name="connsiteX45" fmla="*/ 169732 w 910625"/>
                <a:gd name="connsiteY45" fmla="*/ 634697 h 763402"/>
                <a:gd name="connsiteX46" fmla="*/ 180659 w 910625"/>
                <a:gd name="connsiteY46" fmla="*/ 641109 h 763402"/>
                <a:gd name="connsiteX47" fmla="*/ 189951 w 910625"/>
                <a:gd name="connsiteY47" fmla="*/ 662505 h 763402"/>
                <a:gd name="connsiteX48" fmla="*/ 204870 w 910625"/>
                <a:gd name="connsiteY48" fmla="*/ 672582 h 763402"/>
                <a:gd name="connsiteX49" fmla="*/ 201991 w 910625"/>
                <a:gd name="connsiteY49" fmla="*/ 679845 h 763402"/>
                <a:gd name="connsiteX50" fmla="*/ 208861 w 910625"/>
                <a:gd name="connsiteY50" fmla="*/ 721460 h 763402"/>
                <a:gd name="connsiteX51" fmla="*/ 231893 w 910625"/>
                <a:gd name="connsiteY51" fmla="*/ 746848 h 763402"/>
                <a:gd name="connsiteX52" fmla="*/ 240792 w 910625"/>
                <a:gd name="connsiteY52" fmla="*/ 753326 h 763402"/>
                <a:gd name="connsiteX53" fmla="*/ 261338 w 910625"/>
                <a:gd name="connsiteY53" fmla="*/ 755354 h 763402"/>
                <a:gd name="connsiteX54" fmla="*/ 270237 w 910625"/>
                <a:gd name="connsiteY54" fmla="*/ 763402 h 763402"/>
                <a:gd name="connsiteX55" fmla="*/ 298831 w 910625"/>
                <a:gd name="connsiteY55" fmla="*/ 753719 h 763402"/>
                <a:gd name="connsiteX56" fmla="*/ 317414 w 910625"/>
                <a:gd name="connsiteY56" fmla="*/ 755747 h 763402"/>
                <a:gd name="connsiteX57" fmla="*/ 338810 w 910625"/>
                <a:gd name="connsiteY57" fmla="*/ 733107 h 763402"/>
                <a:gd name="connsiteX58" fmla="*/ 344830 w 910625"/>
                <a:gd name="connsiteY58" fmla="*/ 733107 h 763402"/>
                <a:gd name="connsiteX59" fmla="*/ 369040 w 910625"/>
                <a:gd name="connsiteY59" fmla="*/ 744820 h 763402"/>
                <a:gd name="connsiteX60" fmla="*/ 423938 w 910625"/>
                <a:gd name="connsiteY60" fmla="*/ 744427 h 763402"/>
                <a:gd name="connsiteX61" fmla="*/ 429565 w 910625"/>
                <a:gd name="connsiteY61" fmla="*/ 717796 h 763402"/>
                <a:gd name="connsiteX62" fmla="*/ 435454 w 910625"/>
                <a:gd name="connsiteY62" fmla="*/ 717469 h 763402"/>
                <a:gd name="connsiteX63" fmla="*/ 463132 w 910625"/>
                <a:gd name="connsiteY63" fmla="*/ 674938 h 7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0625" h="763402">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name="connsiteX0" fmla="*/ 39129 w 594913"/>
                <a:gd name="connsiteY0" fmla="*/ 681677 h 866655"/>
                <a:gd name="connsiteX1" fmla="*/ 66545 w 594913"/>
                <a:gd name="connsiteY1" fmla="*/ 695418 h 866655"/>
                <a:gd name="connsiteX2" fmla="*/ 73023 w 594913"/>
                <a:gd name="connsiteY2" fmla="*/ 695811 h 866655"/>
                <a:gd name="connsiteX3" fmla="*/ 81464 w 594913"/>
                <a:gd name="connsiteY3" fmla="*/ 689333 h 866655"/>
                <a:gd name="connsiteX4" fmla="*/ 92783 w 594913"/>
                <a:gd name="connsiteY4" fmla="*/ 686519 h 866655"/>
                <a:gd name="connsiteX5" fmla="*/ 93176 w 594913"/>
                <a:gd name="connsiteY5" fmla="*/ 704709 h 866655"/>
                <a:gd name="connsiteX6" fmla="*/ 88334 w 594913"/>
                <a:gd name="connsiteY6" fmla="*/ 711122 h 866655"/>
                <a:gd name="connsiteX7" fmla="*/ 88334 w 594913"/>
                <a:gd name="connsiteY7" fmla="*/ 717992 h 866655"/>
                <a:gd name="connsiteX8" fmla="*/ 113984 w 594913"/>
                <a:gd name="connsiteY8" fmla="*/ 752475 h 866655"/>
                <a:gd name="connsiteX9" fmla="*/ 102009 w 594913"/>
                <a:gd name="connsiteY9" fmla="*/ 794810 h 866655"/>
                <a:gd name="connsiteX10" fmla="*/ 125173 w 594913"/>
                <a:gd name="connsiteY10" fmla="*/ 818759 h 866655"/>
                <a:gd name="connsiteX11" fmla="*/ 379444 w 594913"/>
                <a:gd name="connsiteY11" fmla="*/ 822554 h 866655"/>
                <a:gd name="connsiteX12" fmla="*/ 521433 w 594913"/>
                <a:gd name="connsiteY12" fmla="*/ 823797 h 866655"/>
                <a:gd name="connsiteX13" fmla="*/ 586931 w 594913"/>
                <a:gd name="connsiteY13" fmla="*/ 866655 h 866655"/>
                <a:gd name="connsiteX14" fmla="*/ 594913 w 594913"/>
                <a:gd name="connsiteY14" fmla="*/ 866132 h 866655"/>
                <a:gd name="connsiteX15" fmla="*/ 592754 w 594913"/>
                <a:gd name="connsiteY15" fmla="*/ 784603 h 866655"/>
                <a:gd name="connsiteX16" fmla="*/ 526275 w 594913"/>
                <a:gd name="connsiteY16" fmla="*/ 728003 h 866655"/>
                <a:gd name="connsiteX17" fmla="*/ 467189 w 594913"/>
                <a:gd name="connsiteY17" fmla="*/ 620301 h 866655"/>
                <a:gd name="connsiteX18" fmla="*/ 472555 w 594913"/>
                <a:gd name="connsiteY18" fmla="*/ 527452 h 866655"/>
                <a:gd name="connsiteX19" fmla="*/ 526013 w 594913"/>
                <a:gd name="connsiteY19" fmla="*/ 453579 h 866655"/>
                <a:gd name="connsiteX20" fmla="*/ 534192 w 594913"/>
                <a:gd name="connsiteY20" fmla="*/ 403654 h 866655"/>
                <a:gd name="connsiteX21" fmla="*/ 508019 w 594913"/>
                <a:gd name="connsiteY21" fmla="*/ 321601 h 866655"/>
                <a:gd name="connsiteX22" fmla="*/ 449064 w 594913"/>
                <a:gd name="connsiteY22" fmla="*/ 281884 h 866655"/>
                <a:gd name="connsiteX23" fmla="*/ 436632 w 594913"/>
                <a:gd name="connsiteY23" fmla="*/ 202579 h 866655"/>
                <a:gd name="connsiteX24" fmla="*/ 494278 w 594913"/>
                <a:gd name="connsiteY24" fmla="*/ 201009 h 866655"/>
                <a:gd name="connsiteX25" fmla="*/ 535173 w 594913"/>
                <a:gd name="connsiteY25" fmla="*/ 211217 h 866655"/>
                <a:gd name="connsiteX26" fmla="*/ 536744 w 594913"/>
                <a:gd name="connsiteY26" fmla="*/ 186941 h 866655"/>
                <a:gd name="connsiteX27" fmla="*/ 504093 w 594913"/>
                <a:gd name="connsiteY27" fmla="*/ 145522 h 866655"/>
                <a:gd name="connsiteX28" fmla="*/ 502784 w 594913"/>
                <a:gd name="connsiteY28" fmla="*/ 54375 h 866655"/>
                <a:gd name="connsiteX29" fmla="*/ 494278 w 594913"/>
                <a:gd name="connsiteY29" fmla="*/ 0 h 866655"/>
                <a:gd name="connsiteX30" fmla="*/ 477593 w 594913"/>
                <a:gd name="connsiteY30" fmla="*/ 2879 h 866655"/>
                <a:gd name="connsiteX31" fmla="*/ 468301 w 594913"/>
                <a:gd name="connsiteY31" fmla="*/ 12170 h 866655"/>
                <a:gd name="connsiteX32" fmla="*/ 485052 w 594913"/>
                <a:gd name="connsiteY32" fmla="*/ 17536 h 866655"/>
                <a:gd name="connsiteX33" fmla="*/ 485052 w 594913"/>
                <a:gd name="connsiteY33" fmla="*/ 88596 h 866655"/>
                <a:gd name="connsiteX34" fmla="*/ 418769 w 594913"/>
                <a:gd name="connsiteY34" fmla="*/ 121050 h 866655"/>
                <a:gd name="connsiteX35" fmla="*/ 358047 w 594913"/>
                <a:gd name="connsiteY35" fmla="*/ 305832 h 866655"/>
                <a:gd name="connsiteX36" fmla="*/ 324546 w 594913"/>
                <a:gd name="connsiteY36" fmla="*/ 322583 h 866655"/>
                <a:gd name="connsiteX37" fmla="*/ 241643 w 594913"/>
                <a:gd name="connsiteY37" fmla="*/ 501149 h 866655"/>
                <a:gd name="connsiteX38" fmla="*/ 199177 w 594913"/>
                <a:gd name="connsiteY38" fmla="*/ 509655 h 866655"/>
                <a:gd name="connsiteX39" fmla="*/ 172088 w 594913"/>
                <a:gd name="connsiteY39" fmla="*/ 470919 h 866655"/>
                <a:gd name="connsiteX40" fmla="*/ 96644 w 594913"/>
                <a:gd name="connsiteY40" fmla="*/ 475368 h 866655"/>
                <a:gd name="connsiteX41" fmla="*/ 87222 w 594913"/>
                <a:gd name="connsiteY41" fmla="*/ 493100 h 866655"/>
                <a:gd name="connsiteX42" fmla="*/ 47635 w 594913"/>
                <a:gd name="connsiteY42" fmla="*/ 538969 h 866655"/>
                <a:gd name="connsiteX43" fmla="*/ 36381 w 594913"/>
                <a:gd name="connsiteY43" fmla="*/ 590202 h 866655"/>
                <a:gd name="connsiteX44" fmla="*/ 2486 w 594913"/>
                <a:gd name="connsiteY44" fmla="*/ 642287 h 866655"/>
                <a:gd name="connsiteX45" fmla="*/ 0 w 594913"/>
                <a:gd name="connsiteY45" fmla="*/ 640651 h 866655"/>
                <a:gd name="connsiteX46" fmla="*/ 1178 w 594913"/>
                <a:gd name="connsiteY46" fmla="*/ 648568 h 866655"/>
                <a:gd name="connsiteX47" fmla="*/ 26566 w 594913"/>
                <a:gd name="connsiteY47" fmla="*/ 647783 h 866655"/>
                <a:gd name="connsiteX48" fmla="*/ 39129 w 594913"/>
                <a:gd name="connsiteY48" fmla="*/ 681677 h 86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94913" h="866655">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name="connsiteX0" fmla="*/ 181248 w 436697"/>
                <a:gd name="connsiteY0" fmla="*/ 481061 h 481060"/>
                <a:gd name="connsiteX1" fmla="*/ 188708 w 436697"/>
                <a:gd name="connsiteY1" fmla="*/ 444549 h 481060"/>
                <a:gd name="connsiteX2" fmla="*/ 223060 w 436697"/>
                <a:gd name="connsiteY2" fmla="*/ 442259 h 481060"/>
                <a:gd name="connsiteX3" fmla="*/ 208599 w 436697"/>
                <a:gd name="connsiteY3" fmla="*/ 371069 h 481060"/>
                <a:gd name="connsiteX4" fmla="*/ 282342 w 436697"/>
                <a:gd name="connsiteY4" fmla="*/ 334230 h 481060"/>
                <a:gd name="connsiteX5" fmla="*/ 310543 w 436697"/>
                <a:gd name="connsiteY5" fmla="*/ 308973 h 481060"/>
                <a:gd name="connsiteX6" fmla="*/ 347055 w 436697"/>
                <a:gd name="connsiteY6" fmla="*/ 330042 h 481060"/>
                <a:gd name="connsiteX7" fmla="*/ 386641 w 436697"/>
                <a:gd name="connsiteY7" fmla="*/ 328603 h 481060"/>
                <a:gd name="connsiteX8" fmla="*/ 396783 w 436697"/>
                <a:gd name="connsiteY8" fmla="*/ 356412 h 481060"/>
                <a:gd name="connsiteX9" fmla="*/ 411113 w 436697"/>
                <a:gd name="connsiteY9" fmla="*/ 355757 h 481060"/>
                <a:gd name="connsiteX10" fmla="*/ 429827 w 436697"/>
                <a:gd name="connsiteY10" fmla="*/ 231697 h 481060"/>
                <a:gd name="connsiteX11" fmla="*/ 401167 w 436697"/>
                <a:gd name="connsiteY11" fmla="*/ 152196 h 481060"/>
                <a:gd name="connsiteX12" fmla="*/ 436697 w 436697"/>
                <a:gd name="connsiteY12" fmla="*/ 100112 h 481060"/>
                <a:gd name="connsiteX13" fmla="*/ 424527 w 436697"/>
                <a:gd name="connsiteY13" fmla="*/ 62619 h 481060"/>
                <a:gd name="connsiteX14" fmla="*/ 386772 w 436697"/>
                <a:gd name="connsiteY14" fmla="*/ 52215 h 481060"/>
                <a:gd name="connsiteX15" fmla="*/ 372770 w 436697"/>
                <a:gd name="connsiteY15" fmla="*/ 83950 h 481060"/>
                <a:gd name="connsiteX16" fmla="*/ 325527 w 436697"/>
                <a:gd name="connsiteY16" fmla="*/ 70209 h 481060"/>
                <a:gd name="connsiteX17" fmla="*/ 343718 w 436697"/>
                <a:gd name="connsiteY17" fmla="*/ 2094 h 481060"/>
                <a:gd name="connsiteX18" fmla="*/ 202383 w 436697"/>
                <a:gd name="connsiteY18" fmla="*/ 0 h 481060"/>
                <a:gd name="connsiteX19" fmla="*/ 196167 w 436697"/>
                <a:gd name="connsiteY19" fmla="*/ 17863 h 481060"/>
                <a:gd name="connsiteX20" fmla="*/ 204739 w 436697"/>
                <a:gd name="connsiteY20" fmla="*/ 83492 h 481060"/>
                <a:gd name="connsiteX21" fmla="*/ 61834 w 436697"/>
                <a:gd name="connsiteY21" fmla="*/ 98084 h 481060"/>
                <a:gd name="connsiteX22" fmla="*/ 62554 w 436697"/>
                <a:gd name="connsiteY22" fmla="*/ 145588 h 481060"/>
                <a:gd name="connsiteX23" fmla="*/ 84539 w 436697"/>
                <a:gd name="connsiteY23" fmla="*/ 163255 h 481060"/>
                <a:gd name="connsiteX24" fmla="*/ 60787 w 436697"/>
                <a:gd name="connsiteY24" fmla="*/ 158805 h 481060"/>
                <a:gd name="connsiteX25" fmla="*/ 41419 w 436697"/>
                <a:gd name="connsiteY25" fmla="*/ 150888 h 481060"/>
                <a:gd name="connsiteX26" fmla="*/ 35203 w 436697"/>
                <a:gd name="connsiteY26" fmla="*/ 208992 h 481060"/>
                <a:gd name="connsiteX27" fmla="*/ 14984 w 436697"/>
                <a:gd name="connsiteY27" fmla="*/ 224827 h 481060"/>
                <a:gd name="connsiteX28" fmla="*/ 0 w 436697"/>
                <a:gd name="connsiteY28" fmla="*/ 230127 h 481060"/>
                <a:gd name="connsiteX29" fmla="*/ 3010 w 436697"/>
                <a:gd name="connsiteY29" fmla="*/ 236147 h 481060"/>
                <a:gd name="connsiteX30" fmla="*/ 4384 w 436697"/>
                <a:gd name="connsiteY30" fmla="*/ 240989 h 481060"/>
                <a:gd name="connsiteX31" fmla="*/ 24406 w 436697"/>
                <a:gd name="connsiteY31" fmla="*/ 281099 h 481060"/>
                <a:gd name="connsiteX32" fmla="*/ 39587 w 436697"/>
                <a:gd name="connsiteY32" fmla="*/ 322518 h 481060"/>
                <a:gd name="connsiteX33" fmla="*/ 84539 w 436697"/>
                <a:gd name="connsiteY33" fmla="*/ 381930 h 481060"/>
                <a:gd name="connsiteX34" fmla="*/ 112151 w 436697"/>
                <a:gd name="connsiteY34" fmla="*/ 408823 h 481060"/>
                <a:gd name="connsiteX35" fmla="*/ 171564 w 436697"/>
                <a:gd name="connsiteY35" fmla="*/ 466208 h 481060"/>
                <a:gd name="connsiteX36" fmla="*/ 181248 w 436697"/>
                <a:gd name="connsiteY36" fmla="*/ 481061 h 48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36697" h="481060">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name="connsiteX0" fmla="*/ 360696 w 1015841"/>
                <a:gd name="connsiteY0" fmla="*/ 901047 h 934050"/>
                <a:gd name="connsiteX1" fmla="*/ 367764 w 1015841"/>
                <a:gd name="connsiteY1" fmla="*/ 904647 h 934050"/>
                <a:gd name="connsiteX2" fmla="*/ 421746 w 1015841"/>
                <a:gd name="connsiteY2" fmla="*/ 857995 h 934050"/>
                <a:gd name="connsiteX3" fmla="*/ 460481 w 1015841"/>
                <a:gd name="connsiteY3" fmla="*/ 896730 h 934050"/>
                <a:gd name="connsiteX4" fmla="*/ 465976 w 1015841"/>
                <a:gd name="connsiteY4" fmla="*/ 927287 h 934050"/>
                <a:gd name="connsiteX5" fmla="*/ 547310 w 1015841"/>
                <a:gd name="connsiteY5" fmla="*/ 927287 h 934050"/>
                <a:gd name="connsiteX6" fmla="*/ 608423 w 1015841"/>
                <a:gd name="connsiteY6" fmla="*/ 899021 h 934050"/>
                <a:gd name="connsiteX7" fmla="*/ 621117 w 1015841"/>
                <a:gd name="connsiteY7" fmla="*/ 377522 h 934050"/>
                <a:gd name="connsiteX8" fmla="*/ 697087 w 1015841"/>
                <a:gd name="connsiteY8" fmla="*/ 369930 h 934050"/>
                <a:gd name="connsiteX9" fmla="*/ 704742 w 1015841"/>
                <a:gd name="connsiteY9" fmla="*/ 95637 h 934050"/>
                <a:gd name="connsiteX10" fmla="*/ 744720 w 1015841"/>
                <a:gd name="connsiteY10" fmla="*/ 95637 h 934050"/>
                <a:gd name="connsiteX11" fmla="*/ 851179 w 1015841"/>
                <a:gd name="connsiteY11" fmla="*/ 75353 h 934050"/>
                <a:gd name="connsiteX12" fmla="*/ 908107 w 1015841"/>
                <a:gd name="connsiteY12" fmla="*/ 76857 h 934050"/>
                <a:gd name="connsiteX13" fmla="*/ 916088 w 1015841"/>
                <a:gd name="connsiteY13" fmla="*/ 99826 h 934050"/>
                <a:gd name="connsiteX14" fmla="*/ 943242 w 1015841"/>
                <a:gd name="connsiteY14" fmla="*/ 79215 h 934050"/>
                <a:gd name="connsiteX15" fmla="*/ 1009134 w 1015841"/>
                <a:gd name="connsiteY15" fmla="*/ 49247 h 934050"/>
                <a:gd name="connsiteX16" fmla="*/ 1007761 w 1015841"/>
                <a:gd name="connsiteY16" fmla="*/ 46694 h 934050"/>
                <a:gd name="connsiteX17" fmla="*/ 955938 w 1015841"/>
                <a:gd name="connsiteY17" fmla="*/ 38841 h 934050"/>
                <a:gd name="connsiteX18" fmla="*/ 745701 w 1015841"/>
                <a:gd name="connsiteY18" fmla="*/ 80653 h 934050"/>
                <a:gd name="connsiteX19" fmla="*/ 674054 w 1015841"/>
                <a:gd name="connsiteY19" fmla="*/ 67567 h 934050"/>
                <a:gd name="connsiteX20" fmla="*/ 555164 w 1015841"/>
                <a:gd name="connsiteY20" fmla="*/ 71426 h 934050"/>
                <a:gd name="connsiteX21" fmla="*/ 507070 w 1015841"/>
                <a:gd name="connsiteY21" fmla="*/ 34719 h 934050"/>
                <a:gd name="connsiteX22" fmla="*/ 174539 w 1015841"/>
                <a:gd name="connsiteY22" fmla="*/ 43553 h 934050"/>
                <a:gd name="connsiteX23" fmla="*/ 98442 w 1015841"/>
                <a:gd name="connsiteY23" fmla="*/ -6764 h 934050"/>
                <a:gd name="connsiteX24" fmla="*/ 55780 w 1015841"/>
                <a:gd name="connsiteY24" fmla="*/ 17575 h 934050"/>
                <a:gd name="connsiteX25" fmla="*/ 52051 w 1015841"/>
                <a:gd name="connsiteY25" fmla="*/ 16594 h 934050"/>
                <a:gd name="connsiteX26" fmla="*/ 31571 w 1015841"/>
                <a:gd name="connsiteY26" fmla="*/ 11949 h 934050"/>
                <a:gd name="connsiteX27" fmla="*/ -6707 w 1015841"/>
                <a:gd name="connsiteY27" fmla="*/ 31579 h 934050"/>
                <a:gd name="connsiteX28" fmla="*/ -2388 w 1015841"/>
                <a:gd name="connsiteY28" fmla="*/ 83925 h 934050"/>
                <a:gd name="connsiteX29" fmla="*/ 14165 w 1015841"/>
                <a:gd name="connsiteY29" fmla="*/ 117034 h 934050"/>
                <a:gd name="connsiteX30" fmla="*/ 39029 w 1015841"/>
                <a:gd name="connsiteY30" fmla="*/ 141245 h 934050"/>
                <a:gd name="connsiteX31" fmla="*/ 79793 w 1015841"/>
                <a:gd name="connsiteY31" fmla="*/ 197844 h 934050"/>
                <a:gd name="connsiteX32" fmla="*/ 91573 w 1015841"/>
                <a:gd name="connsiteY32" fmla="*/ 231736 h 934050"/>
                <a:gd name="connsiteX33" fmla="*/ 115062 w 1015841"/>
                <a:gd name="connsiteY33" fmla="*/ 264452 h 934050"/>
                <a:gd name="connsiteX34" fmla="*/ 130241 w 1015841"/>
                <a:gd name="connsiteY34" fmla="*/ 305220 h 934050"/>
                <a:gd name="connsiteX35" fmla="*/ 166820 w 1015841"/>
                <a:gd name="connsiteY35" fmla="*/ 362537 h 934050"/>
                <a:gd name="connsiteX36" fmla="*/ 175849 w 1015841"/>
                <a:gd name="connsiteY36" fmla="*/ 382560 h 934050"/>
                <a:gd name="connsiteX37" fmla="*/ 215109 w 1015841"/>
                <a:gd name="connsiteY37" fmla="*/ 429542 h 934050"/>
                <a:gd name="connsiteX38" fmla="*/ 220671 w 1015841"/>
                <a:gd name="connsiteY38" fmla="*/ 459245 h 934050"/>
                <a:gd name="connsiteX39" fmla="*/ 220671 w 1015841"/>
                <a:gd name="connsiteY39" fmla="*/ 557394 h 934050"/>
                <a:gd name="connsiteX40" fmla="*/ 226166 w 1015841"/>
                <a:gd name="connsiteY40" fmla="*/ 573951 h 934050"/>
                <a:gd name="connsiteX41" fmla="*/ 248282 w 1015841"/>
                <a:gd name="connsiteY41" fmla="*/ 623025 h 934050"/>
                <a:gd name="connsiteX42" fmla="*/ 250378 w 1015841"/>
                <a:gd name="connsiteY42" fmla="*/ 676876 h 934050"/>
                <a:gd name="connsiteX43" fmla="*/ 268305 w 1015841"/>
                <a:gd name="connsiteY43" fmla="*/ 714893 h 934050"/>
                <a:gd name="connsiteX44" fmla="*/ 264838 w 1015841"/>
                <a:gd name="connsiteY44" fmla="*/ 726605 h 934050"/>
                <a:gd name="connsiteX45" fmla="*/ 273148 w 1015841"/>
                <a:gd name="connsiteY45" fmla="*/ 745254 h 934050"/>
                <a:gd name="connsiteX46" fmla="*/ 286235 w 1015841"/>
                <a:gd name="connsiteY46" fmla="*/ 809508 h 934050"/>
                <a:gd name="connsiteX47" fmla="*/ 293104 w 1015841"/>
                <a:gd name="connsiteY47" fmla="*/ 821221 h 934050"/>
                <a:gd name="connsiteX48" fmla="*/ 310379 w 1015841"/>
                <a:gd name="connsiteY48" fmla="*/ 837841 h 934050"/>
                <a:gd name="connsiteX49" fmla="*/ 324184 w 1015841"/>
                <a:gd name="connsiteY49" fmla="*/ 864014 h 93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15841" h="934050">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name="connsiteX0" fmla="*/ 442455 w 463655"/>
                <a:gd name="connsiteY0" fmla="*/ 415235 h 509131"/>
                <a:gd name="connsiteX1" fmla="*/ 419685 w 463655"/>
                <a:gd name="connsiteY1" fmla="*/ 404504 h 509131"/>
                <a:gd name="connsiteX2" fmla="*/ 397372 w 463655"/>
                <a:gd name="connsiteY2" fmla="*/ 308319 h 509131"/>
                <a:gd name="connsiteX3" fmla="*/ 426359 w 463655"/>
                <a:gd name="connsiteY3" fmla="*/ 270171 h 509131"/>
                <a:gd name="connsiteX4" fmla="*/ 430089 w 463655"/>
                <a:gd name="connsiteY4" fmla="*/ 233529 h 509131"/>
                <a:gd name="connsiteX5" fmla="*/ 463656 w 463655"/>
                <a:gd name="connsiteY5" fmla="*/ 188773 h 509131"/>
                <a:gd name="connsiteX6" fmla="*/ 455542 w 463655"/>
                <a:gd name="connsiteY6" fmla="*/ 108160 h 509131"/>
                <a:gd name="connsiteX7" fmla="*/ 435454 w 463655"/>
                <a:gd name="connsiteY7" fmla="*/ 106982 h 509131"/>
                <a:gd name="connsiteX8" fmla="*/ 418769 w 463655"/>
                <a:gd name="connsiteY8" fmla="*/ 68508 h 509131"/>
                <a:gd name="connsiteX9" fmla="*/ 399662 w 463655"/>
                <a:gd name="connsiteY9" fmla="*/ 65825 h 509131"/>
                <a:gd name="connsiteX10" fmla="*/ 329715 w 463655"/>
                <a:gd name="connsiteY10" fmla="*/ 89577 h 509131"/>
                <a:gd name="connsiteX11" fmla="*/ 295625 w 463655"/>
                <a:gd name="connsiteY11" fmla="*/ 91213 h 509131"/>
                <a:gd name="connsiteX12" fmla="*/ 265460 w 463655"/>
                <a:gd name="connsiteY12" fmla="*/ 32062 h 509131"/>
                <a:gd name="connsiteX13" fmla="*/ 234445 w 463655"/>
                <a:gd name="connsiteY13" fmla="*/ 20742 h 509131"/>
                <a:gd name="connsiteX14" fmla="*/ 180660 w 463655"/>
                <a:gd name="connsiteY14" fmla="*/ 42858 h 509131"/>
                <a:gd name="connsiteX15" fmla="*/ 183604 w 463655"/>
                <a:gd name="connsiteY15" fmla="*/ 720 h 509131"/>
                <a:gd name="connsiteX16" fmla="*/ 160310 w 463655"/>
                <a:gd name="connsiteY16" fmla="*/ 0 h 509131"/>
                <a:gd name="connsiteX17" fmla="*/ 150560 w 463655"/>
                <a:gd name="connsiteY17" fmla="*/ 34090 h 509131"/>
                <a:gd name="connsiteX18" fmla="*/ 96513 w 463655"/>
                <a:gd name="connsiteY18" fmla="*/ 43316 h 509131"/>
                <a:gd name="connsiteX19" fmla="*/ 81398 w 463655"/>
                <a:gd name="connsiteY19" fmla="*/ 32585 h 509131"/>
                <a:gd name="connsiteX20" fmla="*/ 38932 w 463655"/>
                <a:gd name="connsiteY20" fmla="*/ 66807 h 509131"/>
                <a:gd name="connsiteX21" fmla="*/ 39718 w 463655"/>
                <a:gd name="connsiteY21" fmla="*/ 82118 h 509131"/>
                <a:gd name="connsiteX22" fmla="*/ 57646 w 463655"/>
                <a:gd name="connsiteY22" fmla="*/ 98803 h 509131"/>
                <a:gd name="connsiteX23" fmla="*/ 57646 w 463655"/>
                <a:gd name="connsiteY23" fmla="*/ 149186 h 509131"/>
                <a:gd name="connsiteX24" fmla="*/ 75444 w 463655"/>
                <a:gd name="connsiteY24" fmla="*/ 193680 h 509131"/>
                <a:gd name="connsiteX25" fmla="*/ 32324 w 463655"/>
                <a:gd name="connsiteY25" fmla="*/ 189362 h 509131"/>
                <a:gd name="connsiteX26" fmla="*/ 32324 w 463655"/>
                <a:gd name="connsiteY26" fmla="*/ 191848 h 509131"/>
                <a:gd name="connsiteX27" fmla="*/ 44952 w 463655"/>
                <a:gd name="connsiteY27" fmla="*/ 216974 h 509131"/>
                <a:gd name="connsiteX28" fmla="*/ 21724 w 463655"/>
                <a:gd name="connsiteY28" fmla="*/ 260291 h 509131"/>
                <a:gd name="connsiteX29" fmla="*/ 4777 w 463655"/>
                <a:gd name="connsiteY29" fmla="*/ 265264 h 509131"/>
                <a:gd name="connsiteX30" fmla="*/ 13872 w 463655"/>
                <a:gd name="connsiteY30" fmla="*/ 311001 h 509131"/>
                <a:gd name="connsiteX31" fmla="*/ 0 w 463655"/>
                <a:gd name="connsiteY31" fmla="*/ 333837 h 509131"/>
                <a:gd name="connsiteX32" fmla="*/ 36381 w 463655"/>
                <a:gd name="connsiteY32" fmla="*/ 348821 h 509131"/>
                <a:gd name="connsiteX33" fmla="*/ 46326 w 463655"/>
                <a:gd name="connsiteY33" fmla="*/ 372377 h 509131"/>
                <a:gd name="connsiteX34" fmla="*/ 95008 w 463655"/>
                <a:gd name="connsiteY34" fmla="*/ 387688 h 509131"/>
                <a:gd name="connsiteX35" fmla="*/ 65367 w 463655"/>
                <a:gd name="connsiteY35" fmla="*/ 504878 h 509131"/>
                <a:gd name="connsiteX36" fmla="*/ 80220 w 463655"/>
                <a:gd name="connsiteY36" fmla="*/ 509131 h 509131"/>
                <a:gd name="connsiteX37" fmla="*/ 89839 w 463655"/>
                <a:gd name="connsiteY37" fmla="*/ 505860 h 509131"/>
                <a:gd name="connsiteX38" fmla="*/ 131454 w 463655"/>
                <a:gd name="connsiteY38" fmla="*/ 486884 h 509131"/>
                <a:gd name="connsiteX39" fmla="*/ 176995 w 463655"/>
                <a:gd name="connsiteY39" fmla="*/ 467123 h 509131"/>
                <a:gd name="connsiteX40" fmla="*/ 284305 w 463655"/>
                <a:gd name="connsiteY40" fmla="*/ 444942 h 509131"/>
                <a:gd name="connsiteX41" fmla="*/ 344045 w 463655"/>
                <a:gd name="connsiteY41" fmla="*/ 440950 h 509131"/>
                <a:gd name="connsiteX42" fmla="*/ 357786 w 463655"/>
                <a:gd name="connsiteY42" fmla="*/ 440950 h 509131"/>
                <a:gd name="connsiteX43" fmla="*/ 395278 w 463655"/>
                <a:gd name="connsiteY43" fmla="*/ 451027 h 509131"/>
                <a:gd name="connsiteX44" fmla="*/ 416675 w 463655"/>
                <a:gd name="connsiteY44" fmla="*/ 451027 h 509131"/>
                <a:gd name="connsiteX45" fmla="*/ 442455 w 463655"/>
                <a:gd name="connsiteY45" fmla="*/ 459861 h 509131"/>
                <a:gd name="connsiteX46" fmla="*/ 442455 w 463655"/>
                <a:gd name="connsiteY46" fmla="*/ 415235 h 50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3655" h="509131">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name="connsiteX0" fmla="*/ 757448 w 765038"/>
                <a:gd name="connsiteY0" fmla="*/ 116732 h 1067467"/>
                <a:gd name="connsiteX1" fmla="*/ 757448 w 765038"/>
                <a:gd name="connsiteY1" fmla="*/ 109142 h 1067467"/>
                <a:gd name="connsiteX2" fmla="*/ 756074 w 765038"/>
                <a:gd name="connsiteY2" fmla="*/ 65629 h 1067467"/>
                <a:gd name="connsiteX3" fmla="*/ 745016 w 765038"/>
                <a:gd name="connsiteY3" fmla="*/ 53197 h 1067467"/>
                <a:gd name="connsiteX4" fmla="*/ 745670 w 765038"/>
                <a:gd name="connsiteY4" fmla="*/ 45607 h 1067467"/>
                <a:gd name="connsiteX5" fmla="*/ 755354 w 765038"/>
                <a:gd name="connsiteY5" fmla="*/ 30426 h 1067467"/>
                <a:gd name="connsiteX6" fmla="*/ 757448 w 765038"/>
                <a:gd name="connsiteY6" fmla="*/ 12432 h 1067467"/>
                <a:gd name="connsiteX7" fmla="*/ 741548 w 765038"/>
                <a:gd name="connsiteY7" fmla="*/ 10404 h 1067467"/>
                <a:gd name="connsiteX8" fmla="*/ 723619 w 765038"/>
                <a:gd name="connsiteY8" fmla="*/ 0 h 1067467"/>
                <a:gd name="connsiteX9" fmla="*/ 700129 w 765038"/>
                <a:gd name="connsiteY9" fmla="*/ 3468 h 1067467"/>
                <a:gd name="connsiteX10" fmla="*/ 695941 w 765038"/>
                <a:gd name="connsiteY10" fmla="*/ 17274 h 1067467"/>
                <a:gd name="connsiteX11" fmla="*/ 662113 w 765038"/>
                <a:gd name="connsiteY11" fmla="*/ 34548 h 1067467"/>
                <a:gd name="connsiteX12" fmla="*/ 621348 w 765038"/>
                <a:gd name="connsiteY12" fmla="*/ 37296 h 1067467"/>
                <a:gd name="connsiteX13" fmla="*/ 584052 w 765038"/>
                <a:gd name="connsiteY13" fmla="*/ 51823 h 1067467"/>
                <a:gd name="connsiteX14" fmla="*/ 552971 w 765038"/>
                <a:gd name="connsiteY14" fmla="*/ 51103 h 1067467"/>
                <a:gd name="connsiteX15" fmla="*/ 529481 w 765038"/>
                <a:gd name="connsiteY15" fmla="*/ 62881 h 1067467"/>
                <a:gd name="connsiteX16" fmla="*/ 498400 w 765038"/>
                <a:gd name="connsiteY16" fmla="*/ 67723 h 1067467"/>
                <a:gd name="connsiteX17" fmla="*/ 454887 w 765038"/>
                <a:gd name="connsiteY17" fmla="*/ 67003 h 1067467"/>
                <a:gd name="connsiteX18" fmla="*/ 438987 w 765038"/>
                <a:gd name="connsiteY18" fmla="*/ 79435 h 1067467"/>
                <a:gd name="connsiteX19" fmla="*/ 428649 w 765038"/>
                <a:gd name="connsiteY19" fmla="*/ 82183 h 1067467"/>
                <a:gd name="connsiteX20" fmla="*/ 410720 w 765038"/>
                <a:gd name="connsiteY20" fmla="*/ 96055 h 1067467"/>
                <a:gd name="connsiteX21" fmla="*/ 389978 w 765038"/>
                <a:gd name="connsiteY21" fmla="*/ 96709 h 1067467"/>
                <a:gd name="connsiteX22" fmla="*/ 338156 w 765038"/>
                <a:gd name="connsiteY22" fmla="*/ 87745 h 1067467"/>
                <a:gd name="connsiteX23" fmla="*/ 325069 w 765038"/>
                <a:gd name="connsiteY23" fmla="*/ 95335 h 1067467"/>
                <a:gd name="connsiteX24" fmla="*/ 309169 w 765038"/>
                <a:gd name="connsiteY24" fmla="*/ 101551 h 1067467"/>
                <a:gd name="connsiteX25" fmla="*/ 284305 w 765038"/>
                <a:gd name="connsiteY25" fmla="*/ 120200 h 1067467"/>
                <a:gd name="connsiteX26" fmla="*/ 235950 w 765038"/>
                <a:gd name="connsiteY26" fmla="*/ 121574 h 1067467"/>
                <a:gd name="connsiteX27" fmla="*/ 199308 w 765038"/>
                <a:gd name="connsiteY27" fmla="*/ 96055 h 1067467"/>
                <a:gd name="connsiteX28" fmla="*/ 147485 w 765038"/>
                <a:gd name="connsiteY28" fmla="*/ 48747 h 1067467"/>
                <a:gd name="connsiteX29" fmla="*/ 124257 w 765038"/>
                <a:gd name="connsiteY29" fmla="*/ 108880 h 1067467"/>
                <a:gd name="connsiteX30" fmla="*/ 222929 w 765038"/>
                <a:gd name="connsiteY30" fmla="*/ 211413 h 1067467"/>
                <a:gd name="connsiteX31" fmla="*/ 452663 w 765038"/>
                <a:gd name="connsiteY31" fmla="*/ 309889 h 1067467"/>
                <a:gd name="connsiteX32" fmla="*/ 545708 w 765038"/>
                <a:gd name="connsiteY32" fmla="*/ 309889 h 1067467"/>
                <a:gd name="connsiteX33" fmla="*/ 490679 w 765038"/>
                <a:gd name="connsiteY33" fmla="*/ 367797 h 1067467"/>
                <a:gd name="connsiteX34" fmla="*/ 300467 w 765038"/>
                <a:gd name="connsiteY34" fmla="*/ 555916 h 1067467"/>
                <a:gd name="connsiteX35" fmla="*/ 222602 w 765038"/>
                <a:gd name="connsiteY35" fmla="*/ 555916 h 1067467"/>
                <a:gd name="connsiteX36" fmla="*/ 159328 w 765038"/>
                <a:gd name="connsiteY36" fmla="*/ 602896 h 1067467"/>
                <a:gd name="connsiteX37" fmla="*/ 63339 w 765038"/>
                <a:gd name="connsiteY37" fmla="*/ 634893 h 1067467"/>
                <a:gd name="connsiteX38" fmla="*/ 44429 w 765038"/>
                <a:gd name="connsiteY38" fmla="*/ 693455 h 1067467"/>
                <a:gd name="connsiteX39" fmla="*/ 10142 w 765038"/>
                <a:gd name="connsiteY39" fmla="*/ 723750 h 1067467"/>
                <a:gd name="connsiteX40" fmla="*/ 0 w 765038"/>
                <a:gd name="connsiteY40" fmla="*/ 1017543 h 1067467"/>
                <a:gd name="connsiteX41" fmla="*/ 49860 w 765038"/>
                <a:gd name="connsiteY41" fmla="*/ 1067468 h 1067467"/>
                <a:gd name="connsiteX42" fmla="*/ 115750 w 765038"/>
                <a:gd name="connsiteY42" fmla="*/ 993987 h 1067467"/>
                <a:gd name="connsiteX43" fmla="*/ 119873 w 765038"/>
                <a:gd name="connsiteY43" fmla="*/ 969843 h 1067467"/>
                <a:gd name="connsiteX44" fmla="*/ 139240 w 765038"/>
                <a:gd name="connsiteY44" fmla="*/ 966375 h 1067467"/>
                <a:gd name="connsiteX45" fmla="*/ 205524 w 765038"/>
                <a:gd name="connsiteY45" fmla="*/ 891062 h 1067467"/>
                <a:gd name="connsiteX46" fmla="*/ 307795 w 765038"/>
                <a:gd name="connsiteY46" fmla="*/ 804036 h 1067467"/>
                <a:gd name="connsiteX47" fmla="*/ 337501 w 765038"/>
                <a:gd name="connsiteY47" fmla="*/ 801288 h 1067467"/>
                <a:gd name="connsiteX48" fmla="*/ 382388 w 765038"/>
                <a:gd name="connsiteY48" fmla="*/ 770862 h 1067467"/>
                <a:gd name="connsiteX49" fmla="*/ 407907 w 765038"/>
                <a:gd name="connsiteY49" fmla="*/ 741875 h 1067467"/>
                <a:gd name="connsiteX50" fmla="*/ 414123 w 765038"/>
                <a:gd name="connsiteY50" fmla="*/ 721853 h 1067467"/>
                <a:gd name="connsiteX51" fmla="*/ 445204 w 765038"/>
                <a:gd name="connsiteY51" fmla="*/ 696269 h 1067467"/>
                <a:gd name="connsiteX52" fmla="*/ 472881 w 765038"/>
                <a:gd name="connsiteY52" fmla="*/ 670030 h 1067467"/>
                <a:gd name="connsiteX53" fmla="*/ 517048 w 765038"/>
                <a:gd name="connsiteY53" fmla="*/ 625798 h 1067467"/>
                <a:gd name="connsiteX54" fmla="*/ 539165 w 765038"/>
                <a:gd name="connsiteY54" fmla="*/ 593343 h 1067467"/>
                <a:gd name="connsiteX55" fmla="*/ 557159 w 765038"/>
                <a:gd name="connsiteY55" fmla="*/ 547082 h 1067467"/>
                <a:gd name="connsiteX56" fmla="*/ 607542 w 765038"/>
                <a:gd name="connsiteY56" fmla="*/ 501476 h 1067467"/>
                <a:gd name="connsiteX57" fmla="*/ 613758 w 765038"/>
                <a:gd name="connsiteY57" fmla="*/ 480079 h 1067467"/>
                <a:gd name="connsiteX58" fmla="*/ 626910 w 765038"/>
                <a:gd name="connsiteY58" fmla="*/ 433099 h 1067467"/>
                <a:gd name="connsiteX59" fmla="*/ 667674 w 765038"/>
                <a:gd name="connsiteY59" fmla="*/ 350195 h 1067467"/>
                <a:gd name="connsiteX60" fmla="*/ 674545 w 765038"/>
                <a:gd name="connsiteY60" fmla="*/ 314993 h 1067467"/>
                <a:gd name="connsiteX61" fmla="*/ 697316 w 765038"/>
                <a:gd name="connsiteY61" fmla="*/ 289408 h 1067467"/>
                <a:gd name="connsiteX62" fmla="*/ 698755 w 765038"/>
                <a:gd name="connsiteY62" fmla="*/ 273574 h 1067467"/>
                <a:gd name="connsiteX63" fmla="*/ 708374 w 765038"/>
                <a:gd name="connsiteY63" fmla="*/ 262516 h 1067467"/>
                <a:gd name="connsiteX64" fmla="*/ 717403 w 765038"/>
                <a:gd name="connsiteY64" fmla="*/ 236932 h 1067467"/>
                <a:gd name="connsiteX65" fmla="*/ 733238 w 765038"/>
                <a:gd name="connsiteY65" fmla="*/ 221751 h 1067467"/>
                <a:gd name="connsiteX66" fmla="*/ 742268 w 765038"/>
                <a:gd name="connsiteY66" fmla="*/ 134006 h 1067467"/>
                <a:gd name="connsiteX67" fmla="*/ 751886 w 765038"/>
                <a:gd name="connsiteY67" fmla="*/ 127136 h 1067467"/>
                <a:gd name="connsiteX68" fmla="*/ 765038 w 765038"/>
                <a:gd name="connsiteY68" fmla="*/ 126416 h 1067467"/>
                <a:gd name="connsiteX69" fmla="*/ 765038 w 765038"/>
                <a:gd name="connsiteY69" fmla="*/ 120200 h 1067467"/>
                <a:gd name="connsiteX70" fmla="*/ 757448 w 765038"/>
                <a:gd name="connsiteY70" fmla="*/ 116732 h 106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5038" h="1067467">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name="connsiteX0" fmla="*/ 766020 w 837799"/>
                <a:gd name="connsiteY0" fmla="*/ 48551 h 1258204"/>
                <a:gd name="connsiteX1" fmla="*/ 680042 w 837799"/>
                <a:gd name="connsiteY1" fmla="*/ 69358 h 1258204"/>
                <a:gd name="connsiteX2" fmla="*/ 649092 w 837799"/>
                <a:gd name="connsiteY2" fmla="*/ 62357 h 1258204"/>
                <a:gd name="connsiteX3" fmla="*/ 616703 w 837799"/>
                <a:gd name="connsiteY3" fmla="*/ 64647 h 1258204"/>
                <a:gd name="connsiteX4" fmla="*/ 602177 w 837799"/>
                <a:gd name="connsiteY4" fmla="*/ 85390 h 1258204"/>
                <a:gd name="connsiteX5" fmla="*/ 542764 w 837799"/>
                <a:gd name="connsiteY5" fmla="*/ 86829 h 1258204"/>
                <a:gd name="connsiteX6" fmla="*/ 516525 w 837799"/>
                <a:gd name="connsiteY6" fmla="*/ 95859 h 1258204"/>
                <a:gd name="connsiteX7" fmla="*/ 492250 w 837799"/>
                <a:gd name="connsiteY7" fmla="*/ 94943 h 1258204"/>
                <a:gd name="connsiteX8" fmla="*/ 473078 w 837799"/>
                <a:gd name="connsiteY8" fmla="*/ 78388 h 1258204"/>
                <a:gd name="connsiteX9" fmla="*/ 440755 w 837799"/>
                <a:gd name="connsiteY9" fmla="*/ 82118 h 1258204"/>
                <a:gd name="connsiteX10" fmla="*/ 390698 w 837799"/>
                <a:gd name="connsiteY10" fmla="*/ 83296 h 1258204"/>
                <a:gd name="connsiteX11" fmla="*/ 373294 w 837799"/>
                <a:gd name="connsiteY11" fmla="*/ 160506 h 1258204"/>
                <a:gd name="connsiteX12" fmla="*/ 383174 w 837799"/>
                <a:gd name="connsiteY12" fmla="*/ 230912 h 1258204"/>
                <a:gd name="connsiteX13" fmla="*/ 386642 w 837799"/>
                <a:gd name="connsiteY13" fmla="*/ 252766 h 1258204"/>
                <a:gd name="connsiteX14" fmla="*/ 412488 w 837799"/>
                <a:gd name="connsiteY14" fmla="*/ 291502 h 1258204"/>
                <a:gd name="connsiteX15" fmla="*/ 454495 w 837799"/>
                <a:gd name="connsiteY15" fmla="*/ 324023 h 1258204"/>
                <a:gd name="connsiteX16" fmla="*/ 447363 w 837799"/>
                <a:gd name="connsiteY16" fmla="*/ 430612 h 1258204"/>
                <a:gd name="connsiteX17" fmla="*/ 399859 w 837799"/>
                <a:gd name="connsiteY17" fmla="*/ 444745 h 1258204"/>
                <a:gd name="connsiteX18" fmla="*/ 396588 w 837799"/>
                <a:gd name="connsiteY18" fmla="*/ 463590 h 1258204"/>
                <a:gd name="connsiteX19" fmla="*/ 412684 w 837799"/>
                <a:gd name="connsiteY19" fmla="*/ 482173 h 1258204"/>
                <a:gd name="connsiteX20" fmla="*/ 409150 w 837799"/>
                <a:gd name="connsiteY20" fmla="*/ 526536 h 1258204"/>
                <a:gd name="connsiteX21" fmla="*/ 365573 w 837799"/>
                <a:gd name="connsiteY21" fmla="*/ 526536 h 1258204"/>
                <a:gd name="connsiteX22" fmla="*/ 350458 w 837799"/>
                <a:gd name="connsiteY22" fmla="*/ 497942 h 1258204"/>
                <a:gd name="connsiteX23" fmla="*/ 304262 w 837799"/>
                <a:gd name="connsiteY23" fmla="*/ 431332 h 1258204"/>
                <a:gd name="connsiteX24" fmla="*/ 339334 w 837799"/>
                <a:gd name="connsiteY24" fmla="*/ 374144 h 1258204"/>
                <a:gd name="connsiteX25" fmla="*/ 322583 w 837799"/>
                <a:gd name="connsiteY25" fmla="*/ 326182 h 1258204"/>
                <a:gd name="connsiteX26" fmla="*/ 260815 w 837799"/>
                <a:gd name="connsiteY26" fmla="*/ 322517 h 1258204"/>
                <a:gd name="connsiteX27" fmla="*/ 221228 w 837799"/>
                <a:gd name="connsiteY27" fmla="*/ 282996 h 1258204"/>
                <a:gd name="connsiteX28" fmla="*/ 0 w 837799"/>
                <a:gd name="connsiteY28" fmla="*/ 357590 h 1258204"/>
                <a:gd name="connsiteX29" fmla="*/ 9619 w 837799"/>
                <a:gd name="connsiteY29" fmla="*/ 404897 h 1258204"/>
                <a:gd name="connsiteX30" fmla="*/ 130211 w 837799"/>
                <a:gd name="connsiteY30" fmla="*/ 423153 h 1258204"/>
                <a:gd name="connsiteX31" fmla="*/ 214881 w 837799"/>
                <a:gd name="connsiteY31" fmla="*/ 473667 h 1258204"/>
                <a:gd name="connsiteX32" fmla="*/ 216190 w 837799"/>
                <a:gd name="connsiteY32" fmla="*/ 571358 h 1258204"/>
                <a:gd name="connsiteX33" fmla="*/ 190998 w 837799"/>
                <a:gd name="connsiteY33" fmla="*/ 668395 h 1258204"/>
                <a:gd name="connsiteX34" fmla="*/ 198784 w 837799"/>
                <a:gd name="connsiteY34" fmla="*/ 736641 h 1258204"/>
                <a:gd name="connsiteX35" fmla="*/ 161292 w 837799"/>
                <a:gd name="connsiteY35" fmla="*/ 806392 h 1258204"/>
                <a:gd name="connsiteX36" fmla="*/ 155010 w 837799"/>
                <a:gd name="connsiteY36" fmla="*/ 838061 h 1258204"/>
                <a:gd name="connsiteX37" fmla="*/ 124322 w 837799"/>
                <a:gd name="connsiteY37" fmla="*/ 894072 h 1258204"/>
                <a:gd name="connsiteX38" fmla="*/ 93962 w 837799"/>
                <a:gd name="connsiteY38" fmla="*/ 919590 h 1258204"/>
                <a:gd name="connsiteX39" fmla="*/ 85979 w 837799"/>
                <a:gd name="connsiteY39" fmla="*/ 964019 h 1258204"/>
                <a:gd name="connsiteX40" fmla="*/ 103580 w 837799"/>
                <a:gd name="connsiteY40" fmla="*/ 1088537 h 1258204"/>
                <a:gd name="connsiteX41" fmla="*/ 103580 w 837799"/>
                <a:gd name="connsiteY41" fmla="*/ 1258204 h 1258204"/>
                <a:gd name="connsiteX42" fmla="*/ 147616 w 837799"/>
                <a:gd name="connsiteY42" fmla="*/ 1258204 h 1258204"/>
                <a:gd name="connsiteX43" fmla="*/ 154683 w 837799"/>
                <a:gd name="connsiteY43" fmla="*/ 1225030 h 1258204"/>
                <a:gd name="connsiteX44" fmla="*/ 139502 w 837799"/>
                <a:gd name="connsiteY44" fmla="*/ 1228498 h 1258204"/>
                <a:gd name="connsiteX45" fmla="*/ 129099 w 837799"/>
                <a:gd name="connsiteY45" fmla="*/ 1207101 h 1258204"/>
                <a:gd name="connsiteX46" fmla="*/ 149841 w 837799"/>
                <a:gd name="connsiteY46" fmla="*/ 1180143 h 1258204"/>
                <a:gd name="connsiteX47" fmla="*/ 168489 w 837799"/>
                <a:gd name="connsiteY47" fmla="*/ 1170525 h 1258204"/>
                <a:gd name="connsiteX48" fmla="*/ 209908 w 837799"/>
                <a:gd name="connsiteY48" fmla="*/ 1150437 h 1258204"/>
                <a:gd name="connsiteX49" fmla="*/ 300401 w 837799"/>
                <a:gd name="connsiteY49" fmla="*/ 1120730 h 1258204"/>
                <a:gd name="connsiteX50" fmla="*/ 334296 w 837799"/>
                <a:gd name="connsiteY50" fmla="*/ 1094492 h 1258204"/>
                <a:gd name="connsiteX51" fmla="*/ 354972 w 837799"/>
                <a:gd name="connsiteY51" fmla="*/ 1053073 h 1258204"/>
                <a:gd name="connsiteX52" fmla="*/ 340512 w 837799"/>
                <a:gd name="connsiteY52" fmla="*/ 1062757 h 1258204"/>
                <a:gd name="connsiteX53" fmla="*/ 361908 w 837799"/>
                <a:gd name="connsiteY53" fmla="*/ 997782 h 1258204"/>
                <a:gd name="connsiteX54" fmla="*/ 374340 w 837799"/>
                <a:gd name="connsiteY54" fmla="*/ 916319 h 1258204"/>
                <a:gd name="connsiteX55" fmla="*/ 359814 w 837799"/>
                <a:gd name="connsiteY55" fmla="*/ 914945 h 1258204"/>
                <a:gd name="connsiteX56" fmla="*/ 354318 w 837799"/>
                <a:gd name="connsiteY56" fmla="*/ 882424 h 1258204"/>
                <a:gd name="connsiteX57" fmla="*/ 343260 w 837799"/>
                <a:gd name="connsiteY57" fmla="*/ 811299 h 1258204"/>
                <a:gd name="connsiteX58" fmla="*/ 319050 w 837799"/>
                <a:gd name="connsiteY58" fmla="*/ 790557 h 1258204"/>
                <a:gd name="connsiteX59" fmla="*/ 321144 w 837799"/>
                <a:gd name="connsiteY59" fmla="*/ 741548 h 1258204"/>
                <a:gd name="connsiteX60" fmla="*/ 330828 w 837799"/>
                <a:gd name="connsiteY60" fmla="*/ 735986 h 1258204"/>
                <a:gd name="connsiteX61" fmla="*/ 343260 w 837799"/>
                <a:gd name="connsiteY61" fmla="*/ 727742 h 1258204"/>
                <a:gd name="connsiteX62" fmla="*/ 361908 w 837799"/>
                <a:gd name="connsiteY62" fmla="*/ 718777 h 1258204"/>
                <a:gd name="connsiteX63" fmla="*/ 404701 w 837799"/>
                <a:gd name="connsiteY63" fmla="*/ 675919 h 1258204"/>
                <a:gd name="connsiteX64" fmla="*/ 421975 w 837799"/>
                <a:gd name="connsiteY64" fmla="*/ 666235 h 1258204"/>
                <a:gd name="connsiteX65" fmla="*/ 434407 w 837799"/>
                <a:gd name="connsiteY65" fmla="*/ 642745 h 1258204"/>
                <a:gd name="connsiteX66" fmla="*/ 446185 w 837799"/>
                <a:gd name="connsiteY66" fmla="*/ 657271 h 1258204"/>
                <a:gd name="connsiteX67" fmla="*/ 478640 w 837799"/>
                <a:gd name="connsiteY67" fmla="*/ 621348 h 1258204"/>
                <a:gd name="connsiteX68" fmla="*/ 480734 w 837799"/>
                <a:gd name="connsiteY68" fmla="*/ 604074 h 1258204"/>
                <a:gd name="connsiteX69" fmla="*/ 498008 w 837799"/>
                <a:gd name="connsiteY69" fmla="*/ 599952 h 1258204"/>
                <a:gd name="connsiteX70" fmla="*/ 502130 w 837799"/>
                <a:gd name="connsiteY70" fmla="*/ 585426 h 1258204"/>
                <a:gd name="connsiteX71" fmla="*/ 581565 w 837799"/>
                <a:gd name="connsiteY71" fmla="*/ 538445 h 1258204"/>
                <a:gd name="connsiteX72" fmla="*/ 620956 w 837799"/>
                <a:gd name="connsiteY72" fmla="*/ 521236 h 1258204"/>
                <a:gd name="connsiteX73" fmla="*/ 649223 w 837799"/>
                <a:gd name="connsiteY73" fmla="*/ 519143 h 1258204"/>
                <a:gd name="connsiteX74" fmla="*/ 670685 w 837799"/>
                <a:gd name="connsiteY74" fmla="*/ 507365 h 1258204"/>
                <a:gd name="connsiteX75" fmla="*/ 674087 w 837799"/>
                <a:gd name="connsiteY75" fmla="*/ 494933 h 1258204"/>
                <a:gd name="connsiteX76" fmla="*/ 717600 w 837799"/>
                <a:gd name="connsiteY76" fmla="*/ 474910 h 1258204"/>
                <a:gd name="connsiteX77" fmla="*/ 733500 w 837799"/>
                <a:gd name="connsiteY77" fmla="*/ 459730 h 1258204"/>
                <a:gd name="connsiteX78" fmla="*/ 729378 w 837799"/>
                <a:gd name="connsiteY78" fmla="*/ 447952 h 1258204"/>
                <a:gd name="connsiteX79" fmla="*/ 741090 w 837799"/>
                <a:gd name="connsiteY79" fmla="*/ 440362 h 1258204"/>
                <a:gd name="connsiteX80" fmla="*/ 753522 w 837799"/>
                <a:gd name="connsiteY80" fmla="*/ 426555 h 1258204"/>
                <a:gd name="connsiteX81" fmla="*/ 795007 w 837799"/>
                <a:gd name="connsiteY81" fmla="*/ 392727 h 1258204"/>
                <a:gd name="connsiteX82" fmla="*/ 795661 w 837799"/>
                <a:gd name="connsiteY82" fmla="*/ 376172 h 1258204"/>
                <a:gd name="connsiteX83" fmla="*/ 792913 w 837799"/>
                <a:gd name="connsiteY83" fmla="*/ 363740 h 1258204"/>
                <a:gd name="connsiteX84" fmla="*/ 815683 w 837799"/>
                <a:gd name="connsiteY84" fmla="*/ 329192 h 1258204"/>
                <a:gd name="connsiteX85" fmla="*/ 815683 w 837799"/>
                <a:gd name="connsiteY85" fmla="*/ 312637 h 1258204"/>
                <a:gd name="connsiteX86" fmla="*/ 809467 w 837799"/>
                <a:gd name="connsiteY86" fmla="*/ 302953 h 1258204"/>
                <a:gd name="connsiteX87" fmla="*/ 810907 w 837799"/>
                <a:gd name="connsiteY87" fmla="*/ 294643 h 1258204"/>
                <a:gd name="connsiteX88" fmla="*/ 808813 w 837799"/>
                <a:gd name="connsiteY88" fmla="*/ 288427 h 1258204"/>
                <a:gd name="connsiteX89" fmla="*/ 799129 w 837799"/>
                <a:gd name="connsiteY89" fmla="*/ 287053 h 1258204"/>
                <a:gd name="connsiteX90" fmla="*/ 801223 w 837799"/>
                <a:gd name="connsiteY90" fmla="*/ 271153 h 1258204"/>
                <a:gd name="connsiteX91" fmla="*/ 798475 w 837799"/>
                <a:gd name="connsiteY91" fmla="*/ 240792 h 1258204"/>
                <a:gd name="connsiteX92" fmla="*/ 803251 w 837799"/>
                <a:gd name="connsiteY92" fmla="*/ 212460 h 1258204"/>
                <a:gd name="connsiteX93" fmla="*/ 798475 w 837799"/>
                <a:gd name="connsiteY93" fmla="*/ 182034 h 1258204"/>
                <a:gd name="connsiteX94" fmla="*/ 805345 w 837799"/>
                <a:gd name="connsiteY94" fmla="*/ 170321 h 1258204"/>
                <a:gd name="connsiteX95" fmla="*/ 803971 w 837799"/>
                <a:gd name="connsiteY95" fmla="*/ 81922 h 1258204"/>
                <a:gd name="connsiteX96" fmla="*/ 835052 w 837799"/>
                <a:gd name="connsiteY96" fmla="*/ 37035 h 1258204"/>
                <a:gd name="connsiteX97" fmla="*/ 837800 w 837799"/>
                <a:gd name="connsiteY97" fmla="*/ 3141 h 1258204"/>
                <a:gd name="connsiteX98" fmla="*/ 834201 w 837799"/>
                <a:gd name="connsiteY98" fmla="*/ 0 h 1258204"/>
                <a:gd name="connsiteX99" fmla="*/ 766020 w 837799"/>
                <a:gd name="connsiteY99" fmla="*/ 48551 h 125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37799" h="1258204">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name="connsiteX0" fmla="*/ 270302 w 295362"/>
                <a:gd name="connsiteY0" fmla="*/ 317218 h 317217"/>
                <a:gd name="connsiteX1" fmla="*/ 295363 w 295362"/>
                <a:gd name="connsiteY1" fmla="*/ 217956 h 317217"/>
                <a:gd name="connsiteX2" fmla="*/ 255449 w 295362"/>
                <a:gd name="connsiteY2" fmla="*/ 205393 h 317217"/>
                <a:gd name="connsiteX3" fmla="*/ 245111 w 295362"/>
                <a:gd name="connsiteY3" fmla="*/ 180856 h 317217"/>
                <a:gd name="connsiteX4" fmla="*/ 195447 w 295362"/>
                <a:gd name="connsiteY4" fmla="*/ 160441 h 317217"/>
                <a:gd name="connsiteX5" fmla="*/ 217040 w 295362"/>
                <a:gd name="connsiteY5" fmla="*/ 124976 h 317217"/>
                <a:gd name="connsiteX6" fmla="*/ 208207 w 295362"/>
                <a:gd name="connsiteY6" fmla="*/ 80809 h 317217"/>
                <a:gd name="connsiteX7" fmla="*/ 201794 w 295362"/>
                <a:gd name="connsiteY7" fmla="*/ 74462 h 317217"/>
                <a:gd name="connsiteX8" fmla="*/ 187137 w 295362"/>
                <a:gd name="connsiteY8" fmla="*/ 103711 h 317217"/>
                <a:gd name="connsiteX9" fmla="*/ 134595 w 295362"/>
                <a:gd name="connsiteY9" fmla="*/ 100308 h 317217"/>
                <a:gd name="connsiteX10" fmla="*/ 126089 w 295362"/>
                <a:gd name="connsiteY10" fmla="*/ 63993 h 317217"/>
                <a:gd name="connsiteX11" fmla="*/ 146046 w 295362"/>
                <a:gd name="connsiteY11" fmla="*/ 56010 h 317217"/>
                <a:gd name="connsiteX12" fmla="*/ 141073 w 295362"/>
                <a:gd name="connsiteY12" fmla="*/ 4449 h 317217"/>
                <a:gd name="connsiteX13" fmla="*/ 117321 w 295362"/>
                <a:gd name="connsiteY13" fmla="*/ 0 h 317217"/>
                <a:gd name="connsiteX14" fmla="*/ 70733 w 295362"/>
                <a:gd name="connsiteY14" fmla="*/ 26042 h 317217"/>
                <a:gd name="connsiteX15" fmla="*/ 70733 w 295362"/>
                <a:gd name="connsiteY15" fmla="*/ 66676 h 317217"/>
                <a:gd name="connsiteX16" fmla="*/ 22247 w 295362"/>
                <a:gd name="connsiteY16" fmla="*/ 92260 h 317217"/>
                <a:gd name="connsiteX17" fmla="*/ 0 w 295362"/>
                <a:gd name="connsiteY17" fmla="*/ 125762 h 317217"/>
                <a:gd name="connsiteX18" fmla="*/ 3206 w 295362"/>
                <a:gd name="connsiteY18" fmla="*/ 134988 h 317217"/>
                <a:gd name="connsiteX19" fmla="*/ 19761 w 295362"/>
                <a:gd name="connsiteY19" fmla="*/ 142250 h 317217"/>
                <a:gd name="connsiteX20" fmla="*/ 37100 w 295362"/>
                <a:gd name="connsiteY20" fmla="*/ 166068 h 317217"/>
                <a:gd name="connsiteX21" fmla="*/ 70144 w 295362"/>
                <a:gd name="connsiteY21" fmla="*/ 182557 h 317217"/>
                <a:gd name="connsiteX22" fmla="*/ 110516 w 295362"/>
                <a:gd name="connsiteY22" fmla="*/ 219265 h 317217"/>
                <a:gd name="connsiteX23" fmla="*/ 150037 w 295362"/>
                <a:gd name="connsiteY23" fmla="*/ 268143 h 317217"/>
                <a:gd name="connsiteX24" fmla="*/ 187988 w 295362"/>
                <a:gd name="connsiteY24" fmla="*/ 281426 h 317217"/>
                <a:gd name="connsiteX25" fmla="*/ 224696 w 295362"/>
                <a:gd name="connsiteY25" fmla="*/ 296737 h 317217"/>
                <a:gd name="connsiteX26" fmla="*/ 256561 w 295362"/>
                <a:gd name="connsiteY26" fmla="*/ 313292 h 317217"/>
                <a:gd name="connsiteX27" fmla="*/ 270302 w 295362"/>
                <a:gd name="connsiteY27" fmla="*/ 317218 h 31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5362" h="317217">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name="connsiteX0" fmla="*/ 19695 w 826217"/>
                <a:gd name="connsiteY0" fmla="*/ 10731 h 741024"/>
                <a:gd name="connsiteX1" fmla="*/ 14068 w 826217"/>
                <a:gd name="connsiteY1" fmla="*/ 0 h 741024"/>
                <a:gd name="connsiteX2" fmla="*/ 6739 w 826217"/>
                <a:gd name="connsiteY2" fmla="*/ 18256 h 741024"/>
                <a:gd name="connsiteX3" fmla="*/ 23817 w 826217"/>
                <a:gd name="connsiteY3" fmla="*/ 112152 h 741024"/>
                <a:gd name="connsiteX4" fmla="*/ 0 w 826217"/>
                <a:gd name="connsiteY4" fmla="*/ 135969 h 741024"/>
                <a:gd name="connsiteX5" fmla="*/ 35530 w 826217"/>
                <a:gd name="connsiteY5" fmla="*/ 212983 h 741024"/>
                <a:gd name="connsiteX6" fmla="*/ 35595 w 826217"/>
                <a:gd name="connsiteY6" fmla="*/ 215012 h 741024"/>
                <a:gd name="connsiteX7" fmla="*/ 45214 w 826217"/>
                <a:gd name="connsiteY7" fmla="*/ 736902 h 741024"/>
                <a:gd name="connsiteX8" fmla="*/ 469544 w 826217"/>
                <a:gd name="connsiteY8" fmla="*/ 738931 h 741024"/>
                <a:gd name="connsiteX9" fmla="*/ 516198 w 826217"/>
                <a:gd name="connsiteY9" fmla="*/ 714459 h 741024"/>
                <a:gd name="connsiteX10" fmla="*/ 555981 w 826217"/>
                <a:gd name="connsiteY10" fmla="*/ 741025 h 741024"/>
                <a:gd name="connsiteX11" fmla="*/ 718188 w 826217"/>
                <a:gd name="connsiteY11" fmla="*/ 741025 h 741024"/>
                <a:gd name="connsiteX12" fmla="*/ 819216 w 826217"/>
                <a:gd name="connsiteY12" fmla="*/ 651055 h 741024"/>
                <a:gd name="connsiteX13" fmla="*/ 810318 w 826217"/>
                <a:gd name="connsiteY13" fmla="*/ 609570 h 741024"/>
                <a:gd name="connsiteX14" fmla="*/ 805476 w 826217"/>
                <a:gd name="connsiteY14" fmla="*/ 601261 h 741024"/>
                <a:gd name="connsiteX15" fmla="*/ 814440 w 826217"/>
                <a:gd name="connsiteY15" fmla="*/ 596418 h 741024"/>
                <a:gd name="connsiteX16" fmla="*/ 826218 w 826217"/>
                <a:gd name="connsiteY16" fmla="*/ 599886 h 741024"/>
                <a:gd name="connsiteX17" fmla="*/ 826218 w 826217"/>
                <a:gd name="connsiteY17" fmla="*/ 590202 h 741024"/>
                <a:gd name="connsiteX18" fmla="*/ 779237 w 826217"/>
                <a:gd name="connsiteY18" fmla="*/ 554345 h 741024"/>
                <a:gd name="connsiteX19" fmla="*/ 727415 w 826217"/>
                <a:gd name="connsiteY19" fmla="*/ 465226 h 741024"/>
                <a:gd name="connsiteX20" fmla="*/ 680434 w 826217"/>
                <a:gd name="connsiteY20" fmla="*/ 392661 h 741024"/>
                <a:gd name="connsiteX21" fmla="*/ 666628 w 826217"/>
                <a:gd name="connsiteY21" fmla="*/ 342278 h 741024"/>
                <a:gd name="connsiteX22" fmla="*/ 637641 w 826217"/>
                <a:gd name="connsiteY22" fmla="*/ 311852 h 741024"/>
                <a:gd name="connsiteX23" fmla="*/ 636921 w 826217"/>
                <a:gd name="connsiteY23" fmla="*/ 282146 h 741024"/>
                <a:gd name="connsiteX24" fmla="*/ 610683 w 826217"/>
                <a:gd name="connsiteY24" fmla="*/ 269713 h 741024"/>
                <a:gd name="connsiteX25" fmla="*/ 568544 w 826217"/>
                <a:gd name="connsiteY25" fmla="*/ 214488 h 741024"/>
                <a:gd name="connsiteX26" fmla="*/ 565076 w 826217"/>
                <a:gd name="connsiteY26" fmla="*/ 181314 h 741024"/>
                <a:gd name="connsiteX27" fmla="*/ 545054 w 826217"/>
                <a:gd name="connsiteY27" fmla="*/ 161291 h 741024"/>
                <a:gd name="connsiteX28" fmla="*/ 551270 w 826217"/>
                <a:gd name="connsiteY28" fmla="*/ 130865 h 741024"/>
                <a:gd name="connsiteX29" fmla="*/ 556832 w 826217"/>
                <a:gd name="connsiteY29" fmla="*/ 130865 h 741024"/>
                <a:gd name="connsiteX30" fmla="*/ 577508 w 826217"/>
                <a:gd name="connsiteY30" fmla="*/ 169601 h 741024"/>
                <a:gd name="connsiteX31" fmla="*/ 611403 w 826217"/>
                <a:gd name="connsiteY31" fmla="*/ 215862 h 741024"/>
                <a:gd name="connsiteX32" fmla="*/ 615524 w 826217"/>
                <a:gd name="connsiteY32" fmla="*/ 231762 h 741024"/>
                <a:gd name="connsiteX33" fmla="*/ 670815 w 826217"/>
                <a:gd name="connsiteY33" fmla="*/ 292549 h 741024"/>
                <a:gd name="connsiteX34" fmla="*/ 686650 w 826217"/>
                <a:gd name="connsiteY34" fmla="*/ 294578 h 741024"/>
                <a:gd name="connsiteX35" fmla="*/ 699802 w 826217"/>
                <a:gd name="connsiteY35" fmla="*/ 282865 h 741024"/>
                <a:gd name="connsiteX36" fmla="*/ 697708 w 826217"/>
                <a:gd name="connsiteY36" fmla="*/ 251785 h 741024"/>
                <a:gd name="connsiteX37" fmla="*/ 723946 w 826217"/>
                <a:gd name="connsiteY37" fmla="*/ 170975 h 741024"/>
                <a:gd name="connsiteX38" fmla="*/ 649877 w 826217"/>
                <a:gd name="connsiteY38" fmla="*/ 24864 h 741024"/>
                <a:gd name="connsiteX39" fmla="*/ 625274 w 826217"/>
                <a:gd name="connsiteY39" fmla="*/ 41419 h 741024"/>
                <a:gd name="connsiteX40" fmla="*/ 594652 w 826217"/>
                <a:gd name="connsiteY40" fmla="*/ 47046 h 741024"/>
                <a:gd name="connsiteX41" fmla="*/ 540539 w 826217"/>
                <a:gd name="connsiteY41" fmla="*/ 44625 h 741024"/>
                <a:gd name="connsiteX42" fmla="*/ 495390 w 826217"/>
                <a:gd name="connsiteY42" fmla="*/ 11974 h 741024"/>
                <a:gd name="connsiteX43" fmla="*/ 474779 w 826217"/>
                <a:gd name="connsiteY43" fmla="*/ 13152 h 741024"/>
                <a:gd name="connsiteX44" fmla="*/ 437286 w 826217"/>
                <a:gd name="connsiteY44" fmla="*/ 9946 h 741024"/>
                <a:gd name="connsiteX45" fmla="*/ 421517 w 826217"/>
                <a:gd name="connsiteY45" fmla="*/ 21658 h 741024"/>
                <a:gd name="connsiteX46" fmla="*/ 401756 w 826217"/>
                <a:gd name="connsiteY46" fmla="*/ 24079 h 741024"/>
                <a:gd name="connsiteX47" fmla="*/ 397699 w 826217"/>
                <a:gd name="connsiteY47" fmla="*/ 15573 h 741024"/>
                <a:gd name="connsiteX48" fmla="*/ 380818 w 826217"/>
                <a:gd name="connsiteY48" fmla="*/ 17209 h 741024"/>
                <a:gd name="connsiteX49" fmla="*/ 315450 w 826217"/>
                <a:gd name="connsiteY49" fmla="*/ 57123 h 741024"/>
                <a:gd name="connsiteX50" fmla="*/ 289997 w 826217"/>
                <a:gd name="connsiteY50" fmla="*/ 63993 h 741024"/>
                <a:gd name="connsiteX51" fmla="*/ 258917 w 826217"/>
                <a:gd name="connsiteY51" fmla="*/ 49467 h 741024"/>
                <a:gd name="connsiteX52" fmla="*/ 228294 w 826217"/>
                <a:gd name="connsiteY52" fmla="*/ 45868 h 741024"/>
                <a:gd name="connsiteX53" fmla="*/ 209712 w 826217"/>
                <a:gd name="connsiteY53" fmla="*/ 37362 h 741024"/>
                <a:gd name="connsiteX54" fmla="*/ 185501 w 826217"/>
                <a:gd name="connsiteY54" fmla="*/ 35792 h 741024"/>
                <a:gd name="connsiteX55" fmla="*/ 153243 w 826217"/>
                <a:gd name="connsiteY55" fmla="*/ 19630 h 741024"/>
                <a:gd name="connsiteX56" fmla="*/ 68115 w 826217"/>
                <a:gd name="connsiteY56" fmla="*/ 5889 h 741024"/>
                <a:gd name="connsiteX57" fmla="*/ 30950 w 826217"/>
                <a:gd name="connsiteY57" fmla="*/ 12759 h 741024"/>
                <a:gd name="connsiteX58" fmla="*/ 19695 w 826217"/>
                <a:gd name="connsiteY58" fmla="*/ 10731 h 74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26217" h="741024">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name="connsiteX0" fmla="*/ 180005 w 1148670"/>
                <a:gd name="connsiteY0" fmla="*/ 65040 h 1044043"/>
                <a:gd name="connsiteX1" fmla="*/ 82707 w 1148670"/>
                <a:gd name="connsiteY1" fmla="*/ 122948 h 1044043"/>
                <a:gd name="connsiteX2" fmla="*/ 84670 w 1148670"/>
                <a:gd name="connsiteY2" fmla="*/ 174182 h 1044043"/>
                <a:gd name="connsiteX3" fmla="*/ 63012 w 1148670"/>
                <a:gd name="connsiteY3" fmla="*/ 212787 h 1044043"/>
                <a:gd name="connsiteX4" fmla="*/ 29968 w 1148670"/>
                <a:gd name="connsiteY4" fmla="*/ 226004 h 1044043"/>
                <a:gd name="connsiteX5" fmla="*/ 13741 w 1148670"/>
                <a:gd name="connsiteY5" fmla="*/ 238895 h 1044043"/>
                <a:gd name="connsiteX6" fmla="*/ 13741 w 1148670"/>
                <a:gd name="connsiteY6" fmla="*/ 260095 h 1044043"/>
                <a:gd name="connsiteX7" fmla="*/ 34221 w 1148670"/>
                <a:gd name="connsiteY7" fmla="*/ 284632 h 1044043"/>
                <a:gd name="connsiteX8" fmla="*/ 45083 w 1148670"/>
                <a:gd name="connsiteY8" fmla="*/ 377873 h 1044043"/>
                <a:gd name="connsiteX9" fmla="*/ 36315 w 1148670"/>
                <a:gd name="connsiteY9" fmla="*/ 504944 h 1044043"/>
                <a:gd name="connsiteX10" fmla="*/ 2290 w 1148670"/>
                <a:gd name="connsiteY10" fmla="*/ 521956 h 1044043"/>
                <a:gd name="connsiteX11" fmla="*/ 0 w 1148670"/>
                <a:gd name="connsiteY11" fmla="*/ 533407 h 1044043"/>
                <a:gd name="connsiteX12" fmla="*/ 51823 w 1148670"/>
                <a:gd name="connsiteY12" fmla="*/ 587323 h 1044043"/>
                <a:gd name="connsiteX13" fmla="*/ 43644 w 1148670"/>
                <a:gd name="connsiteY13" fmla="*/ 644511 h 1044043"/>
                <a:gd name="connsiteX14" fmla="*/ 50841 w 1148670"/>
                <a:gd name="connsiteY14" fmla="*/ 649681 h 1044043"/>
                <a:gd name="connsiteX15" fmla="*/ 95532 w 1148670"/>
                <a:gd name="connsiteY15" fmla="*/ 647652 h 1044043"/>
                <a:gd name="connsiteX16" fmla="*/ 156319 w 1148670"/>
                <a:gd name="connsiteY16" fmla="*/ 673367 h 1044043"/>
                <a:gd name="connsiteX17" fmla="*/ 166330 w 1148670"/>
                <a:gd name="connsiteY17" fmla="*/ 723292 h 1044043"/>
                <a:gd name="connsiteX18" fmla="*/ 350261 w 1148670"/>
                <a:gd name="connsiteY18" fmla="*/ 737622 h 1044043"/>
                <a:gd name="connsiteX19" fmla="*/ 386249 w 1148670"/>
                <a:gd name="connsiteY19" fmla="*/ 775573 h 1044043"/>
                <a:gd name="connsiteX20" fmla="*/ 492577 w 1148670"/>
                <a:gd name="connsiteY20" fmla="*/ 742791 h 1044043"/>
                <a:gd name="connsiteX21" fmla="*/ 496045 w 1148670"/>
                <a:gd name="connsiteY21" fmla="*/ 744558 h 1044043"/>
                <a:gd name="connsiteX22" fmla="*/ 1078657 w 1148670"/>
                <a:gd name="connsiteY22" fmla="*/ 1044043 h 1044043"/>
                <a:gd name="connsiteX23" fmla="*/ 1080424 w 1148670"/>
                <a:gd name="connsiteY23" fmla="*/ 1007532 h 1044043"/>
                <a:gd name="connsiteX24" fmla="*/ 1148670 w 1148670"/>
                <a:gd name="connsiteY24" fmla="*/ 995100 h 1044043"/>
                <a:gd name="connsiteX25" fmla="*/ 1136303 w 1148670"/>
                <a:gd name="connsiteY25" fmla="*/ 328210 h 1044043"/>
                <a:gd name="connsiteX26" fmla="*/ 1096913 w 1148670"/>
                <a:gd name="connsiteY26" fmla="*/ 242755 h 1044043"/>
                <a:gd name="connsiteX27" fmla="*/ 1123020 w 1148670"/>
                <a:gd name="connsiteY27" fmla="*/ 216582 h 1044043"/>
                <a:gd name="connsiteX28" fmla="*/ 1106793 w 1148670"/>
                <a:gd name="connsiteY28" fmla="*/ 127136 h 1044043"/>
                <a:gd name="connsiteX29" fmla="*/ 1120141 w 1148670"/>
                <a:gd name="connsiteY29" fmla="*/ 93765 h 1044043"/>
                <a:gd name="connsiteX30" fmla="*/ 1072375 w 1148670"/>
                <a:gd name="connsiteY30" fmla="*/ 86502 h 1044043"/>
                <a:gd name="connsiteX31" fmla="*/ 1033247 w 1148670"/>
                <a:gd name="connsiteY31" fmla="*/ 74004 h 1044043"/>
                <a:gd name="connsiteX32" fmla="*/ 995296 w 1148670"/>
                <a:gd name="connsiteY32" fmla="*/ 72368 h 1044043"/>
                <a:gd name="connsiteX33" fmla="*/ 982406 w 1148670"/>
                <a:gd name="connsiteY33" fmla="*/ 61899 h 1044043"/>
                <a:gd name="connsiteX34" fmla="*/ 981228 w 1148670"/>
                <a:gd name="connsiteY34" fmla="*/ 40895 h 1044043"/>
                <a:gd name="connsiteX35" fmla="*/ 923516 w 1148670"/>
                <a:gd name="connsiteY35" fmla="*/ 18714 h 1044043"/>
                <a:gd name="connsiteX36" fmla="*/ 883995 w 1148670"/>
                <a:gd name="connsiteY36" fmla="*/ 16293 h 1044043"/>
                <a:gd name="connsiteX37" fmla="*/ 817385 w 1148670"/>
                <a:gd name="connsiteY37" fmla="*/ 33632 h 1044043"/>
                <a:gd name="connsiteX38" fmla="*/ 765758 w 1148670"/>
                <a:gd name="connsiteY38" fmla="*/ 83230 h 1044043"/>
                <a:gd name="connsiteX39" fmla="*/ 764122 w 1148670"/>
                <a:gd name="connsiteY39" fmla="*/ 116339 h 1044043"/>
                <a:gd name="connsiteX40" fmla="*/ 769815 w 1148670"/>
                <a:gd name="connsiteY40" fmla="*/ 122424 h 1044043"/>
                <a:gd name="connsiteX41" fmla="*/ 773021 w 1148670"/>
                <a:gd name="connsiteY41" fmla="*/ 142185 h 1044043"/>
                <a:gd name="connsiteX42" fmla="*/ 781070 w 1148670"/>
                <a:gd name="connsiteY42" fmla="*/ 153047 h 1044043"/>
                <a:gd name="connsiteX43" fmla="*/ 764122 w 1148670"/>
                <a:gd name="connsiteY43" fmla="*/ 188184 h 1044043"/>
                <a:gd name="connsiteX44" fmla="*/ 729443 w 1148670"/>
                <a:gd name="connsiteY44" fmla="*/ 212787 h 1044043"/>
                <a:gd name="connsiteX45" fmla="*/ 702027 w 1148670"/>
                <a:gd name="connsiteY45" fmla="*/ 219657 h 1044043"/>
                <a:gd name="connsiteX46" fmla="*/ 669311 w 1148670"/>
                <a:gd name="connsiteY46" fmla="*/ 209973 h 1044043"/>
                <a:gd name="connsiteX47" fmla="*/ 651578 w 1148670"/>
                <a:gd name="connsiteY47" fmla="*/ 186548 h 1044043"/>
                <a:gd name="connsiteX48" fmla="*/ 631818 w 1148670"/>
                <a:gd name="connsiteY48" fmla="*/ 180529 h 1044043"/>
                <a:gd name="connsiteX49" fmla="*/ 608000 w 1148670"/>
                <a:gd name="connsiteY49" fmla="*/ 167180 h 1044043"/>
                <a:gd name="connsiteX50" fmla="*/ 557159 w 1148670"/>
                <a:gd name="connsiteY50" fmla="*/ 150626 h 1044043"/>
                <a:gd name="connsiteX51" fmla="*/ 491399 w 1148670"/>
                <a:gd name="connsiteY51" fmla="*/ 142578 h 1044043"/>
                <a:gd name="connsiteX52" fmla="*/ 459533 w 1148670"/>
                <a:gd name="connsiteY52" fmla="*/ 119153 h 1044043"/>
                <a:gd name="connsiteX53" fmla="*/ 443372 w 1148670"/>
                <a:gd name="connsiteY53" fmla="*/ 95793 h 1044043"/>
                <a:gd name="connsiteX54" fmla="*/ 437744 w 1148670"/>
                <a:gd name="connsiteY54" fmla="*/ 64320 h 1044043"/>
                <a:gd name="connsiteX55" fmla="*/ 331220 w 1148670"/>
                <a:gd name="connsiteY55" fmla="*/ 23948 h 1044043"/>
                <a:gd name="connsiteX56" fmla="*/ 300139 w 1148670"/>
                <a:gd name="connsiteY56" fmla="*/ 17471 h 1044043"/>
                <a:gd name="connsiteX57" fmla="*/ 267489 w 1148670"/>
                <a:gd name="connsiteY57" fmla="*/ 23163 h 1044043"/>
                <a:gd name="connsiteX58" fmla="*/ 232744 w 1148670"/>
                <a:gd name="connsiteY58" fmla="*/ 23556 h 1044043"/>
                <a:gd name="connsiteX59" fmla="*/ 185371 w 1148670"/>
                <a:gd name="connsiteY59" fmla="*/ 0 h 1044043"/>
                <a:gd name="connsiteX60" fmla="*/ 180005 w 1148670"/>
                <a:gd name="connsiteY60" fmla="*/ 65040 h 104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48670" h="1044043">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name="connsiteX0" fmla="*/ 81953 w 265788"/>
                <a:gd name="connsiteY0" fmla="*/ 65276 h 526208"/>
                <a:gd name="connsiteX1" fmla="*/ 67230 w 265788"/>
                <a:gd name="connsiteY1" fmla="*/ 193460 h 526208"/>
                <a:gd name="connsiteX2" fmla="*/ -6707 w 265788"/>
                <a:gd name="connsiteY2" fmla="*/ 265436 h 526208"/>
                <a:gd name="connsiteX3" fmla="*/ -4091 w 265788"/>
                <a:gd name="connsiteY3" fmla="*/ 282184 h 526208"/>
                <a:gd name="connsiteX4" fmla="*/ 35693 w 265788"/>
                <a:gd name="connsiteY4" fmla="*/ 296843 h 526208"/>
                <a:gd name="connsiteX5" fmla="*/ 42236 w 265788"/>
                <a:gd name="connsiteY5" fmla="*/ 354096 h 526208"/>
                <a:gd name="connsiteX6" fmla="*/ 94582 w 265788"/>
                <a:gd name="connsiteY6" fmla="*/ 383215 h 526208"/>
                <a:gd name="connsiteX7" fmla="*/ 110353 w 265788"/>
                <a:gd name="connsiteY7" fmla="*/ 519445 h 526208"/>
                <a:gd name="connsiteX8" fmla="*/ 126973 w 265788"/>
                <a:gd name="connsiteY8" fmla="*/ 512901 h 526208"/>
                <a:gd name="connsiteX9" fmla="*/ 142807 w 265788"/>
                <a:gd name="connsiteY9" fmla="*/ 484831 h 526208"/>
                <a:gd name="connsiteX10" fmla="*/ 140580 w 265788"/>
                <a:gd name="connsiteY10" fmla="*/ 427708 h 526208"/>
                <a:gd name="connsiteX11" fmla="*/ 239122 w 265788"/>
                <a:gd name="connsiteY11" fmla="*/ 368819 h 526208"/>
                <a:gd name="connsiteX12" fmla="*/ 244097 w 265788"/>
                <a:gd name="connsiteY12" fmla="*/ 309274 h 526208"/>
                <a:gd name="connsiteX13" fmla="*/ 231796 w 265788"/>
                <a:gd name="connsiteY13" fmla="*/ 308817 h 526208"/>
                <a:gd name="connsiteX14" fmla="*/ 224074 w 265788"/>
                <a:gd name="connsiteY14" fmla="*/ 284213 h 526208"/>
                <a:gd name="connsiteX15" fmla="*/ 206342 w 265788"/>
                <a:gd name="connsiteY15" fmla="*/ 285785 h 526208"/>
                <a:gd name="connsiteX16" fmla="*/ 195479 w 265788"/>
                <a:gd name="connsiteY16" fmla="*/ 273679 h 526208"/>
                <a:gd name="connsiteX17" fmla="*/ 181737 w 265788"/>
                <a:gd name="connsiteY17" fmla="*/ 275315 h 526208"/>
                <a:gd name="connsiteX18" fmla="*/ 166820 w 265788"/>
                <a:gd name="connsiteY18" fmla="*/ 266810 h 526208"/>
                <a:gd name="connsiteX19" fmla="*/ 159165 w 265788"/>
                <a:gd name="connsiteY19" fmla="*/ 250714 h 526208"/>
                <a:gd name="connsiteX20" fmla="*/ 158315 w 265788"/>
                <a:gd name="connsiteY20" fmla="*/ 233372 h 526208"/>
                <a:gd name="connsiteX21" fmla="*/ 166820 w 265788"/>
                <a:gd name="connsiteY21" fmla="*/ 237758 h 526208"/>
                <a:gd name="connsiteX22" fmla="*/ 176504 w 265788"/>
                <a:gd name="connsiteY22" fmla="*/ 237758 h 526208"/>
                <a:gd name="connsiteX23" fmla="*/ 177290 w 265788"/>
                <a:gd name="connsiteY23" fmla="*/ 225260 h 526208"/>
                <a:gd name="connsiteX24" fmla="*/ 202741 w 265788"/>
                <a:gd name="connsiteY24" fmla="*/ 207135 h 526208"/>
                <a:gd name="connsiteX25" fmla="*/ 242001 w 265788"/>
                <a:gd name="connsiteY25" fmla="*/ 165191 h 526208"/>
                <a:gd name="connsiteX26" fmla="*/ 245994 w 265788"/>
                <a:gd name="connsiteY26" fmla="*/ 130839 h 526208"/>
                <a:gd name="connsiteX27" fmla="*/ 235525 w 265788"/>
                <a:gd name="connsiteY27" fmla="*/ 101395 h 526208"/>
                <a:gd name="connsiteX28" fmla="*/ 215895 w 265788"/>
                <a:gd name="connsiteY28" fmla="*/ 68678 h 526208"/>
                <a:gd name="connsiteX29" fmla="*/ 252995 w 265788"/>
                <a:gd name="connsiteY29" fmla="*/ 43227 h 526208"/>
                <a:gd name="connsiteX30" fmla="*/ 259081 w 265788"/>
                <a:gd name="connsiteY30" fmla="*/ 27128 h 526208"/>
                <a:gd name="connsiteX31" fmla="*/ 256659 w 265788"/>
                <a:gd name="connsiteY31" fmla="*/ 17054 h 526208"/>
                <a:gd name="connsiteX32" fmla="*/ 247761 w 265788"/>
                <a:gd name="connsiteY32" fmla="*/ 15418 h 526208"/>
                <a:gd name="connsiteX33" fmla="*/ 222764 w 265788"/>
                <a:gd name="connsiteY33" fmla="*/ 34000 h 526208"/>
                <a:gd name="connsiteX34" fmla="*/ 206604 w 265788"/>
                <a:gd name="connsiteY34" fmla="*/ 32757 h 526208"/>
                <a:gd name="connsiteX35" fmla="*/ 205425 w 265788"/>
                <a:gd name="connsiteY35" fmla="*/ 23074 h 526208"/>
                <a:gd name="connsiteX36" fmla="*/ 199338 w 265788"/>
                <a:gd name="connsiteY36" fmla="*/ 498 h 526208"/>
                <a:gd name="connsiteX37" fmla="*/ 169894 w 265788"/>
                <a:gd name="connsiteY37" fmla="*/ -6764 h 526208"/>
                <a:gd name="connsiteX38" fmla="*/ 143721 w 265788"/>
                <a:gd name="connsiteY38" fmla="*/ -3167 h 526208"/>
                <a:gd name="connsiteX39" fmla="*/ 118727 w 265788"/>
                <a:gd name="connsiteY39" fmla="*/ 9332 h 52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5788" h="52620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name="connsiteX0" fmla="*/ 235623 w 1136564"/>
                <a:gd name="connsiteY0" fmla="*/ 774068 h 854222"/>
                <a:gd name="connsiteX1" fmla="*/ 380163 w 1136564"/>
                <a:gd name="connsiteY1" fmla="*/ 832303 h 854222"/>
                <a:gd name="connsiteX2" fmla="*/ 509916 w 1136564"/>
                <a:gd name="connsiteY2" fmla="*/ 854223 h 854222"/>
                <a:gd name="connsiteX3" fmla="*/ 565665 w 1136564"/>
                <a:gd name="connsiteY3" fmla="*/ 802662 h 854222"/>
                <a:gd name="connsiteX4" fmla="*/ 617161 w 1136564"/>
                <a:gd name="connsiteY4" fmla="*/ 805018 h 854222"/>
                <a:gd name="connsiteX5" fmla="*/ 659168 w 1136564"/>
                <a:gd name="connsiteY5" fmla="*/ 823012 h 854222"/>
                <a:gd name="connsiteX6" fmla="*/ 785584 w 1136564"/>
                <a:gd name="connsiteY6" fmla="*/ 780873 h 854222"/>
                <a:gd name="connsiteX7" fmla="*/ 851409 w 1136564"/>
                <a:gd name="connsiteY7" fmla="*/ 731995 h 854222"/>
                <a:gd name="connsiteX8" fmla="*/ 927769 w 1136564"/>
                <a:gd name="connsiteY8" fmla="*/ 731995 h 854222"/>
                <a:gd name="connsiteX9" fmla="*/ 1112355 w 1136564"/>
                <a:gd name="connsiteY9" fmla="*/ 549438 h 854222"/>
                <a:gd name="connsiteX10" fmla="*/ 1136565 w 1136564"/>
                <a:gd name="connsiteY10" fmla="*/ 523919 h 854222"/>
                <a:gd name="connsiteX11" fmla="*/ 1083826 w 1136564"/>
                <a:gd name="connsiteY11" fmla="*/ 523919 h 854222"/>
                <a:gd name="connsiteX12" fmla="*/ 846960 w 1136564"/>
                <a:gd name="connsiteY12" fmla="*/ 422433 h 854222"/>
                <a:gd name="connsiteX13" fmla="*/ 737295 w 1136564"/>
                <a:gd name="connsiteY13" fmla="*/ 308384 h 854222"/>
                <a:gd name="connsiteX14" fmla="*/ 737753 w 1136564"/>
                <a:gd name="connsiteY14" fmla="*/ 307206 h 854222"/>
                <a:gd name="connsiteX15" fmla="*/ 720937 w 1136564"/>
                <a:gd name="connsiteY15" fmla="*/ 281229 h 854222"/>
                <a:gd name="connsiteX16" fmla="*/ 677293 w 1136564"/>
                <a:gd name="connsiteY16" fmla="*/ 289539 h 854222"/>
                <a:gd name="connsiteX17" fmla="*/ 658776 w 1136564"/>
                <a:gd name="connsiteY17" fmla="*/ 261796 h 854222"/>
                <a:gd name="connsiteX18" fmla="*/ 689791 w 1136564"/>
                <a:gd name="connsiteY18" fmla="*/ 164498 h 854222"/>
                <a:gd name="connsiteX19" fmla="*/ 632210 w 1136564"/>
                <a:gd name="connsiteY19" fmla="*/ 95401 h 854222"/>
                <a:gd name="connsiteX20" fmla="*/ 604794 w 1136564"/>
                <a:gd name="connsiteY20" fmla="*/ 84866 h 854222"/>
                <a:gd name="connsiteX21" fmla="*/ 583397 w 1136564"/>
                <a:gd name="connsiteY21" fmla="*/ 54898 h 854222"/>
                <a:gd name="connsiteX22" fmla="*/ 523527 w 1136564"/>
                <a:gd name="connsiteY22" fmla="*/ 18256 h 854222"/>
                <a:gd name="connsiteX23" fmla="*/ 476415 w 1136564"/>
                <a:gd name="connsiteY23" fmla="*/ 26435 h 854222"/>
                <a:gd name="connsiteX24" fmla="*/ 434538 w 1136564"/>
                <a:gd name="connsiteY24" fmla="*/ 8506 h 854222"/>
                <a:gd name="connsiteX25" fmla="*/ 391156 w 1136564"/>
                <a:gd name="connsiteY25" fmla="*/ 34483 h 854222"/>
                <a:gd name="connsiteX26" fmla="*/ 350850 w 1136564"/>
                <a:gd name="connsiteY26" fmla="*/ 0 h 854222"/>
                <a:gd name="connsiteX27" fmla="*/ 315581 w 1136564"/>
                <a:gd name="connsiteY27" fmla="*/ 60721 h 854222"/>
                <a:gd name="connsiteX28" fmla="*/ 284501 w 1136564"/>
                <a:gd name="connsiteY28" fmla="*/ 53589 h 854222"/>
                <a:gd name="connsiteX29" fmla="*/ 253289 w 1136564"/>
                <a:gd name="connsiteY29" fmla="*/ 65760 h 854222"/>
                <a:gd name="connsiteX30" fmla="*/ 226789 w 1136564"/>
                <a:gd name="connsiteY30" fmla="*/ 120789 h 854222"/>
                <a:gd name="connsiteX31" fmla="*/ 173004 w 1136564"/>
                <a:gd name="connsiteY31" fmla="*/ 160048 h 854222"/>
                <a:gd name="connsiteX32" fmla="*/ 149186 w 1136564"/>
                <a:gd name="connsiteY32" fmla="*/ 223452 h 854222"/>
                <a:gd name="connsiteX33" fmla="*/ 137932 w 1136564"/>
                <a:gd name="connsiteY33" fmla="*/ 273181 h 854222"/>
                <a:gd name="connsiteX34" fmla="*/ 105608 w 1136564"/>
                <a:gd name="connsiteY34" fmla="*/ 288296 h 854222"/>
                <a:gd name="connsiteX35" fmla="*/ 84931 w 1136564"/>
                <a:gd name="connsiteY35" fmla="*/ 333445 h 854222"/>
                <a:gd name="connsiteX36" fmla="*/ 78323 w 1136564"/>
                <a:gd name="connsiteY36" fmla="*/ 471835 h 854222"/>
                <a:gd name="connsiteX37" fmla="*/ 1505 w 1136564"/>
                <a:gd name="connsiteY37" fmla="*/ 471835 h 854222"/>
                <a:gd name="connsiteX38" fmla="*/ 8506 w 1136564"/>
                <a:gd name="connsiteY38" fmla="*/ 491399 h 854222"/>
                <a:gd name="connsiteX39" fmla="*/ 0 w 1136564"/>
                <a:gd name="connsiteY39" fmla="*/ 516983 h 854222"/>
                <a:gd name="connsiteX40" fmla="*/ 84670 w 1136564"/>
                <a:gd name="connsiteY40" fmla="*/ 547213 h 854222"/>
                <a:gd name="connsiteX41" fmla="*/ 86764 w 1136564"/>
                <a:gd name="connsiteY41" fmla="*/ 586865 h 854222"/>
                <a:gd name="connsiteX42" fmla="*/ 142316 w 1136564"/>
                <a:gd name="connsiteY42" fmla="*/ 607477 h 854222"/>
                <a:gd name="connsiteX43" fmla="*/ 152916 w 1136564"/>
                <a:gd name="connsiteY43" fmla="*/ 673302 h 854222"/>
                <a:gd name="connsiteX44" fmla="*/ 221293 w 1136564"/>
                <a:gd name="connsiteY44" fmla="*/ 716749 h 854222"/>
                <a:gd name="connsiteX45" fmla="*/ 235623 w 1136564"/>
                <a:gd name="connsiteY45" fmla="*/ 774068 h 85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6564" h="854222">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name="connsiteX0" fmla="*/ 1007728 w 1252707"/>
                <a:gd name="connsiteY0" fmla="*/ 0 h 1102408"/>
                <a:gd name="connsiteX1" fmla="*/ 906897 w 1252707"/>
                <a:gd name="connsiteY1" fmla="*/ 89773 h 1102408"/>
                <a:gd name="connsiteX2" fmla="*/ 731668 w 1252707"/>
                <a:gd name="connsiteY2" fmla="*/ 89773 h 1102408"/>
                <a:gd name="connsiteX3" fmla="*/ 696465 w 1252707"/>
                <a:gd name="connsiteY3" fmla="*/ 66283 h 1102408"/>
                <a:gd name="connsiteX4" fmla="*/ 655635 w 1252707"/>
                <a:gd name="connsiteY4" fmla="*/ 87680 h 1102408"/>
                <a:gd name="connsiteX5" fmla="*/ 227051 w 1252707"/>
                <a:gd name="connsiteY5" fmla="*/ 85651 h 1102408"/>
                <a:gd name="connsiteX6" fmla="*/ 229669 w 1252707"/>
                <a:gd name="connsiteY6" fmla="*/ 229799 h 1102408"/>
                <a:gd name="connsiteX7" fmla="*/ 160441 w 1252707"/>
                <a:gd name="connsiteY7" fmla="*/ 242428 h 1102408"/>
                <a:gd name="connsiteX8" fmla="*/ 158674 w 1252707"/>
                <a:gd name="connsiteY8" fmla="*/ 278416 h 1102408"/>
                <a:gd name="connsiteX9" fmla="*/ 158674 w 1252707"/>
                <a:gd name="connsiteY9" fmla="*/ 576462 h 1102408"/>
                <a:gd name="connsiteX10" fmla="*/ 76033 w 1252707"/>
                <a:gd name="connsiteY10" fmla="*/ 583005 h 1102408"/>
                <a:gd name="connsiteX11" fmla="*/ 25257 w 1252707"/>
                <a:gd name="connsiteY11" fmla="*/ 680761 h 1102408"/>
                <a:gd name="connsiteX12" fmla="*/ 23098 w 1252707"/>
                <a:gd name="connsiteY12" fmla="*/ 710729 h 1102408"/>
                <a:gd name="connsiteX13" fmla="*/ 10338 w 1252707"/>
                <a:gd name="connsiteY13" fmla="*/ 727742 h 1102408"/>
                <a:gd name="connsiteX14" fmla="*/ 0 w 1252707"/>
                <a:gd name="connsiteY14" fmla="*/ 796773 h 1102408"/>
                <a:gd name="connsiteX15" fmla="*/ 21593 w 1252707"/>
                <a:gd name="connsiteY15" fmla="*/ 795007 h 1102408"/>
                <a:gd name="connsiteX16" fmla="*/ 33109 w 1252707"/>
                <a:gd name="connsiteY16" fmla="*/ 857102 h 1102408"/>
                <a:gd name="connsiteX17" fmla="*/ 83361 w 1252707"/>
                <a:gd name="connsiteY17" fmla="*/ 913898 h 1102408"/>
                <a:gd name="connsiteX18" fmla="*/ 70537 w 1252707"/>
                <a:gd name="connsiteY18" fmla="*/ 941706 h 1102408"/>
                <a:gd name="connsiteX19" fmla="*/ 134529 w 1252707"/>
                <a:gd name="connsiteY19" fmla="*/ 1034621 h 1102408"/>
                <a:gd name="connsiteX20" fmla="*/ 116797 w 1252707"/>
                <a:gd name="connsiteY20" fmla="*/ 1099661 h 1102408"/>
                <a:gd name="connsiteX21" fmla="*/ 123079 w 1252707"/>
                <a:gd name="connsiteY21" fmla="*/ 1102409 h 1102408"/>
                <a:gd name="connsiteX22" fmla="*/ 183604 w 1252707"/>
                <a:gd name="connsiteY22" fmla="*/ 1075058 h 1102408"/>
                <a:gd name="connsiteX23" fmla="*/ 223976 w 1252707"/>
                <a:gd name="connsiteY23" fmla="*/ 981686 h 1102408"/>
                <a:gd name="connsiteX24" fmla="*/ 320816 w 1252707"/>
                <a:gd name="connsiteY24" fmla="*/ 972002 h 1102408"/>
                <a:gd name="connsiteX25" fmla="*/ 339661 w 1252707"/>
                <a:gd name="connsiteY25" fmla="*/ 1041099 h 1102408"/>
                <a:gd name="connsiteX26" fmla="*/ 457701 w 1252707"/>
                <a:gd name="connsiteY26" fmla="*/ 1035013 h 1102408"/>
                <a:gd name="connsiteX27" fmla="*/ 474583 w 1252707"/>
                <a:gd name="connsiteY27" fmla="*/ 1056083 h 1102408"/>
                <a:gd name="connsiteX28" fmla="*/ 535959 w 1252707"/>
                <a:gd name="connsiteY28" fmla="*/ 1056083 h 1102408"/>
                <a:gd name="connsiteX29" fmla="*/ 563048 w 1252707"/>
                <a:gd name="connsiteY29" fmla="*/ 1018590 h 1102408"/>
                <a:gd name="connsiteX30" fmla="*/ 593605 w 1252707"/>
                <a:gd name="connsiteY30" fmla="*/ 1018590 h 1102408"/>
                <a:gd name="connsiteX31" fmla="*/ 604598 w 1252707"/>
                <a:gd name="connsiteY31" fmla="*/ 968010 h 1102408"/>
                <a:gd name="connsiteX32" fmla="*/ 649746 w 1252707"/>
                <a:gd name="connsiteY32" fmla="*/ 982078 h 1102408"/>
                <a:gd name="connsiteX33" fmla="*/ 700391 w 1252707"/>
                <a:gd name="connsiteY33" fmla="*/ 1026638 h 1102408"/>
                <a:gd name="connsiteX34" fmla="*/ 724274 w 1252707"/>
                <a:gd name="connsiteY34" fmla="*/ 1025068 h 1102408"/>
                <a:gd name="connsiteX35" fmla="*/ 828312 w 1252707"/>
                <a:gd name="connsiteY35" fmla="*/ 926919 h 1102408"/>
                <a:gd name="connsiteX36" fmla="*/ 812804 w 1252707"/>
                <a:gd name="connsiteY36" fmla="*/ 851606 h 1102408"/>
                <a:gd name="connsiteX37" fmla="*/ 895184 w 1252707"/>
                <a:gd name="connsiteY37" fmla="*/ 837865 h 1102408"/>
                <a:gd name="connsiteX38" fmla="*/ 906046 w 1252707"/>
                <a:gd name="connsiteY38" fmla="*/ 963757 h 1102408"/>
                <a:gd name="connsiteX39" fmla="*/ 955055 w 1252707"/>
                <a:gd name="connsiteY39" fmla="*/ 989930 h 1102408"/>
                <a:gd name="connsiteX40" fmla="*/ 975273 w 1252707"/>
                <a:gd name="connsiteY40" fmla="*/ 945960 h 1102408"/>
                <a:gd name="connsiteX41" fmla="*/ 1005438 w 1252707"/>
                <a:gd name="connsiteY41" fmla="*/ 931826 h 1102408"/>
                <a:gd name="connsiteX42" fmla="*/ 1014991 w 1252707"/>
                <a:gd name="connsiteY42" fmla="*/ 889949 h 1102408"/>
                <a:gd name="connsiteX43" fmla="*/ 1041164 w 1252707"/>
                <a:gd name="connsiteY43" fmla="*/ 820002 h 1102408"/>
                <a:gd name="connsiteX44" fmla="*/ 1095735 w 1252707"/>
                <a:gd name="connsiteY44" fmla="*/ 780153 h 1102408"/>
                <a:gd name="connsiteX45" fmla="*/ 1120403 w 1252707"/>
                <a:gd name="connsiteY45" fmla="*/ 728854 h 1102408"/>
                <a:gd name="connsiteX46" fmla="*/ 1101886 w 1252707"/>
                <a:gd name="connsiteY46" fmla="*/ 625863 h 1102408"/>
                <a:gd name="connsiteX47" fmla="*/ 1138659 w 1252707"/>
                <a:gd name="connsiteY47" fmla="*/ 455084 h 1102408"/>
                <a:gd name="connsiteX48" fmla="*/ 1233863 w 1252707"/>
                <a:gd name="connsiteY48" fmla="*/ 406402 h 1102408"/>
                <a:gd name="connsiteX49" fmla="*/ 1252708 w 1252707"/>
                <a:gd name="connsiteY49" fmla="*/ 373097 h 1102408"/>
                <a:gd name="connsiteX50" fmla="*/ 1249436 w 1252707"/>
                <a:gd name="connsiteY50" fmla="*/ 368320 h 1102408"/>
                <a:gd name="connsiteX51" fmla="*/ 1227320 w 1252707"/>
                <a:gd name="connsiteY51" fmla="*/ 363478 h 1102408"/>
                <a:gd name="connsiteX52" fmla="*/ 1218356 w 1252707"/>
                <a:gd name="connsiteY52" fmla="*/ 345484 h 1102408"/>
                <a:gd name="connsiteX53" fmla="*/ 1165159 w 1252707"/>
                <a:gd name="connsiteY53" fmla="*/ 323368 h 1102408"/>
                <a:gd name="connsiteX54" fmla="*/ 1143043 w 1252707"/>
                <a:gd name="connsiteY54" fmla="*/ 223910 h 1102408"/>
                <a:gd name="connsiteX55" fmla="*/ 1136827 w 1252707"/>
                <a:gd name="connsiteY55" fmla="*/ 154879 h 1102408"/>
                <a:gd name="connsiteX56" fmla="*/ 1138201 w 1252707"/>
                <a:gd name="connsiteY56" fmla="*/ 136885 h 1102408"/>
                <a:gd name="connsiteX57" fmla="*/ 1116804 w 1252707"/>
                <a:gd name="connsiteY57" fmla="*/ 118237 h 1102408"/>
                <a:gd name="connsiteX58" fmla="*/ 1105746 w 1252707"/>
                <a:gd name="connsiteY58" fmla="*/ 67134 h 1102408"/>
                <a:gd name="connsiteX59" fmla="*/ 1071918 w 1252707"/>
                <a:gd name="connsiteY59" fmla="*/ 44363 h 1102408"/>
                <a:gd name="connsiteX60" fmla="*/ 1064982 w 1252707"/>
                <a:gd name="connsiteY60" fmla="*/ 31931 h 1102408"/>
                <a:gd name="connsiteX61" fmla="*/ 1031153 w 1252707"/>
                <a:gd name="connsiteY61" fmla="*/ 17405 h 1102408"/>
                <a:gd name="connsiteX62" fmla="*/ 1007728 w 1252707"/>
                <a:gd name="connsiteY62" fmla="*/ 0 h 110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52707" h="1102408">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name="connsiteX0" fmla="*/ 157169 w 503176"/>
                <a:gd name="connsiteY0" fmla="*/ 20415 h 430677"/>
                <a:gd name="connsiteX1" fmla="*/ 143297 w 503176"/>
                <a:gd name="connsiteY1" fmla="*/ 0 h 430677"/>
                <a:gd name="connsiteX2" fmla="*/ 126350 w 503176"/>
                <a:gd name="connsiteY2" fmla="*/ 30034 h 430677"/>
                <a:gd name="connsiteX3" fmla="*/ 34090 w 503176"/>
                <a:gd name="connsiteY3" fmla="*/ 77145 h 430677"/>
                <a:gd name="connsiteX4" fmla="*/ 0 w 503176"/>
                <a:gd name="connsiteY4" fmla="*/ 235492 h 430677"/>
                <a:gd name="connsiteX5" fmla="*/ 16358 w 503176"/>
                <a:gd name="connsiteY5" fmla="*/ 326444 h 430677"/>
                <a:gd name="connsiteX6" fmla="*/ 45868 w 503176"/>
                <a:gd name="connsiteY6" fmla="*/ 314993 h 430677"/>
                <a:gd name="connsiteX7" fmla="*/ 68966 w 503176"/>
                <a:gd name="connsiteY7" fmla="*/ 320358 h 430677"/>
                <a:gd name="connsiteX8" fmla="*/ 108618 w 503176"/>
                <a:gd name="connsiteY8" fmla="*/ 251981 h 430677"/>
                <a:gd name="connsiteX9" fmla="*/ 155860 w 503176"/>
                <a:gd name="connsiteY9" fmla="*/ 292418 h 430677"/>
                <a:gd name="connsiteX10" fmla="*/ 195840 w 503176"/>
                <a:gd name="connsiteY10" fmla="*/ 268470 h 430677"/>
                <a:gd name="connsiteX11" fmla="*/ 241446 w 503176"/>
                <a:gd name="connsiteY11" fmla="*/ 287969 h 430677"/>
                <a:gd name="connsiteX12" fmla="*/ 290128 w 503176"/>
                <a:gd name="connsiteY12" fmla="*/ 279528 h 430677"/>
                <a:gd name="connsiteX13" fmla="*/ 359356 w 503176"/>
                <a:gd name="connsiteY13" fmla="*/ 321994 h 430677"/>
                <a:gd name="connsiteX14" fmla="*/ 379640 w 503176"/>
                <a:gd name="connsiteY14" fmla="*/ 350392 h 430677"/>
                <a:gd name="connsiteX15" fmla="*/ 406402 w 503176"/>
                <a:gd name="connsiteY15" fmla="*/ 360665 h 430677"/>
                <a:gd name="connsiteX16" fmla="*/ 464768 w 503176"/>
                <a:gd name="connsiteY16" fmla="*/ 430678 h 430677"/>
                <a:gd name="connsiteX17" fmla="*/ 503177 w 503176"/>
                <a:gd name="connsiteY17" fmla="*/ 402476 h 430677"/>
                <a:gd name="connsiteX18" fmla="*/ 496306 w 503176"/>
                <a:gd name="connsiteY18" fmla="*/ 403065 h 430677"/>
                <a:gd name="connsiteX19" fmla="*/ 481126 w 503176"/>
                <a:gd name="connsiteY19" fmla="*/ 383043 h 430677"/>
                <a:gd name="connsiteX20" fmla="*/ 468694 w 503176"/>
                <a:gd name="connsiteY20" fmla="*/ 379575 h 430677"/>
                <a:gd name="connsiteX21" fmla="*/ 454168 w 503176"/>
                <a:gd name="connsiteY21" fmla="*/ 349868 h 430677"/>
                <a:gd name="connsiteX22" fmla="*/ 438268 w 503176"/>
                <a:gd name="connsiteY22" fmla="*/ 345092 h 430677"/>
                <a:gd name="connsiteX23" fmla="*/ 420339 w 503176"/>
                <a:gd name="connsiteY23" fmla="*/ 325724 h 430677"/>
                <a:gd name="connsiteX24" fmla="*/ 412029 w 503176"/>
                <a:gd name="connsiteY24" fmla="*/ 322976 h 430677"/>
                <a:gd name="connsiteX25" fmla="*/ 377481 w 503176"/>
                <a:gd name="connsiteY25" fmla="*/ 277369 h 430677"/>
                <a:gd name="connsiteX26" fmla="*/ 339530 w 503176"/>
                <a:gd name="connsiteY26" fmla="*/ 256627 h 430677"/>
                <a:gd name="connsiteX27" fmla="*/ 300859 w 503176"/>
                <a:gd name="connsiteY27" fmla="*/ 240072 h 430677"/>
                <a:gd name="connsiteX28" fmla="*/ 276649 w 503176"/>
                <a:gd name="connsiteY28" fmla="*/ 216582 h 430677"/>
                <a:gd name="connsiteX29" fmla="*/ 262188 w 503176"/>
                <a:gd name="connsiteY29" fmla="*/ 207618 h 430677"/>
                <a:gd name="connsiteX30" fmla="*/ 251130 w 503176"/>
                <a:gd name="connsiteY30" fmla="*/ 218676 h 430677"/>
                <a:gd name="connsiteX31" fmla="*/ 244914 w 503176"/>
                <a:gd name="connsiteY31" fmla="*/ 216582 h 430677"/>
                <a:gd name="connsiteX32" fmla="*/ 236604 w 503176"/>
                <a:gd name="connsiteY32" fmla="*/ 194466 h 430677"/>
                <a:gd name="connsiteX33" fmla="*/ 218610 w 503176"/>
                <a:gd name="connsiteY33" fmla="*/ 183408 h 430677"/>
                <a:gd name="connsiteX34" fmla="*/ 213834 w 503176"/>
                <a:gd name="connsiteY34" fmla="*/ 173069 h 430677"/>
                <a:gd name="connsiteX35" fmla="*/ 202056 w 503176"/>
                <a:gd name="connsiteY35" fmla="*/ 159917 h 430677"/>
                <a:gd name="connsiteX36" fmla="*/ 175097 w 503176"/>
                <a:gd name="connsiteY36" fmla="*/ 75706 h 430677"/>
                <a:gd name="connsiteX37" fmla="*/ 157169 w 503176"/>
                <a:gd name="connsiteY37" fmla="*/ 20415 h 43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3176" h="430677">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name="connsiteX0" fmla="*/ 584183 w 1432778"/>
                <a:gd name="connsiteY0" fmla="*/ 169863 h 1393584"/>
                <a:gd name="connsiteX1" fmla="*/ 584183 w 1432778"/>
                <a:gd name="connsiteY1" fmla="*/ 298438 h 1393584"/>
                <a:gd name="connsiteX2" fmla="*/ 604336 w 1432778"/>
                <a:gd name="connsiteY2" fmla="*/ 343194 h 1393584"/>
                <a:gd name="connsiteX3" fmla="*/ 583659 w 1432778"/>
                <a:gd name="connsiteY3" fmla="*/ 372704 h 1393584"/>
                <a:gd name="connsiteX4" fmla="*/ 467320 w 1432778"/>
                <a:gd name="connsiteY4" fmla="*/ 368517 h 1393584"/>
                <a:gd name="connsiteX5" fmla="*/ 442979 w 1432778"/>
                <a:gd name="connsiteY5" fmla="*/ 407056 h 1393584"/>
                <a:gd name="connsiteX6" fmla="*/ 398550 w 1432778"/>
                <a:gd name="connsiteY6" fmla="*/ 414516 h 1393584"/>
                <a:gd name="connsiteX7" fmla="*/ 408692 w 1432778"/>
                <a:gd name="connsiteY7" fmla="*/ 463132 h 1393584"/>
                <a:gd name="connsiteX8" fmla="*/ 313422 w 1432778"/>
                <a:gd name="connsiteY8" fmla="*/ 494147 h 1393584"/>
                <a:gd name="connsiteX9" fmla="*/ 275733 w 1432778"/>
                <a:gd name="connsiteY9" fmla="*/ 536024 h 1393584"/>
                <a:gd name="connsiteX10" fmla="*/ 131912 w 1432778"/>
                <a:gd name="connsiteY10" fmla="*/ 574106 h 1393584"/>
                <a:gd name="connsiteX11" fmla="*/ 32455 w 1432778"/>
                <a:gd name="connsiteY11" fmla="*/ 613889 h 1393584"/>
                <a:gd name="connsiteX12" fmla="*/ 4907 w 1432778"/>
                <a:gd name="connsiteY12" fmla="*/ 700522 h 1393584"/>
                <a:gd name="connsiteX13" fmla="*/ 0 w 1432778"/>
                <a:gd name="connsiteY13" fmla="*/ 731995 h 1393584"/>
                <a:gd name="connsiteX14" fmla="*/ 639473 w 1432778"/>
                <a:gd name="connsiteY14" fmla="*/ 1206905 h 1393584"/>
                <a:gd name="connsiteX15" fmla="*/ 643268 w 1432778"/>
                <a:gd name="connsiteY15" fmla="*/ 1237462 h 1393584"/>
                <a:gd name="connsiteX16" fmla="*/ 681154 w 1432778"/>
                <a:gd name="connsiteY16" fmla="*/ 1267299 h 1393584"/>
                <a:gd name="connsiteX17" fmla="*/ 707785 w 1432778"/>
                <a:gd name="connsiteY17" fmla="*/ 1279928 h 1393584"/>
                <a:gd name="connsiteX18" fmla="*/ 731144 w 1432778"/>
                <a:gd name="connsiteY18" fmla="*/ 1298642 h 1393584"/>
                <a:gd name="connsiteX19" fmla="*/ 759738 w 1432778"/>
                <a:gd name="connsiteY19" fmla="*/ 1297398 h 1393584"/>
                <a:gd name="connsiteX20" fmla="*/ 800372 w 1432778"/>
                <a:gd name="connsiteY20" fmla="*/ 1323441 h 1393584"/>
                <a:gd name="connsiteX21" fmla="*/ 779892 w 1432778"/>
                <a:gd name="connsiteY21" fmla="*/ 1377357 h 1393584"/>
                <a:gd name="connsiteX22" fmla="*/ 800372 w 1432778"/>
                <a:gd name="connsiteY22" fmla="*/ 1393584 h 1393584"/>
                <a:gd name="connsiteX23" fmla="*/ 837734 w 1432778"/>
                <a:gd name="connsiteY23" fmla="*/ 1377880 h 1393584"/>
                <a:gd name="connsiteX24" fmla="*/ 837734 w 1432778"/>
                <a:gd name="connsiteY24" fmla="*/ 1376506 h 1393584"/>
                <a:gd name="connsiteX25" fmla="*/ 978611 w 1432778"/>
                <a:gd name="connsiteY25" fmla="*/ 1346277 h 1393584"/>
                <a:gd name="connsiteX26" fmla="*/ 1432778 w 1432778"/>
                <a:gd name="connsiteY26" fmla="*/ 1033639 h 1393584"/>
                <a:gd name="connsiteX27" fmla="*/ 1424599 w 1432778"/>
                <a:gd name="connsiteY27" fmla="*/ 992613 h 1393584"/>
                <a:gd name="connsiteX28" fmla="*/ 1377030 w 1432778"/>
                <a:gd name="connsiteY28" fmla="*/ 972460 h 1393584"/>
                <a:gd name="connsiteX29" fmla="*/ 1330049 w 1432778"/>
                <a:gd name="connsiteY29" fmla="*/ 974619 h 1393584"/>
                <a:gd name="connsiteX30" fmla="*/ 1308129 w 1432778"/>
                <a:gd name="connsiteY30" fmla="*/ 958915 h 1393584"/>
                <a:gd name="connsiteX31" fmla="*/ 1316636 w 1432778"/>
                <a:gd name="connsiteY31" fmla="*/ 899502 h 1393584"/>
                <a:gd name="connsiteX32" fmla="*/ 1264289 w 1432778"/>
                <a:gd name="connsiteY32" fmla="*/ 845128 h 1393584"/>
                <a:gd name="connsiteX33" fmla="*/ 1270375 w 1432778"/>
                <a:gd name="connsiteY33" fmla="*/ 814833 h 1393584"/>
                <a:gd name="connsiteX34" fmla="*/ 1303025 w 1432778"/>
                <a:gd name="connsiteY34" fmla="*/ 798540 h 1393584"/>
                <a:gd name="connsiteX35" fmla="*/ 1310877 w 1432778"/>
                <a:gd name="connsiteY35" fmla="*/ 684033 h 1393584"/>
                <a:gd name="connsiteX36" fmla="*/ 1300932 w 1432778"/>
                <a:gd name="connsiteY36" fmla="*/ 598120 h 1393584"/>
                <a:gd name="connsiteX37" fmla="*/ 1279666 w 1432778"/>
                <a:gd name="connsiteY37" fmla="*/ 572666 h 1393584"/>
                <a:gd name="connsiteX38" fmla="*/ 1279666 w 1432778"/>
                <a:gd name="connsiteY38" fmla="*/ 535501 h 1393584"/>
                <a:gd name="connsiteX39" fmla="*/ 1299950 w 1432778"/>
                <a:gd name="connsiteY39" fmla="*/ 519273 h 1393584"/>
                <a:gd name="connsiteX40" fmla="*/ 1284443 w 1432778"/>
                <a:gd name="connsiteY40" fmla="*/ 385595 h 1393584"/>
                <a:gd name="connsiteX41" fmla="*/ 1232358 w 1432778"/>
                <a:gd name="connsiteY41" fmla="*/ 356412 h 1393584"/>
                <a:gd name="connsiteX42" fmla="*/ 1226208 w 1432778"/>
                <a:gd name="connsiteY42" fmla="*/ 301121 h 1393584"/>
                <a:gd name="connsiteX43" fmla="*/ 1186883 w 1432778"/>
                <a:gd name="connsiteY43" fmla="*/ 286660 h 1393584"/>
                <a:gd name="connsiteX44" fmla="*/ 1181125 w 1432778"/>
                <a:gd name="connsiteY44" fmla="*/ 249167 h 1393584"/>
                <a:gd name="connsiteX45" fmla="*/ 1257223 w 1432778"/>
                <a:gd name="connsiteY45" fmla="*/ 175229 h 1393584"/>
                <a:gd name="connsiteX46" fmla="*/ 1271683 w 1432778"/>
                <a:gd name="connsiteY46" fmla="*/ 49336 h 1393584"/>
                <a:gd name="connsiteX47" fmla="*/ 1297071 w 1432778"/>
                <a:gd name="connsiteY47" fmla="*/ 10338 h 1393584"/>
                <a:gd name="connsiteX48" fmla="*/ 1281236 w 1432778"/>
                <a:gd name="connsiteY48" fmla="*/ 11320 h 1393584"/>
                <a:gd name="connsiteX49" fmla="*/ 1248978 w 1432778"/>
                <a:gd name="connsiteY49" fmla="*/ 15769 h 1393584"/>
                <a:gd name="connsiteX50" fmla="*/ 1242500 w 1432778"/>
                <a:gd name="connsiteY50" fmla="*/ 8506 h 1393584"/>
                <a:gd name="connsiteX51" fmla="*/ 1219926 w 1432778"/>
                <a:gd name="connsiteY51" fmla="*/ 393 h 1393584"/>
                <a:gd name="connsiteX52" fmla="*/ 1208999 w 1432778"/>
                <a:gd name="connsiteY52" fmla="*/ 10927 h 1393584"/>
                <a:gd name="connsiteX53" fmla="*/ 1184003 w 1432778"/>
                <a:gd name="connsiteY53" fmla="*/ 12498 h 1393584"/>
                <a:gd name="connsiteX54" fmla="*/ 1155737 w 1432778"/>
                <a:gd name="connsiteY54" fmla="*/ 0 h 1393584"/>
                <a:gd name="connsiteX55" fmla="*/ 1140426 w 1432778"/>
                <a:gd name="connsiteY55" fmla="*/ 11712 h 1393584"/>
                <a:gd name="connsiteX56" fmla="*/ 1082714 w 1432778"/>
                <a:gd name="connsiteY56" fmla="*/ 26238 h 1393584"/>
                <a:gd name="connsiteX57" fmla="*/ 1073030 w 1432778"/>
                <a:gd name="connsiteY57" fmla="*/ 25846 h 1393584"/>
                <a:gd name="connsiteX58" fmla="*/ 1061383 w 1432778"/>
                <a:gd name="connsiteY58" fmla="*/ 16554 h 1393584"/>
                <a:gd name="connsiteX59" fmla="*/ 983452 w 1432778"/>
                <a:gd name="connsiteY59" fmla="*/ 12498 h 1393584"/>
                <a:gd name="connsiteX60" fmla="*/ 962514 w 1432778"/>
                <a:gd name="connsiteY60" fmla="*/ 20611 h 1393584"/>
                <a:gd name="connsiteX61" fmla="*/ 923778 w 1432778"/>
                <a:gd name="connsiteY61" fmla="*/ 21004 h 1393584"/>
                <a:gd name="connsiteX62" fmla="*/ 903167 w 1432778"/>
                <a:gd name="connsiteY62" fmla="*/ 33109 h 1393584"/>
                <a:gd name="connsiteX63" fmla="*/ 841464 w 1432778"/>
                <a:gd name="connsiteY63" fmla="*/ 36773 h 1393584"/>
                <a:gd name="connsiteX64" fmla="*/ 791015 w 1432778"/>
                <a:gd name="connsiteY64" fmla="*/ 42793 h 1393584"/>
                <a:gd name="connsiteX65" fmla="*/ 759149 w 1432778"/>
                <a:gd name="connsiteY65" fmla="*/ 60133 h 1393584"/>
                <a:gd name="connsiteX66" fmla="*/ 740174 w 1432778"/>
                <a:gd name="connsiteY66" fmla="*/ 64975 h 1393584"/>
                <a:gd name="connsiteX67" fmla="*/ 713935 w 1432778"/>
                <a:gd name="connsiteY67" fmla="*/ 88792 h 1393584"/>
                <a:gd name="connsiteX68" fmla="*/ 702681 w 1432778"/>
                <a:gd name="connsiteY68" fmla="*/ 89970 h 1393584"/>
                <a:gd name="connsiteX69" fmla="*/ 689725 w 1432778"/>
                <a:gd name="connsiteY69" fmla="*/ 86764 h 1393584"/>
                <a:gd name="connsiteX70" fmla="*/ 677228 w 1432778"/>
                <a:gd name="connsiteY70" fmla="*/ 95663 h 1393584"/>
                <a:gd name="connsiteX71" fmla="*/ 659496 w 1432778"/>
                <a:gd name="connsiteY71" fmla="*/ 96448 h 1393584"/>
                <a:gd name="connsiteX72" fmla="*/ 643792 w 1432778"/>
                <a:gd name="connsiteY72" fmla="*/ 102468 h 1393584"/>
                <a:gd name="connsiteX73" fmla="*/ 607477 w 1432778"/>
                <a:gd name="connsiteY73" fmla="*/ 136820 h 1393584"/>
                <a:gd name="connsiteX74" fmla="*/ 575545 w 1432778"/>
                <a:gd name="connsiteY74" fmla="*/ 143363 h 1393584"/>
                <a:gd name="connsiteX75" fmla="*/ 584183 w 1432778"/>
                <a:gd name="connsiteY75" fmla="*/ 169863 h 139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32778" h="1393584">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name="connsiteX0" fmla="*/ 298307 w 892174"/>
                <a:gd name="connsiteY0" fmla="*/ 606953 h 606953"/>
                <a:gd name="connsiteX1" fmla="*/ 326705 w 892174"/>
                <a:gd name="connsiteY1" fmla="*/ 517638 h 606953"/>
                <a:gd name="connsiteX2" fmla="*/ 436109 w 892174"/>
                <a:gd name="connsiteY2" fmla="*/ 473929 h 606953"/>
                <a:gd name="connsiteX3" fmla="*/ 575022 w 892174"/>
                <a:gd name="connsiteY3" fmla="*/ 437155 h 606953"/>
                <a:gd name="connsiteX4" fmla="*/ 612319 w 892174"/>
                <a:gd name="connsiteY4" fmla="*/ 395737 h 606953"/>
                <a:gd name="connsiteX5" fmla="*/ 696269 w 892174"/>
                <a:gd name="connsiteY5" fmla="*/ 368451 h 606953"/>
                <a:gd name="connsiteX6" fmla="*/ 685538 w 892174"/>
                <a:gd name="connsiteY6" fmla="*/ 317087 h 606953"/>
                <a:gd name="connsiteX7" fmla="*/ 741090 w 892174"/>
                <a:gd name="connsiteY7" fmla="*/ 307795 h 606953"/>
                <a:gd name="connsiteX8" fmla="*/ 766740 w 892174"/>
                <a:gd name="connsiteY8" fmla="*/ 267227 h 606953"/>
                <a:gd name="connsiteX9" fmla="*/ 883668 w 892174"/>
                <a:gd name="connsiteY9" fmla="*/ 271415 h 606953"/>
                <a:gd name="connsiteX10" fmla="*/ 892174 w 892174"/>
                <a:gd name="connsiteY10" fmla="*/ 259244 h 606953"/>
                <a:gd name="connsiteX11" fmla="*/ 874834 w 892174"/>
                <a:gd name="connsiteY11" fmla="*/ 220639 h 606953"/>
                <a:gd name="connsiteX12" fmla="*/ 874834 w 892174"/>
                <a:gd name="connsiteY12" fmla="*/ 90951 h 606953"/>
                <a:gd name="connsiteX13" fmla="*/ 865412 w 892174"/>
                <a:gd name="connsiteY13" fmla="*/ 61899 h 606953"/>
                <a:gd name="connsiteX14" fmla="*/ 833939 w 892174"/>
                <a:gd name="connsiteY14" fmla="*/ 57712 h 606953"/>
                <a:gd name="connsiteX15" fmla="*/ 815814 w 892174"/>
                <a:gd name="connsiteY15" fmla="*/ 46392 h 606953"/>
                <a:gd name="connsiteX16" fmla="*/ 754896 w 892174"/>
                <a:gd name="connsiteY16" fmla="*/ 47635 h 606953"/>
                <a:gd name="connsiteX17" fmla="*/ 727022 w 892174"/>
                <a:gd name="connsiteY17" fmla="*/ 54898 h 606953"/>
                <a:gd name="connsiteX18" fmla="*/ 705233 w 892174"/>
                <a:gd name="connsiteY18" fmla="*/ 49205 h 606953"/>
                <a:gd name="connsiteX19" fmla="*/ 679060 w 892174"/>
                <a:gd name="connsiteY19" fmla="*/ 28659 h 606953"/>
                <a:gd name="connsiteX20" fmla="*/ 666955 w 892174"/>
                <a:gd name="connsiteY20" fmla="*/ 0 h 606953"/>
                <a:gd name="connsiteX21" fmla="*/ 629397 w 892174"/>
                <a:gd name="connsiteY21" fmla="*/ 8506 h 606953"/>
                <a:gd name="connsiteX22" fmla="*/ 579341 w 892174"/>
                <a:gd name="connsiteY22" fmla="*/ 91606 h 606953"/>
                <a:gd name="connsiteX23" fmla="*/ 560038 w 892174"/>
                <a:gd name="connsiteY23" fmla="*/ 111759 h 606953"/>
                <a:gd name="connsiteX24" fmla="*/ 534192 w 892174"/>
                <a:gd name="connsiteY24" fmla="*/ 142054 h 606953"/>
                <a:gd name="connsiteX25" fmla="*/ 491399 w 892174"/>
                <a:gd name="connsiteY25" fmla="*/ 165021 h 606953"/>
                <a:gd name="connsiteX26" fmla="*/ 410721 w 892174"/>
                <a:gd name="connsiteY26" fmla="*/ 198130 h 606953"/>
                <a:gd name="connsiteX27" fmla="*/ 363544 w 892174"/>
                <a:gd name="connsiteY27" fmla="*/ 238437 h 606953"/>
                <a:gd name="connsiteX28" fmla="*/ 317152 w 892174"/>
                <a:gd name="connsiteY28" fmla="*/ 293335 h 606953"/>
                <a:gd name="connsiteX29" fmla="*/ 280379 w 892174"/>
                <a:gd name="connsiteY29" fmla="*/ 336062 h 606953"/>
                <a:gd name="connsiteX30" fmla="*/ 266704 w 892174"/>
                <a:gd name="connsiteY30" fmla="*/ 388146 h 606953"/>
                <a:gd name="connsiteX31" fmla="*/ 266704 w 892174"/>
                <a:gd name="connsiteY31" fmla="*/ 396587 h 606953"/>
                <a:gd name="connsiteX32" fmla="*/ 271938 w 892174"/>
                <a:gd name="connsiteY32" fmla="*/ 413992 h 606953"/>
                <a:gd name="connsiteX33" fmla="*/ 272723 w 892174"/>
                <a:gd name="connsiteY33" fmla="*/ 438202 h 606953"/>
                <a:gd name="connsiteX34" fmla="*/ 216255 w 892174"/>
                <a:gd name="connsiteY34" fmla="*/ 506776 h 606953"/>
                <a:gd name="connsiteX35" fmla="*/ 190802 w 892174"/>
                <a:gd name="connsiteY35" fmla="*/ 526144 h 606953"/>
                <a:gd name="connsiteX36" fmla="*/ 153701 w 892174"/>
                <a:gd name="connsiteY36" fmla="*/ 541063 h 606953"/>
                <a:gd name="connsiteX37" fmla="*/ 107702 w 892174"/>
                <a:gd name="connsiteY37" fmla="*/ 574957 h 606953"/>
                <a:gd name="connsiteX38" fmla="*/ 67788 w 892174"/>
                <a:gd name="connsiteY38" fmla="*/ 593081 h 606953"/>
                <a:gd name="connsiteX39" fmla="*/ 2814 w 892174"/>
                <a:gd name="connsiteY39" fmla="*/ 601588 h 606953"/>
                <a:gd name="connsiteX40" fmla="*/ 0 w 892174"/>
                <a:gd name="connsiteY40" fmla="*/ 606953 h 606953"/>
                <a:gd name="connsiteX41" fmla="*/ 298307 w 892174"/>
                <a:gd name="connsiteY41" fmla="*/ 606953 h 60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92174" h="606953">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name="connsiteX0" fmla="*/ 99065 w 549961"/>
                <a:gd name="connsiteY0" fmla="*/ 232875 h 425966"/>
                <a:gd name="connsiteX1" fmla="*/ 113591 w 549961"/>
                <a:gd name="connsiteY1" fmla="*/ 259898 h 425966"/>
                <a:gd name="connsiteX2" fmla="*/ 128117 w 549961"/>
                <a:gd name="connsiteY2" fmla="*/ 281295 h 425966"/>
                <a:gd name="connsiteX3" fmla="*/ 128248 w 549961"/>
                <a:gd name="connsiteY3" fmla="*/ 282538 h 425966"/>
                <a:gd name="connsiteX4" fmla="*/ 190016 w 549961"/>
                <a:gd name="connsiteY4" fmla="*/ 243540 h 425966"/>
                <a:gd name="connsiteX5" fmla="*/ 203692 w 549961"/>
                <a:gd name="connsiteY5" fmla="*/ 205262 h 425966"/>
                <a:gd name="connsiteX6" fmla="*/ 295756 w 549961"/>
                <a:gd name="connsiteY6" fmla="*/ 199504 h 425966"/>
                <a:gd name="connsiteX7" fmla="*/ 350850 w 549961"/>
                <a:gd name="connsiteY7" fmla="*/ 265657 h 425966"/>
                <a:gd name="connsiteX8" fmla="*/ 359225 w 549961"/>
                <a:gd name="connsiteY8" fmla="*/ 298962 h 425966"/>
                <a:gd name="connsiteX9" fmla="*/ 324415 w 549961"/>
                <a:gd name="connsiteY9" fmla="*/ 326771 h 425966"/>
                <a:gd name="connsiteX10" fmla="*/ 323237 w 549961"/>
                <a:gd name="connsiteY10" fmla="*/ 329061 h 425966"/>
                <a:gd name="connsiteX11" fmla="*/ 323695 w 549961"/>
                <a:gd name="connsiteY11" fmla="*/ 329322 h 425966"/>
                <a:gd name="connsiteX12" fmla="*/ 355561 w 549961"/>
                <a:gd name="connsiteY12" fmla="*/ 316956 h 425966"/>
                <a:gd name="connsiteX13" fmla="*/ 374013 w 549961"/>
                <a:gd name="connsiteY13" fmla="*/ 330239 h 425966"/>
                <a:gd name="connsiteX14" fmla="*/ 388670 w 549961"/>
                <a:gd name="connsiteY14" fmla="*/ 322125 h 425966"/>
                <a:gd name="connsiteX15" fmla="*/ 433229 w 549961"/>
                <a:gd name="connsiteY15" fmla="*/ 330369 h 425966"/>
                <a:gd name="connsiteX16" fmla="*/ 440885 w 549961"/>
                <a:gd name="connsiteY16" fmla="*/ 410394 h 425966"/>
                <a:gd name="connsiteX17" fmla="*/ 422891 w 549961"/>
                <a:gd name="connsiteY17" fmla="*/ 417591 h 425966"/>
                <a:gd name="connsiteX18" fmla="*/ 424462 w 549961"/>
                <a:gd name="connsiteY18" fmla="*/ 424331 h 425966"/>
                <a:gd name="connsiteX19" fmla="*/ 450438 w 549961"/>
                <a:gd name="connsiteY19" fmla="*/ 425967 h 425966"/>
                <a:gd name="connsiteX20" fmla="*/ 471246 w 549961"/>
                <a:gd name="connsiteY20" fmla="*/ 384417 h 425966"/>
                <a:gd name="connsiteX21" fmla="*/ 494278 w 549961"/>
                <a:gd name="connsiteY21" fmla="*/ 407449 h 425966"/>
                <a:gd name="connsiteX22" fmla="*/ 506580 w 549961"/>
                <a:gd name="connsiteY22" fmla="*/ 403850 h 425966"/>
                <a:gd name="connsiteX23" fmla="*/ 521367 w 549961"/>
                <a:gd name="connsiteY23" fmla="*/ 376238 h 425966"/>
                <a:gd name="connsiteX24" fmla="*/ 511160 w 549961"/>
                <a:gd name="connsiteY24" fmla="*/ 355823 h 425966"/>
                <a:gd name="connsiteX25" fmla="*/ 511160 w 549961"/>
                <a:gd name="connsiteY25" fmla="*/ 327883 h 425966"/>
                <a:gd name="connsiteX26" fmla="*/ 544007 w 549961"/>
                <a:gd name="connsiteY26" fmla="*/ 331220 h 425966"/>
                <a:gd name="connsiteX27" fmla="*/ 536482 w 549961"/>
                <a:gd name="connsiteY27" fmla="*/ 312375 h 425966"/>
                <a:gd name="connsiteX28" fmla="*/ 536482 w 549961"/>
                <a:gd name="connsiteY28" fmla="*/ 266573 h 425966"/>
                <a:gd name="connsiteX29" fmla="*/ 518946 w 549961"/>
                <a:gd name="connsiteY29" fmla="*/ 250345 h 425966"/>
                <a:gd name="connsiteX30" fmla="*/ 517245 w 549961"/>
                <a:gd name="connsiteY30" fmla="*/ 217629 h 425966"/>
                <a:gd name="connsiteX31" fmla="*/ 549961 w 549961"/>
                <a:gd name="connsiteY31" fmla="*/ 191259 h 425966"/>
                <a:gd name="connsiteX32" fmla="*/ 523199 w 549961"/>
                <a:gd name="connsiteY32" fmla="*/ 192699 h 425966"/>
                <a:gd name="connsiteX33" fmla="*/ 520320 w 549961"/>
                <a:gd name="connsiteY33" fmla="*/ 149710 h 425966"/>
                <a:gd name="connsiteX34" fmla="*/ 484202 w 549961"/>
                <a:gd name="connsiteY34" fmla="*/ 122621 h 425966"/>
                <a:gd name="connsiteX35" fmla="*/ 508870 w 549961"/>
                <a:gd name="connsiteY35" fmla="*/ 100504 h 425966"/>
                <a:gd name="connsiteX36" fmla="*/ 492642 w 549961"/>
                <a:gd name="connsiteY36" fmla="*/ 86175 h 425966"/>
                <a:gd name="connsiteX37" fmla="*/ 484267 w 549961"/>
                <a:gd name="connsiteY37" fmla="*/ 15246 h 425966"/>
                <a:gd name="connsiteX38" fmla="*/ 467385 w 549961"/>
                <a:gd name="connsiteY38" fmla="*/ 13021 h 425966"/>
                <a:gd name="connsiteX39" fmla="*/ 429565 w 549961"/>
                <a:gd name="connsiteY39" fmla="*/ 54767 h 425966"/>
                <a:gd name="connsiteX40" fmla="*/ 391549 w 549961"/>
                <a:gd name="connsiteY40" fmla="*/ 39521 h 425966"/>
                <a:gd name="connsiteX41" fmla="*/ 360861 w 549961"/>
                <a:gd name="connsiteY41" fmla="*/ 72892 h 425966"/>
                <a:gd name="connsiteX42" fmla="*/ 334099 w 549961"/>
                <a:gd name="connsiteY42" fmla="*/ 51430 h 425966"/>
                <a:gd name="connsiteX43" fmla="*/ 312572 w 549961"/>
                <a:gd name="connsiteY43" fmla="*/ 65760 h 425966"/>
                <a:gd name="connsiteX44" fmla="*/ 276257 w 549961"/>
                <a:gd name="connsiteY44" fmla="*/ 48486 h 425966"/>
                <a:gd name="connsiteX45" fmla="*/ 283781 w 549961"/>
                <a:gd name="connsiteY45" fmla="*/ 24341 h 425966"/>
                <a:gd name="connsiteX46" fmla="*/ 215797 w 549961"/>
                <a:gd name="connsiteY46" fmla="*/ 30884 h 425966"/>
                <a:gd name="connsiteX47" fmla="*/ 172350 w 549961"/>
                <a:gd name="connsiteY47" fmla="*/ 25584 h 425966"/>
                <a:gd name="connsiteX48" fmla="*/ 151346 w 549961"/>
                <a:gd name="connsiteY48" fmla="*/ 2617 h 425966"/>
                <a:gd name="connsiteX49" fmla="*/ 135576 w 549961"/>
                <a:gd name="connsiteY49" fmla="*/ 0 h 425966"/>
                <a:gd name="connsiteX50" fmla="*/ 131781 w 549961"/>
                <a:gd name="connsiteY50" fmla="*/ 25192 h 425966"/>
                <a:gd name="connsiteX51" fmla="*/ 117452 w 549961"/>
                <a:gd name="connsiteY51" fmla="*/ 37820 h 425966"/>
                <a:gd name="connsiteX52" fmla="*/ 122294 w 549961"/>
                <a:gd name="connsiteY52" fmla="*/ 55618 h 425966"/>
                <a:gd name="connsiteX53" fmla="*/ 113198 w 549961"/>
                <a:gd name="connsiteY53" fmla="*/ 86829 h 425966"/>
                <a:gd name="connsiteX54" fmla="*/ 54047 w 549961"/>
                <a:gd name="connsiteY54" fmla="*/ 94877 h 425966"/>
                <a:gd name="connsiteX55" fmla="*/ 26762 w 549961"/>
                <a:gd name="connsiteY55" fmla="*/ 120331 h 425966"/>
                <a:gd name="connsiteX56" fmla="*/ 0 w 549961"/>
                <a:gd name="connsiteY56" fmla="*/ 133744 h 425966"/>
                <a:gd name="connsiteX57" fmla="*/ 262 w 549961"/>
                <a:gd name="connsiteY57" fmla="*/ 147354 h 425966"/>
                <a:gd name="connsiteX58" fmla="*/ 14330 w 549961"/>
                <a:gd name="connsiteY58" fmla="*/ 146962 h 425966"/>
                <a:gd name="connsiteX59" fmla="*/ 24406 w 549961"/>
                <a:gd name="connsiteY59" fmla="*/ 136034 h 425966"/>
                <a:gd name="connsiteX60" fmla="*/ 33698 w 549961"/>
                <a:gd name="connsiteY60" fmla="*/ 155403 h 425966"/>
                <a:gd name="connsiteX61" fmla="*/ 42989 w 549961"/>
                <a:gd name="connsiteY61" fmla="*/ 159459 h 425966"/>
                <a:gd name="connsiteX62" fmla="*/ 46195 w 549961"/>
                <a:gd name="connsiteY62" fmla="*/ 190540 h 425966"/>
                <a:gd name="connsiteX63" fmla="*/ 54702 w 549961"/>
                <a:gd name="connsiteY63" fmla="*/ 200616 h 425966"/>
                <a:gd name="connsiteX64" fmla="*/ 74855 w 549961"/>
                <a:gd name="connsiteY64" fmla="*/ 212329 h 425966"/>
                <a:gd name="connsiteX65" fmla="*/ 99065 w 549961"/>
                <a:gd name="connsiteY65" fmla="*/ 232875 h 42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49961" h="425966">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name="connsiteX0" fmla="*/ 113526 w 225742"/>
                <a:gd name="connsiteY0" fmla="*/ 227640 h 238632"/>
                <a:gd name="connsiteX1" fmla="*/ 128510 w 225742"/>
                <a:gd name="connsiteY1" fmla="*/ 238633 h 238632"/>
                <a:gd name="connsiteX2" fmla="*/ 153701 w 225742"/>
                <a:gd name="connsiteY2" fmla="*/ 200682 h 238632"/>
                <a:gd name="connsiteX3" fmla="*/ 196363 w 225742"/>
                <a:gd name="connsiteY3" fmla="*/ 178173 h 238632"/>
                <a:gd name="connsiteX4" fmla="*/ 196363 w 225742"/>
                <a:gd name="connsiteY4" fmla="*/ 137801 h 238632"/>
                <a:gd name="connsiteX5" fmla="*/ 225743 w 225742"/>
                <a:gd name="connsiteY5" fmla="*/ 121378 h 238632"/>
                <a:gd name="connsiteX6" fmla="*/ 222798 w 225742"/>
                <a:gd name="connsiteY6" fmla="*/ 119284 h 238632"/>
                <a:gd name="connsiteX7" fmla="*/ 192699 w 225742"/>
                <a:gd name="connsiteY7" fmla="*/ 130996 h 238632"/>
                <a:gd name="connsiteX8" fmla="*/ 167769 w 225742"/>
                <a:gd name="connsiteY8" fmla="*/ 118499 h 238632"/>
                <a:gd name="connsiteX9" fmla="*/ 179285 w 225742"/>
                <a:gd name="connsiteY9" fmla="*/ 95532 h 238632"/>
                <a:gd name="connsiteX10" fmla="*/ 207814 w 225742"/>
                <a:gd name="connsiteY10" fmla="*/ 72696 h 238632"/>
                <a:gd name="connsiteX11" fmla="*/ 203496 w 225742"/>
                <a:gd name="connsiteY11" fmla="*/ 55421 h 238632"/>
                <a:gd name="connsiteX12" fmla="*/ 157300 w 225742"/>
                <a:gd name="connsiteY12" fmla="*/ 0 h 238632"/>
                <a:gd name="connsiteX13" fmla="*/ 87353 w 225742"/>
                <a:gd name="connsiteY13" fmla="*/ 4384 h 238632"/>
                <a:gd name="connsiteX14" fmla="*/ 75706 w 225742"/>
                <a:gd name="connsiteY14" fmla="*/ 37035 h 238632"/>
                <a:gd name="connsiteX15" fmla="*/ 0 w 225742"/>
                <a:gd name="connsiteY15" fmla="*/ 84801 h 238632"/>
                <a:gd name="connsiteX16" fmla="*/ 2159 w 225742"/>
                <a:gd name="connsiteY16" fmla="*/ 110254 h 238632"/>
                <a:gd name="connsiteX17" fmla="*/ 19106 w 225742"/>
                <a:gd name="connsiteY17" fmla="*/ 160703 h 238632"/>
                <a:gd name="connsiteX18" fmla="*/ 43709 w 225742"/>
                <a:gd name="connsiteY18" fmla="*/ 173985 h 238632"/>
                <a:gd name="connsiteX19" fmla="*/ 58628 w 225742"/>
                <a:gd name="connsiteY19" fmla="*/ 189755 h 238632"/>
                <a:gd name="connsiteX20" fmla="*/ 81660 w 225742"/>
                <a:gd name="connsiteY20" fmla="*/ 211086 h 238632"/>
                <a:gd name="connsiteX21" fmla="*/ 113526 w 225742"/>
                <a:gd name="connsiteY21" fmla="*/ 227640 h 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5742" h="23863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name="connsiteX0" fmla="*/ 86403 w 226985"/>
                <a:gd name="connsiteY0" fmla="*/ 117689 h 124453"/>
                <a:gd name="connsiteX1" fmla="*/ 119445 w 226985"/>
                <a:gd name="connsiteY1" fmla="*/ 101136 h 124453"/>
                <a:gd name="connsiteX2" fmla="*/ 149152 w 226985"/>
                <a:gd name="connsiteY2" fmla="*/ 73458 h 124453"/>
                <a:gd name="connsiteX3" fmla="*/ 202022 w 226985"/>
                <a:gd name="connsiteY3" fmla="*/ 66260 h 124453"/>
                <a:gd name="connsiteX4" fmla="*/ 206211 w 226985"/>
                <a:gd name="connsiteY4" fmla="*/ 51994 h 124453"/>
                <a:gd name="connsiteX5" fmla="*/ 199668 w 226985"/>
                <a:gd name="connsiteY5" fmla="*/ 27981 h 124453"/>
                <a:gd name="connsiteX6" fmla="*/ 217662 w 226985"/>
                <a:gd name="connsiteY6" fmla="*/ 12147 h 124453"/>
                <a:gd name="connsiteX7" fmla="*/ 220278 w 226985"/>
                <a:gd name="connsiteY7" fmla="*/ -5061 h 124453"/>
                <a:gd name="connsiteX8" fmla="*/ 120168 w 226985"/>
                <a:gd name="connsiteY8" fmla="*/ -6764 h 124453"/>
                <a:gd name="connsiteX9" fmla="*/ 85684 w 226985"/>
                <a:gd name="connsiteY9" fmla="*/ 8156 h 124453"/>
                <a:gd name="connsiteX10" fmla="*/ 39882 w 226985"/>
                <a:gd name="connsiteY10" fmla="*/ 13914 h 124453"/>
                <a:gd name="connsiteX11" fmla="*/ -6707 w 226985"/>
                <a:gd name="connsiteY11" fmla="*/ 28179 h 124453"/>
                <a:gd name="connsiteX12" fmla="*/ 19466 w 226985"/>
                <a:gd name="connsiteY12" fmla="*/ 34722 h 124453"/>
                <a:gd name="connsiteX13" fmla="*/ 22670 w 226985"/>
                <a:gd name="connsiteY13" fmla="*/ 54352 h 124453"/>
                <a:gd name="connsiteX14" fmla="*/ 66642 w 226985"/>
                <a:gd name="connsiteY14" fmla="*/ 60895 h 124453"/>
                <a:gd name="connsiteX15" fmla="*/ 123570 w 226985"/>
                <a:gd name="connsiteY15" fmla="*/ 54352 h 124453"/>
                <a:gd name="connsiteX16" fmla="*/ 123570 w 226985"/>
                <a:gd name="connsiteY16" fmla="*/ 58014 h 124453"/>
                <a:gd name="connsiteX17" fmla="*/ 82413 w 226985"/>
                <a:gd name="connsiteY17" fmla="*/ 65279 h 124453"/>
                <a:gd name="connsiteX18" fmla="*/ 86010 w 226985"/>
                <a:gd name="connsiteY18" fmla="*/ 84187 h 124453"/>
                <a:gd name="connsiteX19" fmla="*/ 82020 w 226985"/>
                <a:gd name="connsiteY19" fmla="*/ 103816 h 12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6985" h="124453">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name="connsiteX0" fmla="*/ 25290 w 434670"/>
                <a:gd name="connsiteY0" fmla="*/ 182403 h 329322"/>
                <a:gd name="connsiteX1" fmla="*/ 26073 w 434670"/>
                <a:gd name="connsiteY1" fmla="*/ 207790 h 329322"/>
                <a:gd name="connsiteX2" fmla="*/ 32616 w 434670"/>
                <a:gd name="connsiteY2" fmla="*/ 218129 h 329322"/>
                <a:gd name="connsiteX3" fmla="*/ 98378 w 434670"/>
                <a:gd name="connsiteY3" fmla="*/ 217148 h 329322"/>
                <a:gd name="connsiteX4" fmla="*/ 122979 w 434670"/>
                <a:gd name="connsiteY4" fmla="*/ 204061 h 329322"/>
                <a:gd name="connsiteX5" fmla="*/ 171728 w 434670"/>
                <a:gd name="connsiteY5" fmla="*/ 202032 h 329322"/>
                <a:gd name="connsiteX6" fmla="*/ 214390 w 434670"/>
                <a:gd name="connsiteY6" fmla="*/ 218129 h 329322"/>
                <a:gd name="connsiteX7" fmla="*/ 262222 w 434670"/>
                <a:gd name="connsiteY7" fmla="*/ 215838 h 329322"/>
                <a:gd name="connsiteX8" fmla="*/ 262222 w 434670"/>
                <a:gd name="connsiteY8" fmla="*/ 257912 h 329322"/>
                <a:gd name="connsiteX9" fmla="*/ 217400 w 434670"/>
                <a:gd name="connsiteY9" fmla="*/ 270018 h 329322"/>
                <a:gd name="connsiteX10" fmla="*/ 155302 w 434670"/>
                <a:gd name="connsiteY10" fmla="*/ 249995 h 329322"/>
                <a:gd name="connsiteX11" fmla="*/ 133516 w 434670"/>
                <a:gd name="connsiteY11" fmla="*/ 254184 h 329322"/>
                <a:gd name="connsiteX12" fmla="*/ 95170 w 434670"/>
                <a:gd name="connsiteY12" fmla="*/ 265698 h 329322"/>
                <a:gd name="connsiteX13" fmla="*/ 61147 w 434670"/>
                <a:gd name="connsiteY13" fmla="*/ 269427 h 329322"/>
                <a:gd name="connsiteX14" fmla="*/ 14820 w 434670"/>
                <a:gd name="connsiteY14" fmla="*/ 285197 h 329322"/>
                <a:gd name="connsiteX15" fmla="*/ 14165 w 434670"/>
                <a:gd name="connsiteY15" fmla="*/ 299332 h 329322"/>
                <a:gd name="connsiteX16" fmla="*/ 12006 w 434670"/>
                <a:gd name="connsiteY16" fmla="*/ 322559 h 329322"/>
                <a:gd name="connsiteX17" fmla="*/ 62914 w 434670"/>
                <a:gd name="connsiteY17" fmla="*/ 307051 h 329322"/>
                <a:gd name="connsiteX18" fmla="*/ 63764 w 434670"/>
                <a:gd name="connsiteY18" fmla="*/ 307051 h 329322"/>
                <a:gd name="connsiteX19" fmla="*/ 108781 w 434670"/>
                <a:gd name="connsiteY19" fmla="*/ 301424 h 329322"/>
                <a:gd name="connsiteX20" fmla="*/ 144574 w 434670"/>
                <a:gd name="connsiteY20" fmla="*/ 285983 h 329322"/>
                <a:gd name="connsiteX21" fmla="*/ 251228 w 434670"/>
                <a:gd name="connsiteY21" fmla="*/ 287750 h 329322"/>
                <a:gd name="connsiteX22" fmla="*/ 251228 w 434670"/>
                <a:gd name="connsiteY22" fmla="*/ 286440 h 329322"/>
                <a:gd name="connsiteX23" fmla="*/ 292385 w 434670"/>
                <a:gd name="connsiteY23" fmla="*/ 292983 h 329322"/>
                <a:gd name="connsiteX24" fmla="*/ 313127 w 434670"/>
                <a:gd name="connsiteY24" fmla="*/ 315623 h 329322"/>
                <a:gd name="connsiteX25" fmla="*/ 347546 w 434670"/>
                <a:gd name="connsiteY25" fmla="*/ 319811 h 329322"/>
                <a:gd name="connsiteX26" fmla="*/ 421420 w 434670"/>
                <a:gd name="connsiteY26" fmla="*/ 312680 h 329322"/>
                <a:gd name="connsiteX27" fmla="*/ 427963 w 434670"/>
                <a:gd name="connsiteY27" fmla="*/ 291740 h 329322"/>
                <a:gd name="connsiteX28" fmla="*/ 412388 w 434670"/>
                <a:gd name="connsiteY28" fmla="*/ 262951 h 329322"/>
                <a:gd name="connsiteX29" fmla="*/ 386214 w 434670"/>
                <a:gd name="connsiteY29" fmla="*/ 227356 h 329322"/>
                <a:gd name="connsiteX30" fmla="*/ 391384 w 434670"/>
                <a:gd name="connsiteY30" fmla="*/ 194965 h 329322"/>
                <a:gd name="connsiteX31" fmla="*/ 381831 w 434670"/>
                <a:gd name="connsiteY31" fmla="*/ 177038 h 329322"/>
                <a:gd name="connsiteX32" fmla="*/ 379476 w 434670"/>
                <a:gd name="connsiteY32" fmla="*/ 147396 h 329322"/>
                <a:gd name="connsiteX33" fmla="*/ 334261 w 434670"/>
                <a:gd name="connsiteY33" fmla="*/ 109708 h 329322"/>
                <a:gd name="connsiteX34" fmla="*/ 329552 w 434670"/>
                <a:gd name="connsiteY34" fmla="*/ 81637 h 329322"/>
                <a:gd name="connsiteX35" fmla="*/ 306714 w 434670"/>
                <a:gd name="connsiteY35" fmla="*/ 74375 h 329322"/>
                <a:gd name="connsiteX36" fmla="*/ 290030 w 434670"/>
                <a:gd name="connsiteY36" fmla="*/ 31451 h 329322"/>
                <a:gd name="connsiteX37" fmla="*/ 259343 w 434670"/>
                <a:gd name="connsiteY37" fmla="*/ 35115 h 329322"/>
                <a:gd name="connsiteX38" fmla="*/ 236441 w 434670"/>
                <a:gd name="connsiteY38" fmla="*/ -6764 h 329322"/>
                <a:gd name="connsiteX39" fmla="*/ 112902 w 434670"/>
                <a:gd name="connsiteY39" fmla="*/ 5080 h 329322"/>
                <a:gd name="connsiteX40" fmla="*/ 64221 w 434670"/>
                <a:gd name="connsiteY40" fmla="*/ 30598 h 329322"/>
                <a:gd name="connsiteX41" fmla="*/ 59642 w 434670"/>
                <a:gd name="connsiteY41" fmla="*/ 48723 h 329322"/>
                <a:gd name="connsiteX42" fmla="*/ 55649 w 434670"/>
                <a:gd name="connsiteY42" fmla="*/ 64036 h 329322"/>
                <a:gd name="connsiteX43" fmla="*/ 26009 w 434670"/>
                <a:gd name="connsiteY43" fmla="*/ 100874 h 329322"/>
                <a:gd name="connsiteX44" fmla="*/ -6707 w 434670"/>
                <a:gd name="connsiteY44" fmla="*/ 127504 h 329322"/>
                <a:gd name="connsiteX45" fmla="*/ -5921 w 434670"/>
                <a:gd name="connsiteY45" fmla="*/ 137188 h 32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34670" h="329322">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name="connsiteX0" fmla="*/ 31211 w 699671"/>
                <a:gd name="connsiteY0" fmla="*/ 474648 h 507626"/>
                <a:gd name="connsiteX1" fmla="*/ 302691 w 699671"/>
                <a:gd name="connsiteY1" fmla="*/ 464703 h 507626"/>
                <a:gd name="connsiteX2" fmla="*/ 309889 w 699671"/>
                <a:gd name="connsiteY2" fmla="*/ 365965 h 507626"/>
                <a:gd name="connsiteX3" fmla="*/ 339137 w 699671"/>
                <a:gd name="connsiteY3" fmla="*/ 335277 h 507626"/>
                <a:gd name="connsiteX4" fmla="*/ 409608 w 699671"/>
                <a:gd name="connsiteY4" fmla="*/ 311001 h 507626"/>
                <a:gd name="connsiteX5" fmla="*/ 449326 w 699671"/>
                <a:gd name="connsiteY5" fmla="*/ 113722 h 507626"/>
                <a:gd name="connsiteX6" fmla="*/ 681874 w 699671"/>
                <a:gd name="connsiteY6" fmla="*/ 114965 h 507626"/>
                <a:gd name="connsiteX7" fmla="*/ 699671 w 699671"/>
                <a:gd name="connsiteY7" fmla="*/ 0 h 507626"/>
                <a:gd name="connsiteX8" fmla="*/ 393250 w 699671"/>
                <a:gd name="connsiteY8" fmla="*/ 0 h 507626"/>
                <a:gd name="connsiteX9" fmla="*/ 373228 w 699671"/>
                <a:gd name="connsiteY9" fmla="*/ 18387 h 507626"/>
                <a:gd name="connsiteX10" fmla="*/ 359487 w 699671"/>
                <a:gd name="connsiteY10" fmla="*/ 43055 h 507626"/>
                <a:gd name="connsiteX11" fmla="*/ 335277 w 699671"/>
                <a:gd name="connsiteY11" fmla="*/ 71649 h 507626"/>
                <a:gd name="connsiteX12" fmla="*/ 297784 w 699671"/>
                <a:gd name="connsiteY12" fmla="*/ 87025 h 507626"/>
                <a:gd name="connsiteX13" fmla="*/ 264282 w 699671"/>
                <a:gd name="connsiteY13" fmla="*/ 116077 h 507626"/>
                <a:gd name="connsiteX14" fmla="*/ 241250 w 699671"/>
                <a:gd name="connsiteY14" fmla="*/ 160441 h 507626"/>
                <a:gd name="connsiteX15" fmla="*/ 227117 w 699671"/>
                <a:gd name="connsiteY15" fmla="*/ 187072 h 507626"/>
                <a:gd name="connsiteX16" fmla="*/ 191260 w 699671"/>
                <a:gd name="connsiteY16" fmla="*/ 237128 h 507626"/>
                <a:gd name="connsiteX17" fmla="*/ 140811 w 699671"/>
                <a:gd name="connsiteY17" fmla="*/ 283062 h 507626"/>
                <a:gd name="connsiteX18" fmla="*/ 129491 w 699671"/>
                <a:gd name="connsiteY18" fmla="*/ 304458 h 507626"/>
                <a:gd name="connsiteX19" fmla="*/ 98869 w 699671"/>
                <a:gd name="connsiteY19" fmla="*/ 339595 h 507626"/>
                <a:gd name="connsiteX20" fmla="*/ 98018 w 699671"/>
                <a:gd name="connsiteY20" fmla="*/ 353729 h 507626"/>
                <a:gd name="connsiteX21" fmla="*/ 68573 w 699671"/>
                <a:gd name="connsiteY21" fmla="*/ 393250 h 507626"/>
                <a:gd name="connsiteX22" fmla="*/ 57319 w 699671"/>
                <a:gd name="connsiteY22" fmla="*/ 408169 h 507626"/>
                <a:gd name="connsiteX23" fmla="*/ 40306 w 699671"/>
                <a:gd name="connsiteY23" fmla="*/ 413796 h 507626"/>
                <a:gd name="connsiteX24" fmla="*/ 21789 w 699671"/>
                <a:gd name="connsiteY24" fmla="*/ 442063 h 507626"/>
                <a:gd name="connsiteX25" fmla="*/ 8833 w 699671"/>
                <a:gd name="connsiteY25" fmla="*/ 484398 h 507626"/>
                <a:gd name="connsiteX26" fmla="*/ 0 w 699671"/>
                <a:gd name="connsiteY26" fmla="*/ 505009 h 507626"/>
                <a:gd name="connsiteX27" fmla="*/ 1570 w 699671"/>
                <a:gd name="connsiteY27" fmla="*/ 507626 h 507626"/>
                <a:gd name="connsiteX28" fmla="*/ 31211 w 699671"/>
                <a:gd name="connsiteY28" fmla="*/ 474648 h 50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9671" h="507626">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name="connsiteX0" fmla="*/ 13087 w 55617"/>
                <a:gd name="connsiteY0" fmla="*/ 71452 h 74985"/>
                <a:gd name="connsiteX1" fmla="*/ 23752 w 55617"/>
                <a:gd name="connsiteY1" fmla="*/ 48878 h 74985"/>
                <a:gd name="connsiteX2" fmla="*/ 53720 w 55617"/>
                <a:gd name="connsiteY2" fmla="*/ 19761 h 74985"/>
                <a:gd name="connsiteX3" fmla="*/ 55618 w 55617"/>
                <a:gd name="connsiteY3" fmla="*/ 0 h 74985"/>
                <a:gd name="connsiteX4" fmla="*/ 44232 w 55617"/>
                <a:gd name="connsiteY4" fmla="*/ 393 h 74985"/>
                <a:gd name="connsiteX5" fmla="*/ 0 w 55617"/>
                <a:gd name="connsiteY5" fmla="*/ 66741 h 74985"/>
                <a:gd name="connsiteX6" fmla="*/ 6805 w 55617"/>
                <a:gd name="connsiteY6" fmla="*/ 74986 h 74985"/>
                <a:gd name="connsiteX7" fmla="*/ 13087 w 55617"/>
                <a:gd name="connsiteY7" fmla="*/ 71452 h 7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17" h="74985">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name="connsiteX0" fmla="*/ 22574 w 141596"/>
                <a:gd name="connsiteY0" fmla="*/ 54636 h 117647"/>
                <a:gd name="connsiteX1" fmla="*/ 48159 w 141596"/>
                <a:gd name="connsiteY1" fmla="*/ 72107 h 117647"/>
                <a:gd name="connsiteX2" fmla="*/ 56010 w 141596"/>
                <a:gd name="connsiteY2" fmla="*/ 102140 h 117647"/>
                <a:gd name="connsiteX3" fmla="*/ 71518 w 141596"/>
                <a:gd name="connsiteY3" fmla="*/ 117648 h 117647"/>
                <a:gd name="connsiteX4" fmla="*/ 85913 w 141596"/>
                <a:gd name="connsiteY4" fmla="*/ 103253 h 117647"/>
                <a:gd name="connsiteX5" fmla="*/ 115947 w 141596"/>
                <a:gd name="connsiteY5" fmla="*/ 98018 h 117647"/>
                <a:gd name="connsiteX6" fmla="*/ 141596 w 141596"/>
                <a:gd name="connsiteY6" fmla="*/ 80286 h 117647"/>
                <a:gd name="connsiteX7" fmla="*/ 137474 w 141596"/>
                <a:gd name="connsiteY7" fmla="*/ 65236 h 117647"/>
                <a:gd name="connsiteX8" fmla="*/ 70406 w 141596"/>
                <a:gd name="connsiteY8" fmla="*/ 58955 h 117647"/>
                <a:gd name="connsiteX9" fmla="*/ 59740 w 141596"/>
                <a:gd name="connsiteY9" fmla="*/ 20219 h 117647"/>
                <a:gd name="connsiteX10" fmla="*/ 19564 w 141596"/>
                <a:gd name="connsiteY10" fmla="*/ 2356 h 117647"/>
                <a:gd name="connsiteX11" fmla="*/ 0 w 141596"/>
                <a:gd name="connsiteY11" fmla="*/ 0 h 117647"/>
                <a:gd name="connsiteX12" fmla="*/ 0 w 141596"/>
                <a:gd name="connsiteY12" fmla="*/ 14003 h 117647"/>
                <a:gd name="connsiteX13" fmla="*/ 8964 w 141596"/>
                <a:gd name="connsiteY13" fmla="*/ 35334 h 117647"/>
                <a:gd name="connsiteX14" fmla="*/ 22574 w 141596"/>
                <a:gd name="connsiteY14" fmla="*/ 54636 h 11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596" h="117647">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name="connsiteX0" fmla="*/ 229603 w 229602"/>
                <a:gd name="connsiteY0" fmla="*/ 44363 h 217498"/>
                <a:gd name="connsiteX1" fmla="*/ 180790 w 229602"/>
                <a:gd name="connsiteY1" fmla="*/ 40437 h 217498"/>
                <a:gd name="connsiteX2" fmla="*/ 170321 w 229602"/>
                <a:gd name="connsiteY2" fmla="*/ 4842 h 217498"/>
                <a:gd name="connsiteX3" fmla="*/ 126546 w 229602"/>
                <a:gd name="connsiteY3" fmla="*/ 0 h 217498"/>
                <a:gd name="connsiteX4" fmla="*/ 118040 w 229602"/>
                <a:gd name="connsiteY4" fmla="*/ 14788 h 217498"/>
                <a:gd name="connsiteX5" fmla="*/ 72499 w 229602"/>
                <a:gd name="connsiteY5" fmla="*/ 7983 h 217498"/>
                <a:gd name="connsiteX6" fmla="*/ 21985 w 229602"/>
                <a:gd name="connsiteY6" fmla="*/ 27809 h 217498"/>
                <a:gd name="connsiteX7" fmla="*/ 15508 w 229602"/>
                <a:gd name="connsiteY7" fmla="*/ 98999 h 217498"/>
                <a:gd name="connsiteX8" fmla="*/ 14526 w 229602"/>
                <a:gd name="connsiteY8" fmla="*/ 98999 h 217498"/>
                <a:gd name="connsiteX9" fmla="*/ 0 w 229602"/>
                <a:gd name="connsiteY9" fmla="*/ 166395 h 217498"/>
                <a:gd name="connsiteX10" fmla="*/ 14853 w 229602"/>
                <a:gd name="connsiteY10" fmla="*/ 210889 h 217498"/>
                <a:gd name="connsiteX11" fmla="*/ 25126 w 229602"/>
                <a:gd name="connsiteY11" fmla="*/ 207160 h 217498"/>
                <a:gd name="connsiteX12" fmla="*/ 45279 w 229602"/>
                <a:gd name="connsiteY12" fmla="*/ 169340 h 217498"/>
                <a:gd name="connsiteX13" fmla="*/ 90559 w 229602"/>
                <a:gd name="connsiteY13" fmla="*/ 203234 h 217498"/>
                <a:gd name="connsiteX14" fmla="*/ 92914 w 229602"/>
                <a:gd name="connsiteY14" fmla="*/ 217498 h 217498"/>
                <a:gd name="connsiteX15" fmla="*/ 119807 w 229602"/>
                <a:gd name="connsiteY15" fmla="*/ 199570 h 217498"/>
                <a:gd name="connsiteX16" fmla="*/ 142578 w 229602"/>
                <a:gd name="connsiteY16" fmla="*/ 195447 h 217498"/>
                <a:gd name="connsiteX17" fmla="*/ 152196 w 229602"/>
                <a:gd name="connsiteY17" fmla="*/ 188446 h 217498"/>
                <a:gd name="connsiteX18" fmla="*/ 116274 w 229602"/>
                <a:gd name="connsiteY18" fmla="*/ 166460 h 217498"/>
                <a:gd name="connsiteX19" fmla="*/ 162665 w 229602"/>
                <a:gd name="connsiteY19" fmla="*/ 122621 h 217498"/>
                <a:gd name="connsiteX20" fmla="*/ 179155 w 229602"/>
                <a:gd name="connsiteY20" fmla="*/ 106132 h 217498"/>
                <a:gd name="connsiteX21" fmla="*/ 182622 w 229602"/>
                <a:gd name="connsiteY21" fmla="*/ 85390 h 217498"/>
                <a:gd name="connsiteX22" fmla="*/ 179809 w 229602"/>
                <a:gd name="connsiteY22" fmla="*/ 59805 h 217498"/>
                <a:gd name="connsiteX23" fmla="*/ 229341 w 229602"/>
                <a:gd name="connsiteY23" fmla="*/ 46915 h 217498"/>
                <a:gd name="connsiteX24" fmla="*/ 229603 w 229602"/>
                <a:gd name="connsiteY24" fmla="*/ 44363 h 21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602" h="217498">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name="connsiteX0" fmla="*/ 40503 w 131192"/>
                <a:gd name="connsiteY0" fmla="*/ 91344 h 363020"/>
                <a:gd name="connsiteX1" fmla="*/ 20742 w 131192"/>
                <a:gd name="connsiteY1" fmla="*/ 80744 h 363020"/>
                <a:gd name="connsiteX2" fmla="*/ 25388 w 131192"/>
                <a:gd name="connsiteY2" fmla="*/ 23294 h 363020"/>
                <a:gd name="connsiteX3" fmla="*/ 8899 w 131192"/>
                <a:gd name="connsiteY3" fmla="*/ 0 h 363020"/>
                <a:gd name="connsiteX4" fmla="*/ 5955 w 131192"/>
                <a:gd name="connsiteY4" fmla="*/ 29706 h 363020"/>
                <a:gd name="connsiteX5" fmla="*/ 0 w 131192"/>
                <a:gd name="connsiteY5" fmla="*/ 96971 h 363020"/>
                <a:gd name="connsiteX6" fmla="*/ 15769 w 131192"/>
                <a:gd name="connsiteY6" fmla="*/ 132697 h 363020"/>
                <a:gd name="connsiteX7" fmla="*/ 10404 w 131192"/>
                <a:gd name="connsiteY7" fmla="*/ 178762 h 363020"/>
                <a:gd name="connsiteX8" fmla="*/ 47112 w 131192"/>
                <a:gd name="connsiteY8" fmla="*/ 246027 h 363020"/>
                <a:gd name="connsiteX9" fmla="*/ 73154 w 131192"/>
                <a:gd name="connsiteY9" fmla="*/ 250673 h 363020"/>
                <a:gd name="connsiteX10" fmla="*/ 94223 w 131192"/>
                <a:gd name="connsiteY10" fmla="*/ 280575 h 363020"/>
                <a:gd name="connsiteX11" fmla="*/ 113526 w 131192"/>
                <a:gd name="connsiteY11" fmla="*/ 356085 h 363020"/>
                <a:gd name="connsiteX12" fmla="*/ 124060 w 131192"/>
                <a:gd name="connsiteY12" fmla="*/ 363020 h 363020"/>
                <a:gd name="connsiteX13" fmla="*/ 131193 w 131192"/>
                <a:gd name="connsiteY13" fmla="*/ 354710 h 363020"/>
                <a:gd name="connsiteX14" fmla="*/ 95074 w 131192"/>
                <a:gd name="connsiteY14" fmla="*/ 265984 h 363020"/>
                <a:gd name="connsiteX15" fmla="*/ 95074 w 131192"/>
                <a:gd name="connsiteY15" fmla="*/ 232090 h 363020"/>
                <a:gd name="connsiteX16" fmla="*/ 45018 w 131192"/>
                <a:gd name="connsiteY16" fmla="*/ 196494 h 363020"/>
                <a:gd name="connsiteX17" fmla="*/ 30819 w 131192"/>
                <a:gd name="connsiteY17" fmla="*/ 165479 h 363020"/>
                <a:gd name="connsiteX18" fmla="*/ 42335 w 131192"/>
                <a:gd name="connsiteY18" fmla="*/ 147878 h 363020"/>
                <a:gd name="connsiteX19" fmla="*/ 40503 w 131192"/>
                <a:gd name="connsiteY19" fmla="*/ 91344 h 3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192" h="363020">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name="connsiteX0" fmla="*/ 44952 w 79958"/>
                <a:gd name="connsiteY0" fmla="*/ 117255 h 357720"/>
                <a:gd name="connsiteX1" fmla="*/ 33567 w 79958"/>
                <a:gd name="connsiteY1" fmla="*/ 16882 h 357720"/>
                <a:gd name="connsiteX2" fmla="*/ 15049 w 79958"/>
                <a:gd name="connsiteY2" fmla="*/ 5955 h 357720"/>
                <a:gd name="connsiteX3" fmla="*/ 0 w 79958"/>
                <a:gd name="connsiteY3" fmla="*/ 0 h 357720"/>
                <a:gd name="connsiteX4" fmla="*/ 3991 w 79958"/>
                <a:gd name="connsiteY4" fmla="*/ 16489 h 357720"/>
                <a:gd name="connsiteX5" fmla="*/ 25911 w 79958"/>
                <a:gd name="connsiteY5" fmla="*/ 48747 h 357720"/>
                <a:gd name="connsiteX6" fmla="*/ 35268 w 79958"/>
                <a:gd name="connsiteY6" fmla="*/ 152851 h 357720"/>
                <a:gd name="connsiteX7" fmla="*/ 7852 w 79958"/>
                <a:gd name="connsiteY7" fmla="*/ 202645 h 357720"/>
                <a:gd name="connsiteX8" fmla="*/ 37297 w 79958"/>
                <a:gd name="connsiteY8" fmla="*/ 311590 h 357720"/>
                <a:gd name="connsiteX9" fmla="*/ 46326 w 79958"/>
                <a:gd name="connsiteY9" fmla="*/ 344438 h 357720"/>
                <a:gd name="connsiteX10" fmla="*/ 69817 w 79958"/>
                <a:gd name="connsiteY10" fmla="*/ 357720 h 357720"/>
                <a:gd name="connsiteX11" fmla="*/ 79958 w 79958"/>
                <a:gd name="connsiteY11" fmla="*/ 357720 h 357720"/>
                <a:gd name="connsiteX12" fmla="*/ 60787 w 79958"/>
                <a:gd name="connsiteY12" fmla="*/ 328996 h 357720"/>
                <a:gd name="connsiteX13" fmla="*/ 56664 w 79958"/>
                <a:gd name="connsiteY13" fmla="*/ 302888 h 357720"/>
                <a:gd name="connsiteX14" fmla="*/ 46326 w 79958"/>
                <a:gd name="connsiteY14" fmla="*/ 228883 h 357720"/>
                <a:gd name="connsiteX15" fmla="*/ 65171 w 79958"/>
                <a:gd name="connsiteY15" fmla="*/ 145195 h 357720"/>
                <a:gd name="connsiteX16" fmla="*/ 44952 w 79958"/>
                <a:gd name="connsiteY16" fmla="*/ 117255 h 3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58" h="357720">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name="connsiteX0" fmla="*/ 89315 w 89315"/>
                <a:gd name="connsiteY0" fmla="*/ 0 h 66152"/>
                <a:gd name="connsiteX1" fmla="*/ 75117 w 89315"/>
                <a:gd name="connsiteY1" fmla="*/ 3664 h 66152"/>
                <a:gd name="connsiteX2" fmla="*/ 11843 w 89315"/>
                <a:gd name="connsiteY2" fmla="*/ 39522 h 66152"/>
                <a:gd name="connsiteX3" fmla="*/ 0 w 89315"/>
                <a:gd name="connsiteY3" fmla="*/ 66152 h 66152"/>
                <a:gd name="connsiteX4" fmla="*/ 12170 w 89315"/>
                <a:gd name="connsiteY4" fmla="*/ 60067 h 66152"/>
                <a:gd name="connsiteX5" fmla="*/ 86633 w 89315"/>
                <a:gd name="connsiteY5" fmla="*/ 6413 h 66152"/>
                <a:gd name="connsiteX6" fmla="*/ 89315 w 89315"/>
                <a:gd name="connsiteY6" fmla="*/ 0 h 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15" h="66152">
                  <a:moveTo>
                    <a:pt x="89315" y="0"/>
                  </a:moveTo>
                  <a:lnTo>
                    <a:pt x="75117" y="3664"/>
                  </a:lnTo>
                  <a:lnTo>
                    <a:pt x="11843" y="39522"/>
                  </a:lnTo>
                  <a:lnTo>
                    <a:pt x="0" y="66152"/>
                  </a:lnTo>
                  <a:lnTo>
                    <a:pt x="12170" y="60067"/>
                  </a:lnTo>
                  <a:lnTo>
                    <a:pt x="86633" y="6413"/>
                  </a:lnTo>
                  <a:lnTo>
                    <a:pt x="89315"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name="connsiteX0" fmla="*/ 1329068 w 1481853"/>
                <a:gd name="connsiteY0" fmla="*/ 1062495 h 1450772"/>
                <a:gd name="connsiteX1" fmla="*/ 1434349 w 1481853"/>
                <a:gd name="connsiteY1" fmla="*/ 1052484 h 1450772"/>
                <a:gd name="connsiteX2" fmla="*/ 1426170 w 1481853"/>
                <a:gd name="connsiteY2" fmla="*/ 1020553 h 1450772"/>
                <a:gd name="connsiteX3" fmla="*/ 1411579 w 1481853"/>
                <a:gd name="connsiteY3" fmla="*/ 999876 h 1450772"/>
                <a:gd name="connsiteX4" fmla="*/ 1384293 w 1481853"/>
                <a:gd name="connsiteY4" fmla="*/ 994969 h 1450772"/>
                <a:gd name="connsiteX5" fmla="*/ 1340322 w 1481853"/>
                <a:gd name="connsiteY5" fmla="*/ 914421 h 1450772"/>
                <a:gd name="connsiteX6" fmla="*/ 1345818 w 1481853"/>
                <a:gd name="connsiteY6" fmla="*/ 867441 h 1450772"/>
                <a:gd name="connsiteX7" fmla="*/ 1330180 w 1481853"/>
                <a:gd name="connsiteY7" fmla="*/ 832042 h 1450772"/>
                <a:gd name="connsiteX8" fmla="*/ 1336527 w 1481853"/>
                <a:gd name="connsiteY8" fmla="*/ 759804 h 1450772"/>
                <a:gd name="connsiteX9" fmla="*/ 1343397 w 1481853"/>
                <a:gd name="connsiteY9" fmla="*/ 691296 h 1450772"/>
                <a:gd name="connsiteX10" fmla="*/ 1346604 w 1481853"/>
                <a:gd name="connsiteY10" fmla="*/ 691623 h 1450772"/>
                <a:gd name="connsiteX11" fmla="*/ 1346080 w 1481853"/>
                <a:gd name="connsiteY11" fmla="*/ 687370 h 1450772"/>
                <a:gd name="connsiteX12" fmla="*/ 1339995 w 1481853"/>
                <a:gd name="connsiteY12" fmla="*/ 654915 h 1450772"/>
                <a:gd name="connsiteX13" fmla="*/ 1322721 w 1481853"/>
                <a:gd name="connsiteY13" fmla="*/ 603093 h 1450772"/>
                <a:gd name="connsiteX14" fmla="*/ 1342220 w 1481853"/>
                <a:gd name="connsiteY14" fmla="*/ 595764 h 1450772"/>
                <a:gd name="connsiteX15" fmla="*/ 1357858 w 1481853"/>
                <a:gd name="connsiteY15" fmla="*/ 530332 h 1450772"/>
                <a:gd name="connsiteX16" fmla="*/ 1357466 w 1481853"/>
                <a:gd name="connsiteY16" fmla="*/ 530332 h 1450772"/>
                <a:gd name="connsiteX17" fmla="*/ 1358120 w 1481853"/>
                <a:gd name="connsiteY17" fmla="*/ 529088 h 1450772"/>
                <a:gd name="connsiteX18" fmla="*/ 1358316 w 1481853"/>
                <a:gd name="connsiteY18" fmla="*/ 528500 h 1450772"/>
                <a:gd name="connsiteX19" fmla="*/ 1358447 w 1481853"/>
                <a:gd name="connsiteY19" fmla="*/ 528565 h 1450772"/>
                <a:gd name="connsiteX20" fmla="*/ 1381610 w 1481853"/>
                <a:gd name="connsiteY20" fmla="*/ 485052 h 1450772"/>
                <a:gd name="connsiteX21" fmla="*/ 1396267 w 1481853"/>
                <a:gd name="connsiteY21" fmla="*/ 363740 h 1450772"/>
                <a:gd name="connsiteX22" fmla="*/ 1481853 w 1481853"/>
                <a:gd name="connsiteY22" fmla="*/ 235557 h 1450772"/>
                <a:gd name="connsiteX23" fmla="*/ 1467916 w 1481853"/>
                <a:gd name="connsiteY23" fmla="*/ 166853 h 1450772"/>
                <a:gd name="connsiteX24" fmla="*/ 1470468 w 1481853"/>
                <a:gd name="connsiteY24" fmla="*/ 122032 h 1450772"/>
                <a:gd name="connsiteX25" fmla="*/ 1379124 w 1481853"/>
                <a:gd name="connsiteY25" fmla="*/ 49140 h 1450772"/>
                <a:gd name="connsiteX26" fmla="*/ 1347127 w 1481853"/>
                <a:gd name="connsiteY26" fmla="*/ 64189 h 1450772"/>
                <a:gd name="connsiteX27" fmla="*/ 1300147 w 1481853"/>
                <a:gd name="connsiteY27" fmla="*/ 64189 h 1450772"/>
                <a:gd name="connsiteX28" fmla="*/ 1264617 w 1481853"/>
                <a:gd name="connsiteY28" fmla="*/ 71322 h 1450772"/>
                <a:gd name="connsiteX29" fmla="*/ 1199184 w 1481853"/>
                <a:gd name="connsiteY29" fmla="*/ 1636 h 1450772"/>
                <a:gd name="connsiteX30" fmla="*/ 1179554 w 1481853"/>
                <a:gd name="connsiteY30" fmla="*/ 1309 h 1450772"/>
                <a:gd name="connsiteX31" fmla="*/ 1162149 w 1481853"/>
                <a:gd name="connsiteY31" fmla="*/ 18714 h 1450772"/>
                <a:gd name="connsiteX32" fmla="*/ 1144613 w 1481853"/>
                <a:gd name="connsiteY32" fmla="*/ 14330 h 1450772"/>
                <a:gd name="connsiteX33" fmla="*/ 1131723 w 1481853"/>
                <a:gd name="connsiteY33" fmla="*/ 19172 h 1450772"/>
                <a:gd name="connsiteX34" fmla="*/ 1111308 w 1481853"/>
                <a:gd name="connsiteY34" fmla="*/ 0 h 1450772"/>
                <a:gd name="connsiteX35" fmla="*/ 1092202 w 1481853"/>
                <a:gd name="connsiteY35" fmla="*/ 6347 h 1450772"/>
                <a:gd name="connsiteX36" fmla="*/ 1034948 w 1481853"/>
                <a:gd name="connsiteY36" fmla="*/ 3991 h 1450772"/>
                <a:gd name="connsiteX37" fmla="*/ 1020684 w 1481853"/>
                <a:gd name="connsiteY37" fmla="*/ 24799 h 1450772"/>
                <a:gd name="connsiteX38" fmla="*/ 974946 w 1481853"/>
                <a:gd name="connsiteY38" fmla="*/ 17863 h 1450772"/>
                <a:gd name="connsiteX39" fmla="*/ 877713 w 1481853"/>
                <a:gd name="connsiteY39" fmla="*/ 43120 h 1450772"/>
                <a:gd name="connsiteX40" fmla="*/ 831453 w 1481853"/>
                <a:gd name="connsiteY40" fmla="*/ 38605 h 1450772"/>
                <a:gd name="connsiteX41" fmla="*/ 819086 w 1481853"/>
                <a:gd name="connsiteY41" fmla="*/ 71976 h 1450772"/>
                <a:gd name="connsiteX42" fmla="*/ 739781 w 1481853"/>
                <a:gd name="connsiteY42" fmla="*/ 73415 h 1450772"/>
                <a:gd name="connsiteX43" fmla="*/ 682462 w 1481853"/>
                <a:gd name="connsiteY43" fmla="*/ 50252 h 1450772"/>
                <a:gd name="connsiteX44" fmla="*/ 665057 w 1481853"/>
                <a:gd name="connsiteY44" fmla="*/ 58955 h 1450772"/>
                <a:gd name="connsiteX45" fmla="*/ 643530 w 1481853"/>
                <a:gd name="connsiteY45" fmla="*/ 51757 h 1450772"/>
                <a:gd name="connsiteX46" fmla="*/ 605383 w 1481853"/>
                <a:gd name="connsiteY46" fmla="*/ 5038 h 1450772"/>
                <a:gd name="connsiteX47" fmla="*/ 571031 w 1481853"/>
                <a:gd name="connsiteY47" fmla="*/ 5038 h 1450772"/>
                <a:gd name="connsiteX48" fmla="*/ 530070 w 1481853"/>
                <a:gd name="connsiteY48" fmla="*/ 49336 h 1450772"/>
                <a:gd name="connsiteX49" fmla="*/ 508870 w 1481853"/>
                <a:gd name="connsiteY49" fmla="*/ 159067 h 1450772"/>
                <a:gd name="connsiteX50" fmla="*/ 466011 w 1481853"/>
                <a:gd name="connsiteY50" fmla="*/ 261272 h 1450772"/>
                <a:gd name="connsiteX51" fmla="*/ 448410 w 1481853"/>
                <a:gd name="connsiteY51" fmla="*/ 409281 h 1450772"/>
                <a:gd name="connsiteX52" fmla="*/ 441605 w 1481853"/>
                <a:gd name="connsiteY52" fmla="*/ 473536 h 1450772"/>
                <a:gd name="connsiteX53" fmla="*/ 363609 w 1481853"/>
                <a:gd name="connsiteY53" fmla="*/ 517703 h 1450772"/>
                <a:gd name="connsiteX54" fmla="*/ 315451 w 1481853"/>
                <a:gd name="connsiteY54" fmla="*/ 599559 h 1450772"/>
                <a:gd name="connsiteX55" fmla="*/ 311721 w 1481853"/>
                <a:gd name="connsiteY55" fmla="*/ 682528 h 1450772"/>
                <a:gd name="connsiteX56" fmla="*/ 289670 w 1481853"/>
                <a:gd name="connsiteY56" fmla="*/ 732060 h 1450772"/>
                <a:gd name="connsiteX57" fmla="*/ 195055 w 1481853"/>
                <a:gd name="connsiteY57" fmla="*/ 801354 h 1450772"/>
                <a:gd name="connsiteX58" fmla="*/ 156711 w 1481853"/>
                <a:gd name="connsiteY58" fmla="*/ 799521 h 1450772"/>
                <a:gd name="connsiteX59" fmla="*/ 154225 w 1481853"/>
                <a:gd name="connsiteY59" fmla="*/ 763730 h 1450772"/>
                <a:gd name="connsiteX60" fmla="*/ 121378 w 1481853"/>
                <a:gd name="connsiteY60" fmla="*/ 765497 h 1450772"/>
                <a:gd name="connsiteX61" fmla="*/ 97953 w 1481853"/>
                <a:gd name="connsiteY61" fmla="*/ 799325 h 1450772"/>
                <a:gd name="connsiteX62" fmla="*/ 57777 w 1481853"/>
                <a:gd name="connsiteY62" fmla="*/ 793960 h 1450772"/>
                <a:gd name="connsiteX63" fmla="*/ 33305 w 1481853"/>
                <a:gd name="connsiteY63" fmla="*/ 810252 h 1450772"/>
                <a:gd name="connsiteX64" fmla="*/ 18190 w 1481853"/>
                <a:gd name="connsiteY64" fmla="*/ 867113 h 1450772"/>
                <a:gd name="connsiteX65" fmla="*/ 0 w 1481853"/>
                <a:gd name="connsiteY65" fmla="*/ 879873 h 1450772"/>
                <a:gd name="connsiteX66" fmla="*/ 393 w 1481853"/>
                <a:gd name="connsiteY66" fmla="*/ 892305 h 1450772"/>
                <a:gd name="connsiteX67" fmla="*/ 65106 w 1481853"/>
                <a:gd name="connsiteY67" fmla="*/ 866982 h 1450772"/>
                <a:gd name="connsiteX68" fmla="*/ 338025 w 1481853"/>
                <a:gd name="connsiteY68" fmla="*/ 868291 h 1450772"/>
                <a:gd name="connsiteX69" fmla="*/ 374406 w 1481853"/>
                <a:gd name="connsiteY69" fmla="*/ 965393 h 1450772"/>
                <a:gd name="connsiteX70" fmla="*/ 399008 w 1481853"/>
                <a:gd name="connsiteY70" fmla="*/ 1023170 h 1450772"/>
                <a:gd name="connsiteX71" fmla="*/ 420994 w 1481853"/>
                <a:gd name="connsiteY71" fmla="*/ 1047315 h 1450772"/>
                <a:gd name="connsiteX72" fmla="*/ 506972 w 1481853"/>
                <a:gd name="connsiteY72" fmla="*/ 1032789 h 1450772"/>
                <a:gd name="connsiteX73" fmla="*/ 542960 w 1481853"/>
                <a:gd name="connsiteY73" fmla="*/ 1035930 h 1450772"/>
                <a:gd name="connsiteX74" fmla="*/ 563113 w 1481853"/>
                <a:gd name="connsiteY74" fmla="*/ 947857 h 1450772"/>
                <a:gd name="connsiteX75" fmla="*/ 627434 w 1481853"/>
                <a:gd name="connsiteY75" fmla="*/ 949231 h 1450772"/>
                <a:gd name="connsiteX76" fmla="*/ 641763 w 1481853"/>
                <a:gd name="connsiteY76" fmla="*/ 940136 h 1450772"/>
                <a:gd name="connsiteX77" fmla="*/ 675526 w 1481853"/>
                <a:gd name="connsiteY77" fmla="*/ 943670 h 1450772"/>
                <a:gd name="connsiteX78" fmla="*/ 684295 w 1481853"/>
                <a:gd name="connsiteY78" fmla="*/ 975143 h 1450772"/>
                <a:gd name="connsiteX79" fmla="*/ 753719 w 1481853"/>
                <a:gd name="connsiteY79" fmla="*/ 980246 h 1450772"/>
                <a:gd name="connsiteX80" fmla="*/ 771254 w 1481853"/>
                <a:gd name="connsiteY80" fmla="*/ 1113075 h 1450772"/>
                <a:gd name="connsiteX81" fmla="*/ 772498 w 1481853"/>
                <a:gd name="connsiteY81" fmla="*/ 1184396 h 1450772"/>
                <a:gd name="connsiteX82" fmla="*/ 804494 w 1481853"/>
                <a:gd name="connsiteY82" fmla="*/ 1251007 h 1450772"/>
                <a:gd name="connsiteX83" fmla="*/ 779826 w 1481853"/>
                <a:gd name="connsiteY83" fmla="*/ 1283854 h 1450772"/>
                <a:gd name="connsiteX84" fmla="*/ 788987 w 1481853"/>
                <a:gd name="connsiteY84" fmla="*/ 1291575 h 1450772"/>
                <a:gd name="connsiteX85" fmla="*/ 804691 w 1481853"/>
                <a:gd name="connsiteY85" fmla="*/ 1268477 h 1450772"/>
                <a:gd name="connsiteX86" fmla="*/ 913636 w 1481853"/>
                <a:gd name="connsiteY86" fmla="*/ 1263308 h 1450772"/>
                <a:gd name="connsiteX87" fmla="*/ 940398 w 1481853"/>
                <a:gd name="connsiteY87" fmla="*/ 1249240 h 1450772"/>
                <a:gd name="connsiteX88" fmla="*/ 968665 w 1481853"/>
                <a:gd name="connsiteY88" fmla="*/ 1265140 h 1450772"/>
                <a:gd name="connsiteX89" fmla="*/ 974750 w 1481853"/>
                <a:gd name="connsiteY89" fmla="*/ 1288434 h 1450772"/>
                <a:gd name="connsiteX90" fmla="*/ 1011392 w 1481853"/>
                <a:gd name="connsiteY90" fmla="*/ 1276526 h 1450772"/>
                <a:gd name="connsiteX91" fmla="*/ 1034817 w 1481853"/>
                <a:gd name="connsiteY91" fmla="*/ 1285555 h 1450772"/>
                <a:gd name="connsiteX92" fmla="*/ 1049998 w 1481853"/>
                <a:gd name="connsiteY92" fmla="*/ 1322197 h 1450772"/>
                <a:gd name="connsiteX93" fmla="*/ 1110261 w 1481853"/>
                <a:gd name="connsiteY93" fmla="*/ 1344968 h 1450772"/>
                <a:gd name="connsiteX94" fmla="*/ 1169020 w 1481853"/>
                <a:gd name="connsiteY94" fmla="*/ 1328021 h 1450772"/>
                <a:gd name="connsiteX95" fmla="*/ 1222413 w 1481853"/>
                <a:gd name="connsiteY95" fmla="*/ 1372254 h 1450772"/>
                <a:gd name="connsiteX96" fmla="*/ 1262915 w 1481853"/>
                <a:gd name="connsiteY96" fmla="*/ 1375002 h 1450772"/>
                <a:gd name="connsiteX97" fmla="*/ 1288761 w 1481853"/>
                <a:gd name="connsiteY97" fmla="*/ 1429376 h 1450772"/>
                <a:gd name="connsiteX98" fmla="*/ 1359167 w 1481853"/>
                <a:gd name="connsiteY98" fmla="*/ 1450773 h 1450772"/>
                <a:gd name="connsiteX99" fmla="*/ 1355306 w 1481853"/>
                <a:gd name="connsiteY99" fmla="*/ 1379254 h 1450772"/>
                <a:gd name="connsiteX100" fmla="*/ 1303942 w 1481853"/>
                <a:gd name="connsiteY100" fmla="*/ 1376899 h 1450772"/>
                <a:gd name="connsiteX101" fmla="*/ 1267757 w 1481853"/>
                <a:gd name="connsiteY101" fmla="*/ 1333190 h 1450772"/>
                <a:gd name="connsiteX102" fmla="*/ 1296548 w 1481853"/>
                <a:gd name="connsiteY102" fmla="*/ 1228498 h 1450772"/>
                <a:gd name="connsiteX103" fmla="*/ 1295370 w 1481853"/>
                <a:gd name="connsiteY103" fmla="*/ 1176675 h 1450772"/>
                <a:gd name="connsiteX104" fmla="*/ 1281433 w 1481853"/>
                <a:gd name="connsiteY104" fmla="*/ 1127993 h 1450772"/>
                <a:gd name="connsiteX105" fmla="*/ 1309700 w 1481853"/>
                <a:gd name="connsiteY105" fmla="*/ 1101166 h 1450772"/>
                <a:gd name="connsiteX106" fmla="*/ 1329068 w 1481853"/>
                <a:gd name="connsiteY106" fmla="*/ 1062495 h 145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481853" h="1450772">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name="connsiteX0" fmla="*/ 83099 w 249363"/>
                <a:gd name="connsiteY0" fmla="*/ 28136 h 47765"/>
                <a:gd name="connsiteX1" fmla="*/ 124780 w 249363"/>
                <a:gd name="connsiteY1" fmla="*/ 15704 h 47765"/>
                <a:gd name="connsiteX2" fmla="*/ 154421 w 249363"/>
                <a:gd name="connsiteY2" fmla="*/ 10011 h 47765"/>
                <a:gd name="connsiteX3" fmla="*/ 221555 w 249363"/>
                <a:gd name="connsiteY3" fmla="*/ 31669 h 47765"/>
                <a:gd name="connsiteX4" fmla="*/ 249364 w 249363"/>
                <a:gd name="connsiteY4" fmla="*/ 24144 h 47765"/>
                <a:gd name="connsiteX5" fmla="*/ 249364 w 249363"/>
                <a:gd name="connsiteY5" fmla="*/ 16031 h 47765"/>
                <a:gd name="connsiteX6" fmla="*/ 214423 w 249363"/>
                <a:gd name="connsiteY6" fmla="*/ 17667 h 47765"/>
                <a:gd name="connsiteX7" fmla="*/ 167638 w 249363"/>
                <a:gd name="connsiteY7" fmla="*/ 0 h 47765"/>
                <a:gd name="connsiteX8" fmla="*/ 123341 w 249363"/>
                <a:gd name="connsiteY8" fmla="*/ 1897 h 47765"/>
                <a:gd name="connsiteX9" fmla="*/ 96186 w 249363"/>
                <a:gd name="connsiteY9" fmla="*/ 16489 h 47765"/>
                <a:gd name="connsiteX10" fmla="*/ 21004 w 249363"/>
                <a:gd name="connsiteY10" fmla="*/ 17667 h 47765"/>
                <a:gd name="connsiteX11" fmla="*/ 19434 w 249363"/>
                <a:gd name="connsiteY11" fmla="*/ 24930 h 47765"/>
                <a:gd name="connsiteX12" fmla="*/ 0 w 249363"/>
                <a:gd name="connsiteY12" fmla="*/ 32455 h 47765"/>
                <a:gd name="connsiteX13" fmla="*/ 0 w 249363"/>
                <a:gd name="connsiteY13" fmla="*/ 47766 h 47765"/>
                <a:gd name="connsiteX14" fmla="*/ 45541 w 249363"/>
                <a:gd name="connsiteY14" fmla="*/ 32324 h 47765"/>
                <a:gd name="connsiteX15" fmla="*/ 83099 w 249363"/>
                <a:gd name="connsiteY15" fmla="*/ 28136 h 4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9363" h="47765">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w="6538" cap="flat">
              <a:solidFill>
                <a:srgbClr val="FFFFFF"/>
              </a:solidFill>
              <a:prstDash val="solid"/>
              <a:miter/>
            </a:ln>
          </p:spPr>
          <p:txBody>
            <a:bodyPr rtlCol="0" anchor="ctr"/>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name="connsiteX0" fmla="*/ 540801 w 601064"/>
                <a:gd name="connsiteY0" fmla="*/ 433688 h 717403"/>
                <a:gd name="connsiteX1" fmla="*/ 551532 w 601064"/>
                <a:gd name="connsiteY1" fmla="*/ 123406 h 717403"/>
                <a:gd name="connsiteX2" fmla="*/ 588043 w 601064"/>
                <a:gd name="connsiteY2" fmla="*/ 91213 h 717403"/>
                <a:gd name="connsiteX3" fmla="*/ 601065 w 601064"/>
                <a:gd name="connsiteY3" fmla="*/ 50841 h 717403"/>
                <a:gd name="connsiteX4" fmla="*/ 583332 w 601064"/>
                <a:gd name="connsiteY4" fmla="*/ 56730 h 717403"/>
                <a:gd name="connsiteX5" fmla="*/ 537856 w 601064"/>
                <a:gd name="connsiteY5" fmla="*/ 37297 h 717403"/>
                <a:gd name="connsiteX6" fmla="*/ 497746 w 601064"/>
                <a:gd name="connsiteY6" fmla="*/ 35465 h 717403"/>
                <a:gd name="connsiteX7" fmla="*/ 441016 w 601064"/>
                <a:gd name="connsiteY7" fmla="*/ 88007 h 717403"/>
                <a:gd name="connsiteX8" fmla="*/ 300009 w 601064"/>
                <a:gd name="connsiteY8" fmla="*/ 64124 h 717403"/>
                <a:gd name="connsiteX9" fmla="*/ 299027 w 601064"/>
                <a:gd name="connsiteY9" fmla="*/ 63732 h 717403"/>
                <a:gd name="connsiteX10" fmla="*/ 150626 w 601064"/>
                <a:gd name="connsiteY10" fmla="*/ 3991 h 717403"/>
                <a:gd name="connsiteX11" fmla="*/ 28202 w 601064"/>
                <a:gd name="connsiteY11" fmla="*/ 0 h 717403"/>
                <a:gd name="connsiteX12" fmla="*/ 0 w 601064"/>
                <a:gd name="connsiteY12" fmla="*/ 39194 h 717403"/>
                <a:gd name="connsiteX13" fmla="*/ 20873 w 601064"/>
                <a:gd name="connsiteY13" fmla="*/ 50514 h 717403"/>
                <a:gd name="connsiteX14" fmla="*/ 41615 w 601064"/>
                <a:gd name="connsiteY14" fmla="*/ 114638 h 717403"/>
                <a:gd name="connsiteX15" fmla="*/ 75968 w 601064"/>
                <a:gd name="connsiteY15" fmla="*/ 129688 h 717403"/>
                <a:gd name="connsiteX16" fmla="*/ 89577 w 601064"/>
                <a:gd name="connsiteY16" fmla="*/ 245438 h 717403"/>
                <a:gd name="connsiteX17" fmla="*/ 4842 w 601064"/>
                <a:gd name="connsiteY17" fmla="*/ 344634 h 717403"/>
                <a:gd name="connsiteX18" fmla="*/ 11974 w 601064"/>
                <a:gd name="connsiteY18" fmla="*/ 368844 h 717403"/>
                <a:gd name="connsiteX19" fmla="*/ 67265 w 601064"/>
                <a:gd name="connsiteY19" fmla="*/ 373293 h 717403"/>
                <a:gd name="connsiteX20" fmla="*/ 63404 w 601064"/>
                <a:gd name="connsiteY20" fmla="*/ 408300 h 717403"/>
                <a:gd name="connsiteX21" fmla="*/ 17144 w 601064"/>
                <a:gd name="connsiteY21" fmla="*/ 420339 h 717403"/>
                <a:gd name="connsiteX22" fmla="*/ 17732 w 601064"/>
                <a:gd name="connsiteY22" fmla="*/ 426097 h 717403"/>
                <a:gd name="connsiteX23" fmla="*/ 302953 w 601064"/>
                <a:gd name="connsiteY23" fmla="*/ 588501 h 717403"/>
                <a:gd name="connsiteX24" fmla="*/ 311263 w 601064"/>
                <a:gd name="connsiteY24" fmla="*/ 644773 h 717403"/>
                <a:gd name="connsiteX25" fmla="*/ 438137 w 601064"/>
                <a:gd name="connsiteY25" fmla="*/ 717404 h 717403"/>
                <a:gd name="connsiteX26" fmla="*/ 495587 w 601064"/>
                <a:gd name="connsiteY26" fmla="*/ 591053 h 717403"/>
                <a:gd name="connsiteX27" fmla="*/ 509393 w 601064"/>
                <a:gd name="connsiteY27" fmla="*/ 566908 h 717403"/>
                <a:gd name="connsiteX28" fmla="*/ 540474 w 601064"/>
                <a:gd name="connsiteY28" fmla="*/ 555130 h 717403"/>
                <a:gd name="connsiteX29" fmla="*/ 555000 w 601064"/>
                <a:gd name="connsiteY29" fmla="*/ 520648 h 717403"/>
                <a:gd name="connsiteX30" fmla="*/ 573648 w 601064"/>
                <a:gd name="connsiteY30" fmla="*/ 516460 h 717403"/>
                <a:gd name="connsiteX31" fmla="*/ 597269 w 601064"/>
                <a:gd name="connsiteY31" fmla="*/ 490156 h 717403"/>
                <a:gd name="connsiteX32" fmla="*/ 540801 w 601064"/>
                <a:gd name="connsiteY32" fmla="*/ 433688 h 71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1064" h="717403">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w="19614" cap="flat">
              <a:solidFill>
                <a:srgbClr val="FFFFFF"/>
              </a:solidFill>
              <a:prstDash val="solid"/>
              <a:miter/>
            </a:ln>
          </p:spPr>
          <p:txBody>
            <a:bodyPr rtlCol="0" anchor="ctr"/>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name="connsiteX0" fmla="*/ 397372 w 408757"/>
                <a:gd name="connsiteY0" fmla="*/ 92456 h 410197"/>
                <a:gd name="connsiteX1" fmla="*/ 365114 w 408757"/>
                <a:gd name="connsiteY1" fmla="*/ 78323 h 410197"/>
                <a:gd name="connsiteX2" fmla="*/ 344110 w 408757"/>
                <a:gd name="connsiteY2" fmla="*/ 13348 h 410197"/>
                <a:gd name="connsiteX3" fmla="*/ 319442 w 408757"/>
                <a:gd name="connsiteY3" fmla="*/ 0 h 410197"/>
                <a:gd name="connsiteX4" fmla="*/ 263955 w 408757"/>
                <a:gd name="connsiteY4" fmla="*/ 21593 h 410197"/>
                <a:gd name="connsiteX5" fmla="*/ 163320 w 408757"/>
                <a:gd name="connsiteY5" fmla="*/ 25453 h 410197"/>
                <a:gd name="connsiteX6" fmla="*/ 104692 w 408757"/>
                <a:gd name="connsiteY6" fmla="*/ 25453 h 410197"/>
                <a:gd name="connsiteX7" fmla="*/ 98542 w 408757"/>
                <a:gd name="connsiteY7" fmla="*/ 25780 h 410197"/>
                <a:gd name="connsiteX8" fmla="*/ 96121 w 408757"/>
                <a:gd name="connsiteY8" fmla="*/ 67592 h 410197"/>
                <a:gd name="connsiteX9" fmla="*/ 108749 w 408757"/>
                <a:gd name="connsiteY9" fmla="*/ 129884 h 410197"/>
                <a:gd name="connsiteX10" fmla="*/ 138586 w 408757"/>
                <a:gd name="connsiteY10" fmla="*/ 128837 h 410197"/>
                <a:gd name="connsiteX11" fmla="*/ 133940 w 408757"/>
                <a:gd name="connsiteY11" fmla="*/ 177126 h 410197"/>
                <a:gd name="connsiteX12" fmla="*/ 101421 w 408757"/>
                <a:gd name="connsiteY12" fmla="*/ 208665 h 410197"/>
                <a:gd name="connsiteX13" fmla="*/ 89708 w 408757"/>
                <a:gd name="connsiteY13" fmla="*/ 233660 h 410197"/>
                <a:gd name="connsiteX14" fmla="*/ 64255 w 408757"/>
                <a:gd name="connsiteY14" fmla="*/ 247859 h 410197"/>
                <a:gd name="connsiteX15" fmla="*/ 50972 w 408757"/>
                <a:gd name="connsiteY15" fmla="*/ 231762 h 410197"/>
                <a:gd name="connsiteX16" fmla="*/ 23687 w 408757"/>
                <a:gd name="connsiteY16" fmla="*/ 272658 h 410197"/>
                <a:gd name="connsiteX17" fmla="*/ 9160 w 408757"/>
                <a:gd name="connsiteY17" fmla="*/ 392988 h 410197"/>
                <a:gd name="connsiteX18" fmla="*/ 0 w 408757"/>
                <a:gd name="connsiteY18" fmla="*/ 410197 h 410197"/>
                <a:gd name="connsiteX19" fmla="*/ 23163 w 408757"/>
                <a:gd name="connsiteY19" fmla="*/ 407973 h 410197"/>
                <a:gd name="connsiteX20" fmla="*/ 54571 w 408757"/>
                <a:gd name="connsiteY20" fmla="*/ 380687 h 410197"/>
                <a:gd name="connsiteX21" fmla="*/ 153767 w 408757"/>
                <a:gd name="connsiteY21" fmla="*/ 376761 h 410197"/>
                <a:gd name="connsiteX22" fmla="*/ 159786 w 408757"/>
                <a:gd name="connsiteY22" fmla="*/ 310478 h 410197"/>
                <a:gd name="connsiteX23" fmla="*/ 225939 w 408757"/>
                <a:gd name="connsiteY23" fmla="*/ 284501 h 410197"/>
                <a:gd name="connsiteX24" fmla="*/ 263693 w 408757"/>
                <a:gd name="connsiteY24" fmla="*/ 290128 h 410197"/>
                <a:gd name="connsiteX25" fmla="*/ 271873 w 408757"/>
                <a:gd name="connsiteY25" fmla="*/ 275799 h 410197"/>
                <a:gd name="connsiteX26" fmla="*/ 329322 w 408757"/>
                <a:gd name="connsiteY26" fmla="*/ 282146 h 410197"/>
                <a:gd name="connsiteX27" fmla="*/ 408757 w 408757"/>
                <a:gd name="connsiteY27" fmla="*/ 189166 h 410197"/>
                <a:gd name="connsiteX28" fmla="*/ 397372 w 408757"/>
                <a:gd name="connsiteY28" fmla="*/ 92456 h 41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8757" h="41019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w="19614" cap="flat">
              <a:solidFill>
                <a:srgbClr val="FFFFFF"/>
              </a:solidFill>
              <a:prstDash val="solid"/>
              <a:miter/>
            </a:ln>
          </p:spPr>
          <p:txBody>
            <a:bodyPr rtlCol="0" anchor="ctr"/>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name="connsiteX0" fmla="*/ 291764 w 333313"/>
                <a:gd name="connsiteY0" fmla="*/ 329192 h 497942"/>
                <a:gd name="connsiteX1" fmla="*/ 279005 w 333313"/>
                <a:gd name="connsiteY1" fmla="*/ 138914 h 497942"/>
                <a:gd name="connsiteX2" fmla="*/ 272658 w 333313"/>
                <a:gd name="connsiteY2" fmla="*/ 104561 h 497942"/>
                <a:gd name="connsiteX3" fmla="*/ 271415 w 333313"/>
                <a:gd name="connsiteY3" fmla="*/ 64778 h 497942"/>
                <a:gd name="connsiteX4" fmla="*/ 229014 w 333313"/>
                <a:gd name="connsiteY4" fmla="*/ 0 h 497942"/>
                <a:gd name="connsiteX5" fmla="*/ 205262 w 333313"/>
                <a:gd name="connsiteY5" fmla="*/ 9291 h 497942"/>
                <a:gd name="connsiteX6" fmla="*/ 51757 w 333313"/>
                <a:gd name="connsiteY6" fmla="*/ 4319 h 497942"/>
                <a:gd name="connsiteX7" fmla="*/ 45214 w 333313"/>
                <a:gd name="connsiteY7" fmla="*/ 10862 h 497942"/>
                <a:gd name="connsiteX8" fmla="*/ 65367 w 333313"/>
                <a:gd name="connsiteY8" fmla="*/ 211347 h 497942"/>
                <a:gd name="connsiteX9" fmla="*/ 30557 w 333313"/>
                <a:gd name="connsiteY9" fmla="*/ 257805 h 497942"/>
                <a:gd name="connsiteX10" fmla="*/ 26762 w 333313"/>
                <a:gd name="connsiteY10" fmla="*/ 294512 h 497942"/>
                <a:gd name="connsiteX11" fmla="*/ 0 w 333313"/>
                <a:gd name="connsiteY11" fmla="*/ 329780 h 497942"/>
                <a:gd name="connsiteX12" fmla="*/ 18190 w 333313"/>
                <a:gd name="connsiteY12" fmla="*/ 408300 h 497942"/>
                <a:gd name="connsiteX13" fmla="*/ 43513 w 333313"/>
                <a:gd name="connsiteY13" fmla="*/ 420339 h 497942"/>
                <a:gd name="connsiteX14" fmla="*/ 43513 w 333313"/>
                <a:gd name="connsiteY14" fmla="*/ 483482 h 497942"/>
                <a:gd name="connsiteX15" fmla="*/ 85521 w 333313"/>
                <a:gd name="connsiteY15" fmla="*/ 497942 h 497942"/>
                <a:gd name="connsiteX16" fmla="*/ 112544 w 333313"/>
                <a:gd name="connsiteY16" fmla="*/ 486230 h 497942"/>
                <a:gd name="connsiteX17" fmla="*/ 126678 w 333313"/>
                <a:gd name="connsiteY17" fmla="*/ 473732 h 497942"/>
                <a:gd name="connsiteX18" fmla="*/ 174640 w 333313"/>
                <a:gd name="connsiteY18" fmla="*/ 460842 h 497942"/>
                <a:gd name="connsiteX19" fmla="*/ 246092 w 333313"/>
                <a:gd name="connsiteY19" fmla="*/ 423742 h 497942"/>
                <a:gd name="connsiteX20" fmla="*/ 277958 w 333313"/>
                <a:gd name="connsiteY20" fmla="*/ 414450 h 497942"/>
                <a:gd name="connsiteX21" fmla="*/ 296933 w 333313"/>
                <a:gd name="connsiteY21" fmla="*/ 410786 h 497942"/>
                <a:gd name="connsiteX22" fmla="*/ 308188 w 333313"/>
                <a:gd name="connsiteY22" fmla="*/ 415235 h 497942"/>
                <a:gd name="connsiteX23" fmla="*/ 322714 w 333313"/>
                <a:gd name="connsiteY23" fmla="*/ 413207 h 497942"/>
                <a:gd name="connsiteX24" fmla="*/ 333314 w 333313"/>
                <a:gd name="connsiteY24" fmla="*/ 401037 h 497942"/>
                <a:gd name="connsiteX25" fmla="*/ 291764 w 333313"/>
                <a:gd name="connsiteY25" fmla="*/ 329192 h 4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3313" h="497942">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w="19614" cap="flat">
              <a:solidFill>
                <a:srgbClr val="FFFFFF"/>
              </a:solidFill>
              <a:prstDash val="solid"/>
              <a:miter/>
            </a:ln>
          </p:spPr>
          <p:txBody>
            <a:bodyPr rtlCol="0" anchor="ctr"/>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name="connsiteX0" fmla="*/ 54211 w 114440"/>
                <a:gd name="connsiteY0" fmla="*/ 14565 h 116861"/>
                <a:gd name="connsiteX1" fmla="*/ 9846 w 114440"/>
                <a:gd name="connsiteY1" fmla="*/ 19016 h 116861"/>
                <a:gd name="connsiteX2" fmla="*/ 9060 w 114440"/>
                <a:gd name="connsiteY2" fmla="*/ 23268 h 116861"/>
                <a:gd name="connsiteX3" fmla="*/ -6707 w 114440"/>
                <a:gd name="connsiteY3" fmla="*/ 89420 h 116861"/>
                <a:gd name="connsiteX4" fmla="*/ 12399 w 114440"/>
                <a:gd name="connsiteY4" fmla="*/ 110098 h 116861"/>
                <a:gd name="connsiteX5" fmla="*/ 24175 w 114440"/>
                <a:gd name="connsiteY5" fmla="*/ 109050 h 116861"/>
                <a:gd name="connsiteX6" fmla="*/ 32616 w 114440"/>
                <a:gd name="connsiteY6" fmla="*/ 79541 h 116861"/>
                <a:gd name="connsiteX7" fmla="*/ 39489 w 114440"/>
                <a:gd name="connsiteY7" fmla="*/ 79541 h 116861"/>
                <a:gd name="connsiteX8" fmla="*/ 62652 w 114440"/>
                <a:gd name="connsiteY8" fmla="*/ 78624 h 116861"/>
                <a:gd name="connsiteX9" fmla="*/ 78748 w 114440"/>
                <a:gd name="connsiteY9" fmla="*/ 78100 h 116861"/>
                <a:gd name="connsiteX10" fmla="*/ 81560 w 114440"/>
                <a:gd name="connsiteY10" fmla="*/ 78100 h 116861"/>
                <a:gd name="connsiteX11" fmla="*/ 107733 w 114440"/>
                <a:gd name="connsiteY11" fmla="*/ 40738 h 116861"/>
                <a:gd name="connsiteX12" fmla="*/ 79269 w 114440"/>
                <a:gd name="connsiteY12" fmla="*/ -6764 h 1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440" h="116861">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w="19614" cap="flat">
              <a:solidFill>
                <a:srgbClr val="FFFFFF"/>
              </a:solidFill>
              <a:prstDash val="solid"/>
              <a:miter/>
            </a:ln>
          </p:spPr>
          <p:txBody>
            <a:bodyPr rtlCol="0" anchor="ctr"/>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8478381" y="5556856"/>
            <a:ext cx="1186097" cy="968335"/>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name="connsiteX0" fmla="*/ 1134370 w 1186097"/>
                <a:gd name="connsiteY0" fmla="*/ 359854 h 968335"/>
                <a:gd name="connsiteX1" fmla="*/ 1104667 w 1186097"/>
                <a:gd name="connsiteY1" fmla="*/ 395973 h 968335"/>
                <a:gd name="connsiteX2" fmla="*/ 1035307 w 1186097"/>
                <a:gd name="connsiteY2" fmla="*/ 385241 h 968335"/>
                <a:gd name="connsiteX3" fmla="*/ 1026406 w 1186097"/>
                <a:gd name="connsiteY3" fmla="*/ 315492 h 968335"/>
                <a:gd name="connsiteX4" fmla="*/ 1045253 w 1186097"/>
                <a:gd name="connsiteY4" fmla="*/ 282184 h 968335"/>
                <a:gd name="connsiteX5" fmla="*/ 1077510 w 1186097"/>
                <a:gd name="connsiteY5" fmla="*/ 254506 h 968335"/>
                <a:gd name="connsiteX6" fmla="*/ 1120434 w 1186097"/>
                <a:gd name="connsiteY6" fmla="*/ 272305 h 968335"/>
                <a:gd name="connsiteX7" fmla="*/ 1120434 w 1186097"/>
                <a:gd name="connsiteY7" fmla="*/ 172521 h 968335"/>
                <a:gd name="connsiteX8" fmla="*/ 1103159 w 1186097"/>
                <a:gd name="connsiteY8" fmla="*/ 50684 h 968335"/>
                <a:gd name="connsiteX9" fmla="*/ 1063509 w 1186097"/>
                <a:gd name="connsiteY9" fmla="*/ 5338 h 968335"/>
                <a:gd name="connsiteX10" fmla="*/ 1012339 w 1186097"/>
                <a:gd name="connsiteY10" fmla="*/ 4163 h 968335"/>
                <a:gd name="connsiteX11" fmla="*/ 959993 w 1186097"/>
                <a:gd name="connsiteY11" fmla="*/ -6764 h 968335"/>
                <a:gd name="connsiteX12" fmla="*/ 870614 w 1186097"/>
                <a:gd name="connsiteY12" fmla="*/ 36748 h 968335"/>
                <a:gd name="connsiteX13" fmla="*/ 842869 w 1186097"/>
                <a:gd name="connsiteY13" fmla="*/ 62921 h 968335"/>
                <a:gd name="connsiteX14" fmla="*/ 802955 w 1186097"/>
                <a:gd name="connsiteY14" fmla="*/ 84120 h 968335"/>
                <a:gd name="connsiteX15" fmla="*/ 748909 w 1186097"/>
                <a:gd name="connsiteY15" fmla="*/ 152041 h 968335"/>
                <a:gd name="connsiteX16" fmla="*/ 691326 w 1186097"/>
                <a:gd name="connsiteY16" fmla="*/ 192020 h 968335"/>
                <a:gd name="connsiteX17" fmla="*/ 653507 w 1186097"/>
                <a:gd name="connsiteY17" fmla="*/ 261248 h 968335"/>
                <a:gd name="connsiteX18" fmla="*/ 576493 w 1186097"/>
                <a:gd name="connsiteY18" fmla="*/ 273810 h 968335"/>
                <a:gd name="connsiteX19" fmla="*/ 514137 w 1186097"/>
                <a:gd name="connsiteY19" fmla="*/ 246394 h 968335"/>
                <a:gd name="connsiteX20" fmla="*/ 492019 w 1186097"/>
                <a:gd name="connsiteY20" fmla="*/ 254442 h 968335"/>
                <a:gd name="connsiteX21" fmla="*/ 403160 w 1186097"/>
                <a:gd name="connsiteY21" fmla="*/ 350889 h 968335"/>
                <a:gd name="connsiteX22" fmla="*/ 357358 w 1186097"/>
                <a:gd name="connsiteY22" fmla="*/ 363975 h 968335"/>
                <a:gd name="connsiteX23" fmla="*/ 293430 w 1186097"/>
                <a:gd name="connsiteY23" fmla="*/ 344345 h 968335"/>
                <a:gd name="connsiteX24" fmla="*/ 285318 w 1186097"/>
                <a:gd name="connsiteY24" fmla="*/ 324061 h 968335"/>
                <a:gd name="connsiteX25" fmla="*/ 298404 w 1186097"/>
                <a:gd name="connsiteY25" fmla="*/ 289514 h 968335"/>
                <a:gd name="connsiteX26" fmla="*/ 297356 w 1186097"/>
                <a:gd name="connsiteY26" fmla="*/ 266024 h 968335"/>
                <a:gd name="connsiteX27" fmla="*/ 242068 w 1186097"/>
                <a:gd name="connsiteY27" fmla="*/ 209751 h 968335"/>
                <a:gd name="connsiteX28" fmla="*/ 235001 w 1186097"/>
                <a:gd name="connsiteY28" fmla="*/ 498441 h 968335"/>
                <a:gd name="connsiteX29" fmla="*/ 159424 w 1186097"/>
                <a:gd name="connsiteY29" fmla="*/ 533445 h 968335"/>
                <a:gd name="connsiteX30" fmla="*/ 58265 w 1186097"/>
                <a:gd name="connsiteY30" fmla="*/ 533445 h 968335"/>
                <a:gd name="connsiteX31" fmla="*/ 51070 w 1186097"/>
                <a:gd name="connsiteY31" fmla="*/ 493141 h 968335"/>
                <a:gd name="connsiteX32" fmla="*/ 29019 w 1186097"/>
                <a:gd name="connsiteY32" fmla="*/ 471089 h 968335"/>
                <a:gd name="connsiteX33" fmla="*/ -6707 w 1186097"/>
                <a:gd name="connsiteY33" fmla="*/ 501975 h 968335"/>
                <a:gd name="connsiteX34" fmla="*/ -4222 w 1186097"/>
                <a:gd name="connsiteY34" fmla="*/ 516566 h 968335"/>
                <a:gd name="connsiteX35" fmla="*/ 7555 w 1186097"/>
                <a:gd name="connsiteY35" fmla="*/ 531745 h 968335"/>
                <a:gd name="connsiteX36" fmla="*/ 15865 w 1186097"/>
                <a:gd name="connsiteY36" fmla="*/ 555235 h 968335"/>
                <a:gd name="connsiteX37" fmla="*/ 59380 w 1186097"/>
                <a:gd name="connsiteY37" fmla="*/ 649850 h 968335"/>
                <a:gd name="connsiteX38" fmla="*/ 122193 w 1186097"/>
                <a:gd name="connsiteY38" fmla="*/ 748654 h 968335"/>
                <a:gd name="connsiteX39" fmla="*/ 124941 w 1186097"/>
                <a:gd name="connsiteY39" fmla="*/ 802505 h 968335"/>
                <a:gd name="connsiteX40" fmla="*/ 108388 w 1186097"/>
                <a:gd name="connsiteY40" fmla="*/ 816310 h 968335"/>
                <a:gd name="connsiteX41" fmla="*/ 95956 w 1186097"/>
                <a:gd name="connsiteY41" fmla="*/ 812844 h 968335"/>
                <a:gd name="connsiteX42" fmla="*/ 95301 w 1186097"/>
                <a:gd name="connsiteY42" fmla="*/ 832473 h 968335"/>
                <a:gd name="connsiteX43" fmla="*/ 109107 w 1186097"/>
                <a:gd name="connsiteY43" fmla="*/ 841438 h 968335"/>
                <a:gd name="connsiteX44" fmla="*/ 109762 w 1186097"/>
                <a:gd name="connsiteY44" fmla="*/ 854525 h 968335"/>
                <a:gd name="connsiteX45" fmla="*/ 138094 w 1186097"/>
                <a:gd name="connsiteY45" fmla="*/ 885605 h 968335"/>
                <a:gd name="connsiteX46" fmla="*/ 130503 w 1186097"/>
                <a:gd name="connsiteY46" fmla="*/ 920152 h 968335"/>
                <a:gd name="connsiteX47" fmla="*/ 136721 w 1186097"/>
                <a:gd name="connsiteY47" fmla="*/ 939456 h 968335"/>
                <a:gd name="connsiteX48" fmla="*/ 144312 w 1186097"/>
                <a:gd name="connsiteY48" fmla="*/ 934613 h 968335"/>
                <a:gd name="connsiteX49" fmla="*/ 140187 w 1186097"/>
                <a:gd name="connsiteY49" fmla="*/ 920152 h 968335"/>
                <a:gd name="connsiteX50" fmla="*/ 150526 w 1186097"/>
                <a:gd name="connsiteY50" fmla="*/ 915967 h 968335"/>
                <a:gd name="connsiteX51" fmla="*/ 162958 w 1186097"/>
                <a:gd name="connsiteY51" fmla="*/ 914590 h 968335"/>
                <a:gd name="connsiteX52" fmla="*/ 160865 w 1186097"/>
                <a:gd name="connsiteY52" fmla="*/ 937361 h 968335"/>
                <a:gd name="connsiteX53" fmla="*/ 195412 w 1186097"/>
                <a:gd name="connsiteY53" fmla="*/ 936709 h 968335"/>
                <a:gd name="connsiteX54" fmla="*/ 196789 w 1186097"/>
                <a:gd name="connsiteY54" fmla="*/ 949795 h 968335"/>
                <a:gd name="connsiteX55" fmla="*/ 212687 w 1186097"/>
                <a:gd name="connsiteY55" fmla="*/ 960853 h 968335"/>
                <a:gd name="connsiteX56" fmla="*/ 256199 w 1186097"/>
                <a:gd name="connsiteY56" fmla="*/ 961572 h 968335"/>
                <a:gd name="connsiteX57" fmla="*/ 271381 w 1186097"/>
                <a:gd name="connsiteY57" fmla="*/ 944297 h 968335"/>
                <a:gd name="connsiteX58" fmla="*/ 287280 w 1186097"/>
                <a:gd name="connsiteY58" fmla="*/ 942923 h 968335"/>
                <a:gd name="connsiteX59" fmla="*/ 328044 w 1186097"/>
                <a:gd name="connsiteY59" fmla="*/ 939456 h 968335"/>
                <a:gd name="connsiteX60" fmla="*/ 339105 w 1186097"/>
                <a:gd name="connsiteY60" fmla="*/ 935335 h 968335"/>
                <a:gd name="connsiteX61" fmla="*/ 368808 w 1186097"/>
                <a:gd name="connsiteY61" fmla="*/ 935335 h 968335"/>
                <a:gd name="connsiteX62" fmla="*/ 393675 w 1186097"/>
                <a:gd name="connsiteY62" fmla="*/ 912497 h 968335"/>
                <a:gd name="connsiteX63" fmla="*/ 417164 w 1186097"/>
                <a:gd name="connsiteY63" fmla="*/ 911842 h 968335"/>
                <a:gd name="connsiteX64" fmla="*/ 444778 w 1186097"/>
                <a:gd name="connsiteY64" fmla="*/ 915967 h 968335"/>
                <a:gd name="connsiteX65" fmla="*/ 470951 w 1186097"/>
                <a:gd name="connsiteY65" fmla="*/ 918715 h 968335"/>
                <a:gd name="connsiteX66" fmla="*/ 477887 w 1186097"/>
                <a:gd name="connsiteY66" fmla="*/ 909095 h 968335"/>
                <a:gd name="connsiteX67" fmla="*/ 507594 w 1186097"/>
                <a:gd name="connsiteY67" fmla="*/ 909095 h 968335"/>
                <a:gd name="connsiteX68" fmla="*/ 554509 w 1186097"/>
                <a:gd name="connsiteY68" fmla="*/ 924274 h 968335"/>
                <a:gd name="connsiteX69" fmla="*/ 576624 w 1186097"/>
                <a:gd name="connsiteY69" fmla="*/ 924274 h 968335"/>
                <a:gd name="connsiteX70" fmla="*/ 586308 w 1186097"/>
                <a:gd name="connsiteY70" fmla="*/ 913216 h 968335"/>
                <a:gd name="connsiteX71" fmla="*/ 600113 w 1186097"/>
                <a:gd name="connsiteY71" fmla="*/ 911842 h 968335"/>
                <a:gd name="connsiteX72" fmla="*/ 622951 w 1186097"/>
                <a:gd name="connsiteY72" fmla="*/ 913871 h 968335"/>
                <a:gd name="connsiteX73" fmla="*/ 640159 w 1186097"/>
                <a:gd name="connsiteY73" fmla="*/ 913216 h 968335"/>
                <a:gd name="connsiteX74" fmla="*/ 640159 w 1186097"/>
                <a:gd name="connsiteY74" fmla="*/ 895222 h 968335"/>
                <a:gd name="connsiteX75" fmla="*/ 646376 w 1186097"/>
                <a:gd name="connsiteY75" fmla="*/ 891101 h 968335"/>
                <a:gd name="connsiteX76" fmla="*/ 705266 w 1186097"/>
                <a:gd name="connsiteY76" fmla="*/ 890446 h 968335"/>
                <a:gd name="connsiteX77" fmla="*/ 761864 w 1186097"/>
                <a:gd name="connsiteY77" fmla="*/ 866238 h 968335"/>
                <a:gd name="connsiteX78" fmla="*/ 862042 w 1186097"/>
                <a:gd name="connsiteY78" fmla="*/ 786147 h 968335"/>
                <a:gd name="connsiteX79" fmla="*/ 909021 w 1186097"/>
                <a:gd name="connsiteY79" fmla="*/ 734979 h 968335"/>
                <a:gd name="connsiteX80" fmla="*/ 954236 w 1186097"/>
                <a:gd name="connsiteY80" fmla="*/ 700103 h 968335"/>
                <a:gd name="connsiteX81" fmla="*/ 995655 w 1186097"/>
                <a:gd name="connsiteY81" fmla="*/ 646185 h 968335"/>
                <a:gd name="connsiteX82" fmla="*/ 1077184 w 1186097"/>
                <a:gd name="connsiteY82" fmla="*/ 528081 h 968335"/>
                <a:gd name="connsiteX83" fmla="*/ 1132476 w 1186097"/>
                <a:gd name="connsiteY83" fmla="*/ 500470 h 968335"/>
                <a:gd name="connsiteX84" fmla="*/ 1163556 w 1186097"/>
                <a:gd name="connsiteY84" fmla="*/ 434120 h 968335"/>
                <a:gd name="connsiteX85" fmla="*/ 1179390 w 1186097"/>
                <a:gd name="connsiteY85" fmla="*/ 359854 h 968335"/>
                <a:gd name="connsiteX86" fmla="*/ 929305 w 1186097"/>
                <a:gd name="connsiteY86" fmla="*/ 586708 h 968335"/>
                <a:gd name="connsiteX87" fmla="*/ 888215 w 1186097"/>
                <a:gd name="connsiteY87" fmla="*/ 617527 h 968335"/>
                <a:gd name="connsiteX88" fmla="*/ 853994 w 1186097"/>
                <a:gd name="connsiteY88" fmla="*/ 623613 h 968335"/>
                <a:gd name="connsiteX89" fmla="*/ 834364 w 1186097"/>
                <a:gd name="connsiteY89" fmla="*/ 647169 h 968335"/>
                <a:gd name="connsiteX90" fmla="*/ 797197 w 1186097"/>
                <a:gd name="connsiteY90" fmla="*/ 647169 h 968335"/>
                <a:gd name="connsiteX91" fmla="*/ 760752 w 1186097"/>
                <a:gd name="connsiteY91" fmla="*/ 600712 h 968335"/>
                <a:gd name="connsiteX92" fmla="*/ 741123 w 1186097"/>
                <a:gd name="connsiteY92" fmla="*/ 567276 h 968335"/>
                <a:gd name="connsiteX93" fmla="*/ 784306 w 1186097"/>
                <a:gd name="connsiteY93" fmla="*/ 512508 h 968335"/>
                <a:gd name="connsiteX94" fmla="*/ 849738 w 1186097"/>
                <a:gd name="connsiteY94" fmla="*/ 477763 h 968335"/>
                <a:gd name="connsiteX95" fmla="*/ 887429 w 1186097"/>
                <a:gd name="connsiteY95" fmla="*/ 474623 h 968335"/>
                <a:gd name="connsiteX96" fmla="*/ 912359 w 1186097"/>
                <a:gd name="connsiteY96" fmla="*/ 509825 h 968335"/>
                <a:gd name="connsiteX97" fmla="*/ 929043 w 1186097"/>
                <a:gd name="connsiteY97" fmla="*/ 535998 h 96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86097" h="968335">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w="13076" cap="flat">
              <a:solidFill>
                <a:srgbClr val="FFFFFF"/>
              </a:solidFill>
              <a:prstDash val="solid"/>
              <a:miter/>
            </a:ln>
          </p:spPr>
          <p:txBody>
            <a:bodyPr rtlCol="0" anchor="ctr"/>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name="connsiteX0" fmla="*/ 114311 w 146111"/>
                <a:gd name="connsiteY0" fmla="*/ 0 h 133744"/>
                <a:gd name="connsiteX1" fmla="*/ 91279 w 146111"/>
                <a:gd name="connsiteY1" fmla="*/ 1897 h 133744"/>
                <a:gd name="connsiteX2" fmla="*/ 32716 w 146111"/>
                <a:gd name="connsiteY2" fmla="*/ 32978 h 133744"/>
                <a:gd name="connsiteX3" fmla="*/ 0 w 146111"/>
                <a:gd name="connsiteY3" fmla="*/ 74397 h 133744"/>
                <a:gd name="connsiteX4" fmla="*/ 12825 w 146111"/>
                <a:gd name="connsiteY4" fmla="*/ 96055 h 133744"/>
                <a:gd name="connsiteX5" fmla="*/ 42531 w 146111"/>
                <a:gd name="connsiteY5" fmla="*/ 133744 h 133744"/>
                <a:gd name="connsiteX6" fmla="*/ 61310 w 146111"/>
                <a:gd name="connsiteY6" fmla="*/ 133744 h 133744"/>
                <a:gd name="connsiteX7" fmla="*/ 79631 w 146111"/>
                <a:gd name="connsiteY7" fmla="*/ 111694 h 133744"/>
                <a:gd name="connsiteX8" fmla="*/ 116274 w 146111"/>
                <a:gd name="connsiteY8" fmla="*/ 105150 h 133744"/>
                <a:gd name="connsiteX9" fmla="*/ 146111 w 146111"/>
                <a:gd name="connsiteY9" fmla="*/ 82772 h 133744"/>
                <a:gd name="connsiteX10" fmla="*/ 146111 w 146111"/>
                <a:gd name="connsiteY10" fmla="*/ 47242 h 133744"/>
                <a:gd name="connsiteX11" fmla="*/ 132567 w 146111"/>
                <a:gd name="connsiteY11" fmla="*/ 25715 h 133744"/>
                <a:gd name="connsiteX12" fmla="*/ 114311 w 146111"/>
                <a:gd name="connsiteY12" fmla="*/ 0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111" h="133744">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name="connsiteX0" fmla="*/ 0 w 74331"/>
                <a:gd name="connsiteY0" fmla="*/ 42793 h 98999"/>
                <a:gd name="connsiteX1" fmla="*/ 6281 w 74331"/>
                <a:gd name="connsiteY1" fmla="*/ 92063 h 98999"/>
                <a:gd name="connsiteX2" fmla="*/ 50841 w 74331"/>
                <a:gd name="connsiteY2" fmla="*/ 99000 h 98999"/>
                <a:gd name="connsiteX3" fmla="*/ 74331 w 74331"/>
                <a:gd name="connsiteY3" fmla="*/ 70405 h 98999"/>
                <a:gd name="connsiteX4" fmla="*/ 74331 w 74331"/>
                <a:gd name="connsiteY4" fmla="*/ 16293 h 98999"/>
                <a:gd name="connsiteX5" fmla="*/ 35006 w 74331"/>
                <a:gd name="connsiteY5" fmla="*/ 0 h 98999"/>
                <a:gd name="connsiteX6" fmla="*/ 14068 w 74331"/>
                <a:gd name="connsiteY6" fmla="*/ 17863 h 98999"/>
                <a:gd name="connsiteX7" fmla="*/ 0 w 74331"/>
                <a:gd name="connsiteY7" fmla="*/ 42793 h 9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31" h="98999">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w="13076" cap="flat">
              <a:solidFill>
                <a:srgbClr val="FFFFFF"/>
              </a:solidFill>
              <a:prstDash val="solid"/>
              <a:miter/>
            </a:ln>
          </p:spPr>
          <p:txBody>
            <a:bodyPr rtlCol="0" anchor="ctr"/>
            <a:lstStyle/>
            <a:p>
              <a:endParaRPr lang="en-GB"/>
            </a:p>
          </p:txBody>
        </p:sp>
      </p:grpSp>
      <p:sp>
        <p:nvSpPr>
          <p:cNvPr id="128" name="Oval 127">
            <a:extLst>
              <a:ext uri="{FF2B5EF4-FFF2-40B4-BE49-F238E27FC236}">
                <a16:creationId xmlns:a16="http://schemas.microsoft.com/office/drawing/2014/main" id="{9A3F39D6-0EE8-4F7A-8459-667BBA89DAA9}"/>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1996</a:t>
            </a:r>
          </a:p>
        </p:txBody>
      </p:sp>
      <p:sp>
        <p:nvSpPr>
          <p:cNvPr id="7" name="TextBox 6">
            <a:extLst>
              <a:ext uri="{FF2B5EF4-FFF2-40B4-BE49-F238E27FC236}">
                <a16:creationId xmlns:a16="http://schemas.microsoft.com/office/drawing/2014/main" id="{18622A62-FE31-45C9-BC6A-EBA4A0B98383}"/>
              </a:ext>
            </a:extLst>
          </p:cNvPr>
          <p:cNvSpPr txBox="1"/>
          <p:nvPr/>
        </p:nvSpPr>
        <p:spPr>
          <a:xfrm>
            <a:off x="5885732" y="4676183"/>
            <a:ext cx="2002055" cy="461665"/>
          </a:xfrm>
          <a:prstGeom prst="rect">
            <a:avLst/>
          </a:prstGeom>
          <a:noFill/>
        </p:spPr>
        <p:txBody>
          <a:bodyPr wrap="square" rtlCol="0">
            <a:spAutoFit/>
          </a:bodyPr>
          <a:lstStyle/>
          <a:p>
            <a:pPr algn="l">
              <a:buClr>
                <a:srgbClr val="008CCF"/>
              </a:buClr>
            </a:pPr>
            <a:r>
              <a:rPr lang="en-GB" sz="2400" dirty="0"/>
              <a:t>South Africa</a:t>
            </a:r>
          </a:p>
        </p:txBody>
      </p:sp>
    </p:spTree>
    <p:custDataLst>
      <p:tags r:id="rId1"/>
    </p:custDataLst>
    <p:extLst>
      <p:ext uri="{BB962C8B-B14F-4D97-AF65-F5344CB8AC3E}">
        <p14:creationId xmlns:p14="http://schemas.microsoft.com/office/powerpoint/2010/main" val="2774714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779" advTm="14082">
        <p159:morph option="byObject"/>
      </p:transition>
    </mc:Choice>
    <mc:Fallback>
      <p:transition spd="slow" advTm="140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outVertical)">
                                      <p:cBhvr>
                                        <p:cTn id="12" dur="250"/>
                                        <p:tgtEl>
                                          <p:spTgt spid="25"/>
                                        </p:tgtEl>
                                      </p:cBhvr>
                                    </p:animEffect>
                                  </p:childTnLst>
                                </p:cTn>
                              </p:par>
                              <p:par>
                                <p:cTn id="13" presetID="16" presetClass="entr" presetSubtype="37"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outVertical)">
                                      <p:cBhvr>
                                        <p:cTn id="15" dur="250"/>
                                        <p:tgtEl>
                                          <p:spTgt spid="26"/>
                                        </p:tgtEl>
                                      </p:cBhvr>
                                    </p:animEffect>
                                  </p:childTnLst>
                                </p:cTn>
                              </p:par>
                              <p:par>
                                <p:cTn id="16" presetID="16" presetClass="entr" presetSubtype="37"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outVertical)">
                                      <p:cBhvr>
                                        <p:cTn id="18" dur="25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4.375E-6 -2.96296E-6 L -0.14023 -0.1081 " pathEditMode="relative" rAng="0" ptsTypes="AA">
                                      <p:cBhvr>
                                        <p:cTn id="22" dur="500" fill="hold"/>
                                        <p:tgtEl>
                                          <p:spTgt spid="22"/>
                                        </p:tgtEl>
                                        <p:attrNameLst>
                                          <p:attrName>ppt_x</p:attrName>
                                          <p:attrName>ppt_y</p:attrName>
                                        </p:attrNameLst>
                                      </p:cBhvr>
                                      <p:rCtr x="-7018" y="-5417"/>
                                    </p:animMotion>
                                  </p:childTnLst>
                                </p:cTn>
                              </p:par>
                              <p:par>
                                <p:cTn id="23" presetID="42" presetClass="path" presetSubtype="0" accel="50000" decel="50000" fill="hold" nodeType="withEffect">
                                  <p:stCondLst>
                                    <p:cond delay="0"/>
                                  </p:stCondLst>
                                  <p:childTnLst>
                                    <p:animMotion origin="layout" path="M -6.25E-7 4.81481E-6 L 0.13086 -0.10533 " pathEditMode="relative" rAng="0" ptsTypes="AA">
                                      <p:cBhvr>
                                        <p:cTn id="24" dur="500" fill="hold"/>
                                        <p:tgtEl>
                                          <p:spTgt spid="6"/>
                                        </p:tgtEl>
                                        <p:attrNameLst>
                                          <p:attrName>ppt_x</p:attrName>
                                          <p:attrName>ppt_y</p:attrName>
                                        </p:attrNameLst>
                                      </p:cBhvr>
                                      <p:rCtr x="6536" y="-5278"/>
                                    </p:animMotion>
                                  </p:childTnLst>
                                </p:cTn>
                              </p:par>
                              <p:par>
                                <p:cTn id="25" presetID="42" presetClass="path" presetSubtype="0" accel="50000" decel="50000" fill="hold" grpId="0" nodeType="withEffect">
                                  <p:stCondLst>
                                    <p:cond delay="0"/>
                                  </p:stCondLst>
                                  <p:childTnLst>
                                    <p:animMotion origin="layout" path="M -1.875E-6 3.33333E-6 L 0.00052 0.19027 " pathEditMode="relative" rAng="0" ptsTypes="AA">
                                      <p:cBhvr>
                                        <p:cTn id="26" dur="500" fill="hold"/>
                                        <p:tgtEl>
                                          <p:spTgt spid="21"/>
                                        </p:tgtEl>
                                        <p:attrNameLst>
                                          <p:attrName>ppt_x</p:attrName>
                                          <p:attrName>ppt_y</p:attrName>
                                        </p:attrNameLst>
                                      </p:cBhvr>
                                      <p:rCtr x="26" y="9514"/>
                                    </p:animMotion>
                                  </p:childTnLst>
                                </p:cTn>
                              </p:par>
                              <p:par>
                                <p:cTn id="27" presetID="10" presetClass="exit" presetSubtype="0" fill="hold" grpId="1" nodeType="withEffect">
                                  <p:stCondLst>
                                    <p:cond delay="0"/>
                                  </p:stCondLst>
                                  <p:childTnLst>
                                    <p:animEffect transition="out" filter="fade">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6"/>
                                        </p:tgtEl>
                                      </p:cBhvr>
                                    </p:animEffect>
                                    <p:set>
                                      <p:cBhvr>
                                        <p:cTn id="41" dur="1" fill="hold">
                                          <p:stCondLst>
                                            <p:cond delay="499"/>
                                          </p:stCondLst>
                                        </p:cTn>
                                        <p:tgtEl>
                                          <p:spTgt spid="2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28"/>
                                        </p:tgtEl>
                                      </p:cBhvr>
                                    </p:animEffect>
                                    <p:set>
                                      <p:cBhvr>
                                        <p:cTn id="53" dur="1" fill="hold">
                                          <p:stCondLst>
                                            <p:cond delay="499"/>
                                          </p:stCondLst>
                                        </p:cTn>
                                        <p:tgtEl>
                                          <p:spTgt spid="28"/>
                                        </p:tgtEl>
                                        <p:attrNameLst>
                                          <p:attrName>style.visibility</p:attrName>
                                        </p:attrNameLst>
                                      </p:cBhvr>
                                      <p:to>
                                        <p:strVal val="hidden"/>
                                      </p:to>
                                    </p:set>
                                  </p:childTnLst>
                                </p:cTn>
                              </p:par>
                              <p:par>
                                <p:cTn id="54" presetID="10" presetClass="entr" presetSubtype="0" fill="hold" grpId="2"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25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1.04167E-6 -1.85185E-6 L -0.32448 0.00255 " pathEditMode="relative" rAng="0" ptsTypes="AA">
                                      <p:cBhvr>
                                        <p:cTn id="60" dur="500" fill="hold"/>
                                        <p:tgtEl>
                                          <p:spTgt spid="29"/>
                                        </p:tgtEl>
                                        <p:attrNameLst>
                                          <p:attrName>ppt_x</p:attrName>
                                          <p:attrName>ppt_y</p:attrName>
                                        </p:attrNameLst>
                                      </p:cBhvr>
                                      <p:rCtr x="-16224" y="116"/>
                                    </p:animMotion>
                                  </p:childTnLst>
                                </p:cTn>
                              </p:par>
                              <p:par>
                                <p:cTn id="61" presetID="6" presetClass="emph" presetSubtype="0" fill="hold" grpId="1" nodeType="withEffect">
                                  <p:stCondLst>
                                    <p:cond delay="0"/>
                                  </p:stCondLst>
                                  <p:childTnLst>
                                    <p:animScale>
                                      <p:cBhvr>
                                        <p:cTn id="62" dur="500" fill="hold"/>
                                        <p:tgtEl>
                                          <p:spTgt spid="29"/>
                                        </p:tgtEl>
                                      </p:cBhvr>
                                      <p:by x="70000" y="70000"/>
                                    </p:animScale>
                                  </p:childTnLst>
                                </p:cTn>
                              </p:par>
                              <p:par>
                                <p:cTn id="63" presetID="10" presetClass="entr" presetSubtype="0" fill="hold" nodeType="withEffect">
                                  <p:stCondLst>
                                    <p:cond delay="0"/>
                                  </p:stCondLst>
                                  <p:childTnLst>
                                    <p:set>
                                      <p:cBhvr>
                                        <p:cTn id="64" dur="1" fill="hold">
                                          <p:stCondLst>
                                            <p:cond delay="0"/>
                                          </p:stCondLst>
                                        </p:cTn>
                                        <p:tgtEl>
                                          <p:spTgt spid="136"/>
                                        </p:tgtEl>
                                        <p:attrNameLst>
                                          <p:attrName>style.visibility</p:attrName>
                                        </p:attrNameLst>
                                      </p:cBhvr>
                                      <p:to>
                                        <p:strVal val="visible"/>
                                      </p:to>
                                    </p:set>
                                    <p:animEffect transition="in" filter="fade">
                                      <p:cBhvr>
                                        <p:cTn id="65" dur="500"/>
                                        <p:tgtEl>
                                          <p:spTgt spid="136"/>
                                        </p:tgtEl>
                                      </p:cBhvr>
                                    </p:animEffect>
                                  </p:childTnLst>
                                </p:cTn>
                              </p:par>
                              <p:par>
                                <p:cTn id="66" presetID="10" presetClass="entr" presetSubtype="0" fill="hold" nodeType="withEffect">
                                  <p:stCondLst>
                                    <p:cond delay="0"/>
                                  </p:stCondLst>
                                  <p:childTnLst>
                                    <p:set>
                                      <p:cBhvr>
                                        <p:cTn id="67" dur="1" fill="hold">
                                          <p:stCondLst>
                                            <p:cond delay="0"/>
                                          </p:stCondLst>
                                        </p:cTn>
                                        <p:tgtEl>
                                          <p:spTgt spid="234"/>
                                        </p:tgtEl>
                                        <p:attrNameLst>
                                          <p:attrName>style.visibility</p:attrName>
                                        </p:attrNameLst>
                                      </p:cBhvr>
                                      <p:to>
                                        <p:strVal val="visible"/>
                                      </p:to>
                                    </p:set>
                                    <p:animEffect transition="in" filter="fade">
                                      <p:cBhvr>
                                        <p:cTn id="68" dur="500"/>
                                        <p:tgtEl>
                                          <p:spTgt spid="23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4.16667E-7 2.96296E-6 L -0.18646 -0.27732 " pathEditMode="relative" rAng="0" ptsTypes="AA">
                                      <p:cBhvr>
                                        <p:cTn id="75" dur="1100" fill="hold"/>
                                        <p:tgtEl>
                                          <p:spTgt spid="234"/>
                                        </p:tgtEl>
                                        <p:attrNameLst>
                                          <p:attrName>ppt_x</p:attrName>
                                          <p:attrName>ppt_y</p:attrName>
                                        </p:attrNameLst>
                                      </p:cBhvr>
                                      <p:rCtr x="-9323" y="-13866"/>
                                    </p:animMotion>
                                  </p:childTnLst>
                                </p:cTn>
                              </p:par>
                              <p:par>
                                <p:cTn id="76" presetID="42" presetClass="path" presetSubtype="0" accel="50000" decel="50000" fill="hold" nodeType="withEffect">
                                  <p:stCondLst>
                                    <p:cond delay="0"/>
                                  </p:stCondLst>
                                  <p:childTnLst>
                                    <p:animMotion origin="layout" path="M -4.16667E-7 4.07407E-6 L -4.16667E-7 -7.40741E-7 " pathEditMode="relative" rAng="0" ptsTypes="AA">
                                      <p:cBhvr>
                                        <p:cTn id="77" dur="2000" fill="hold"/>
                                        <p:tgtEl>
                                          <p:spTgt spid="136"/>
                                        </p:tgtEl>
                                        <p:attrNameLst>
                                          <p:attrName>ppt_x</p:attrName>
                                          <p:attrName>ppt_y</p:attrName>
                                        </p:attrNameLst>
                                      </p:cBhvr>
                                      <p:rCtr x="0" y="1366"/>
                                    </p:animMotion>
                                  </p:childTnLst>
                                </p:cTn>
                              </p:par>
                              <p:par>
                                <p:cTn id="78" presetID="6" presetClass="emph" presetSubtype="0" fill="hold" nodeType="withEffect">
                                  <p:stCondLst>
                                    <p:cond delay="0"/>
                                  </p:stCondLst>
                                  <p:childTnLst>
                                    <p:animScale>
                                      <p:cBhvr>
                                        <p:cTn id="79" dur="1100" fill="hold"/>
                                        <p:tgtEl>
                                          <p:spTgt spid="136"/>
                                        </p:tgtEl>
                                      </p:cBhvr>
                                      <p:by x="80000" y="80000"/>
                                    </p:animScale>
                                  </p:childTnLst>
                                </p:cTn>
                              </p:par>
                              <p:par>
                                <p:cTn id="80" presetID="2" presetClass="entr" presetSubtype="2"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 calcmode="lin" valueType="num">
                                      <p:cBhvr additive="base">
                                        <p:cTn id="82" dur="500" fill="hold"/>
                                        <p:tgtEl>
                                          <p:spTgt spid="128"/>
                                        </p:tgtEl>
                                        <p:attrNameLst>
                                          <p:attrName>ppt_x</p:attrName>
                                        </p:attrNameLst>
                                      </p:cBhvr>
                                      <p:tavLst>
                                        <p:tav tm="0">
                                          <p:val>
                                            <p:strVal val="1+#ppt_w/2"/>
                                          </p:val>
                                        </p:tav>
                                        <p:tav tm="100000">
                                          <p:val>
                                            <p:strVal val="#ppt_x"/>
                                          </p:val>
                                        </p:tav>
                                      </p:tavLst>
                                    </p:anim>
                                    <p:anim calcmode="lin" valueType="num">
                                      <p:cBhvr additive="base">
                                        <p:cTn id="83" dur="500" fill="hold"/>
                                        <p:tgtEl>
                                          <p:spTgt spid="128"/>
                                        </p:tgtEl>
                                        <p:attrNameLst>
                                          <p:attrName>ppt_y</p:attrName>
                                        </p:attrNameLst>
                                      </p:cBhvr>
                                      <p:tavLst>
                                        <p:tav tm="0">
                                          <p:val>
                                            <p:strVal val="#ppt_y"/>
                                          </p:val>
                                        </p:tav>
                                        <p:tav tm="100000">
                                          <p:val>
                                            <p:strVal val="#ppt_y"/>
                                          </p:val>
                                        </p:tav>
                                      </p:tavLst>
                                    </p:anim>
                                  </p:childTnLst>
                                </p:cTn>
                              </p:par>
                              <p:par>
                                <p:cTn id="84" presetID="6" presetClass="emph" presetSubtype="0" fill="hold" nodeType="withEffect">
                                  <p:stCondLst>
                                    <p:cond delay="0"/>
                                  </p:stCondLst>
                                  <p:childTnLst>
                                    <p:animScale>
                                      <p:cBhvr>
                                        <p:cTn id="85" dur="1300" fill="hold"/>
                                        <p:tgtEl>
                                          <p:spTgt spid="23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8" grpId="0" animBg="1"/>
      <p:bldP spid="28" grpId="1" animBg="1"/>
      <p:bldP spid="29" grpId="0" animBg="1"/>
      <p:bldP spid="29" grpId="1" animBg="1"/>
      <p:bldP spid="29" grpId="2" animBg="1"/>
      <p:bldP spid="128"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9E98A343-EC55-4C92-BA12-90F0EC1A6D8F}"/>
              </a:ext>
            </a:extLst>
          </p:cNvPr>
          <p:cNvSpPr/>
          <p:nvPr/>
        </p:nvSpPr>
        <p:spPr>
          <a:xfrm>
            <a:off x="2133599" y="4787180"/>
            <a:ext cx="5138057" cy="65419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GB" sz="2400" dirty="0"/>
              <a:t>DHIS becomes national standard</a:t>
            </a:r>
          </a:p>
        </p:txBody>
      </p:sp>
      <p:pic>
        <p:nvPicPr>
          <p:cNvPr id="18" name="Picture 17" descr="Logo&#10;&#10;Description automatically generated">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id="16" name="Picture 15" descr="Logo, company name&#10;&#10;Description automatically generated">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a:r>
              <a:rPr lang="en-GB" dirty="0"/>
              <a:t>DHIS2 – Starting out</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Logo, company name&#10;&#10;Description automatically generated">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id="5" name="Picture 4" descr="Logo&#10;&#10;Description automatically generated">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grpSp>
        <p:nvGrpSpPr>
          <p:cNvPr id="13" name="Group 12">
            <a:extLst>
              <a:ext uri="{FF2B5EF4-FFF2-40B4-BE49-F238E27FC236}">
                <a16:creationId xmlns:a16="http://schemas.microsoft.com/office/drawing/2014/main" id="{AC5D57F2-B223-457A-B7F7-F42D58CECBAE}"/>
              </a:ext>
            </a:extLst>
          </p:cNvPr>
          <p:cNvGrpSpPr/>
          <p:nvPr/>
        </p:nvGrpSpPr>
        <p:grpSpPr>
          <a:xfrm>
            <a:off x="-5341164" y="4361828"/>
            <a:ext cx="1042119" cy="1692761"/>
            <a:chOff x="812440" y="4232633"/>
            <a:chExt cx="1042119" cy="1692761"/>
          </a:xfrm>
        </p:grpSpPr>
        <p:grpSp>
          <p:nvGrpSpPr>
            <p:cNvPr id="15" name="Group 14">
              <a:extLst>
                <a:ext uri="{FF2B5EF4-FFF2-40B4-BE49-F238E27FC236}">
                  <a16:creationId xmlns:a16="http://schemas.microsoft.com/office/drawing/2014/main" id="{D903A402-5ADD-4815-94CA-226250DAFDAA}"/>
                </a:ext>
              </a:extLst>
            </p:cNvPr>
            <p:cNvGrpSpPr/>
            <p:nvPr/>
          </p:nvGrpSpPr>
          <p:grpSpPr>
            <a:xfrm>
              <a:off x="812440" y="4232633"/>
              <a:ext cx="1042119" cy="1692761"/>
              <a:chOff x="812440" y="4232633"/>
              <a:chExt cx="1042119" cy="1692761"/>
            </a:xfrm>
          </p:grpSpPr>
          <p:sp>
            <p:nvSpPr>
              <p:cNvPr id="19" name="Graphic 6" descr="Marker with solid fill">
                <a:extLst>
                  <a:ext uri="{FF2B5EF4-FFF2-40B4-BE49-F238E27FC236}">
                    <a16:creationId xmlns:a16="http://schemas.microsoft.com/office/drawing/2014/main" id="{A5AC1ED6-20F8-4905-9429-1A7DB211C250}"/>
                  </a:ext>
                </a:extLst>
              </p:cNvPr>
              <p:cNvSpPr/>
              <p:nvPr/>
            </p:nvSpPr>
            <p:spPr>
              <a:xfrm>
                <a:off x="812440" y="4232633"/>
                <a:ext cx="1042119" cy="1692761"/>
              </a:xfrm>
              <a:custGeom>
                <a:avLst/>
                <a:gdLst>
                  <a:gd name="connsiteX0" fmla="*/ 373824 w 747647"/>
                  <a:gd name="connsiteY0" fmla="*/ 535781 h 1214437"/>
                  <a:gd name="connsiteX1" fmla="*/ 213089 w 747647"/>
                  <a:gd name="connsiteY1" fmla="*/ 375047 h 1214437"/>
                  <a:gd name="connsiteX2" fmla="*/ 373824 w 747647"/>
                  <a:gd name="connsiteY2" fmla="*/ 214313 h 1214437"/>
                  <a:gd name="connsiteX3" fmla="*/ 534558 w 747647"/>
                  <a:gd name="connsiteY3" fmla="*/ 375047 h 1214437"/>
                  <a:gd name="connsiteX4" fmla="*/ 373824 w 747647"/>
                  <a:gd name="connsiteY4" fmla="*/ 535781 h 1214437"/>
                  <a:gd name="connsiteX5" fmla="*/ 373824 w 747647"/>
                  <a:gd name="connsiteY5" fmla="*/ 0 h 1214437"/>
                  <a:gd name="connsiteX6" fmla="*/ 64857 w 747647"/>
                  <a:gd name="connsiteY6" fmla="*/ 164306 h 1214437"/>
                  <a:gd name="connsiteX7" fmla="*/ 25566 w 747647"/>
                  <a:gd name="connsiteY7" fmla="*/ 512564 h 1214437"/>
                  <a:gd name="connsiteX8" fmla="*/ 195230 w 747647"/>
                  <a:gd name="connsiteY8" fmla="*/ 887611 h 1214437"/>
                  <a:gd name="connsiteX9" fmla="*/ 341677 w 747647"/>
                  <a:gd name="connsiteY9" fmla="*/ 1194792 h 1214437"/>
                  <a:gd name="connsiteX10" fmla="*/ 373824 w 747647"/>
                  <a:gd name="connsiteY10" fmla="*/ 1214438 h 1214437"/>
                  <a:gd name="connsiteX11" fmla="*/ 405971 w 747647"/>
                  <a:gd name="connsiteY11" fmla="*/ 1194792 h 1214437"/>
                  <a:gd name="connsiteX12" fmla="*/ 552418 w 747647"/>
                  <a:gd name="connsiteY12" fmla="*/ 887611 h 1214437"/>
                  <a:gd name="connsiteX13" fmla="*/ 722082 w 747647"/>
                  <a:gd name="connsiteY13" fmla="*/ 512564 h 1214437"/>
                  <a:gd name="connsiteX14" fmla="*/ 682791 w 747647"/>
                  <a:gd name="connsiteY14" fmla="*/ 164306 h 1214437"/>
                  <a:gd name="connsiteX15" fmla="*/ 373824 w 747647"/>
                  <a:gd name="connsiteY15" fmla="*/ 0 h 12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7647" h="121443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w="17859" cap="flat">
                <a:noFill/>
                <a:prstDash val="solid"/>
                <a:miter/>
              </a:ln>
            </p:spPr>
            <p:txBody>
              <a:bodyPr rtlCol="0" anchor="ctr"/>
              <a:lstStyle/>
              <a:p>
                <a:endParaRPr lang="en-GB"/>
              </a:p>
            </p:txBody>
          </p:sp>
          <p:sp>
            <p:nvSpPr>
              <p:cNvPr id="20" name="Oval 19">
                <a:extLst>
                  <a:ext uri="{FF2B5EF4-FFF2-40B4-BE49-F238E27FC236}">
                    <a16:creationId xmlns:a16="http://schemas.microsoft.com/office/drawing/2014/main" id="{F0C58514-2EED-4000-B383-059592A5ECF2}"/>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77E5ECFB-C729-4C90-9576-2BA706BD0654}"/>
                </a:ext>
              </a:extLst>
            </p:cNvPr>
            <p:cNvSpPr txBox="1"/>
            <p:nvPr/>
          </p:nvSpPr>
          <p:spPr>
            <a:xfrm>
              <a:off x="812441" y="4522571"/>
              <a:ext cx="1042118" cy="523220"/>
            </a:xfrm>
            <a:prstGeom prst="rect">
              <a:avLst/>
            </a:prstGeom>
            <a:noFill/>
          </p:spPr>
          <p:txBody>
            <a:bodyPr wrap="square" rtlCol="0">
              <a:spAutoFit/>
            </a:bodyPr>
            <a:lstStyle/>
            <a:p>
              <a:pPr algn="l">
                <a:buClr>
                  <a:srgbClr val="008CCF"/>
                </a:buClr>
              </a:pPr>
              <a:r>
                <a:rPr lang="en-GB" sz="2800" dirty="0">
                  <a:solidFill>
                    <a:schemeClr val="bg1"/>
                  </a:solidFill>
                  <a:latin typeface="+mj-lt"/>
                </a:rPr>
                <a:t>1996</a:t>
              </a:r>
            </a:p>
          </p:txBody>
        </p:sp>
      </p:grpSp>
      <p:sp>
        <p:nvSpPr>
          <p:cNvPr id="29" name="Rectangle: Rounded Corners 28">
            <a:extLst>
              <a:ext uri="{FF2B5EF4-FFF2-40B4-BE49-F238E27FC236}">
                <a16:creationId xmlns:a16="http://schemas.microsoft.com/office/drawing/2014/main" id="{0FBFB4CE-DE0C-49E5-A4B7-D02DC9CE20E5}"/>
              </a:ext>
            </a:extLst>
          </p:cNvPr>
          <p:cNvSpPr/>
          <p:nvPr/>
        </p:nvSpPr>
        <p:spPr>
          <a:xfrm>
            <a:off x="-12784414" y="2935508"/>
            <a:ext cx="4597400" cy="1322479"/>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5400" dirty="0"/>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8669787" y="828193"/>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name="connsiteX0" fmla="*/ 493885 w 599951"/>
                <a:gd name="connsiteY0" fmla="*/ 18125 h 1057653"/>
                <a:gd name="connsiteX1" fmla="*/ 523657 w 599951"/>
                <a:gd name="connsiteY1" fmla="*/ 0 h 1057653"/>
                <a:gd name="connsiteX2" fmla="*/ 576658 w 599951"/>
                <a:gd name="connsiteY2" fmla="*/ 56861 h 1057653"/>
                <a:gd name="connsiteX3" fmla="*/ 599952 w 599951"/>
                <a:gd name="connsiteY3" fmla="*/ 263759 h 1057653"/>
                <a:gd name="connsiteX4" fmla="*/ 586996 w 599951"/>
                <a:gd name="connsiteY4" fmla="*/ 294774 h 1057653"/>
                <a:gd name="connsiteX5" fmla="*/ 574040 w 599951"/>
                <a:gd name="connsiteY5" fmla="*/ 293531 h 1057653"/>
                <a:gd name="connsiteX6" fmla="*/ 559842 w 599951"/>
                <a:gd name="connsiteY6" fmla="*/ 253421 h 1057653"/>
                <a:gd name="connsiteX7" fmla="*/ 546886 w 599951"/>
                <a:gd name="connsiteY7" fmla="*/ 253421 h 1057653"/>
                <a:gd name="connsiteX8" fmla="*/ 536548 w 599951"/>
                <a:gd name="connsiteY8" fmla="*/ 315516 h 1057653"/>
                <a:gd name="connsiteX9" fmla="*/ 544334 w 599951"/>
                <a:gd name="connsiteY9" fmla="*/ 325854 h 1057653"/>
                <a:gd name="connsiteX10" fmla="*/ 541717 w 599951"/>
                <a:gd name="connsiteY10" fmla="*/ 365900 h 1057653"/>
                <a:gd name="connsiteX11" fmla="*/ 513319 w 599951"/>
                <a:gd name="connsiteY11" fmla="*/ 399532 h 1057653"/>
                <a:gd name="connsiteX12" fmla="*/ 496503 w 599951"/>
                <a:gd name="connsiteY12" fmla="*/ 477135 h 1057653"/>
                <a:gd name="connsiteX13" fmla="*/ 440885 w 599951"/>
                <a:gd name="connsiteY13" fmla="*/ 606430 h 1057653"/>
                <a:gd name="connsiteX14" fmla="*/ 330958 w 599951"/>
                <a:gd name="connsiteY14" fmla="*/ 850821 h 1057653"/>
                <a:gd name="connsiteX15" fmla="*/ 290914 w 599951"/>
                <a:gd name="connsiteY15" fmla="*/ 950344 h 1057653"/>
                <a:gd name="connsiteX16" fmla="*/ 248251 w 599951"/>
                <a:gd name="connsiteY16" fmla="*/ 1009822 h 1057653"/>
                <a:gd name="connsiteX17" fmla="*/ 232678 w 599951"/>
                <a:gd name="connsiteY17" fmla="*/ 1017609 h 1057653"/>
                <a:gd name="connsiteX18" fmla="*/ 178435 w 599951"/>
                <a:gd name="connsiteY18" fmla="*/ 1029255 h 1057653"/>
                <a:gd name="connsiteX19" fmla="*/ 120200 w 599951"/>
                <a:gd name="connsiteY19" fmla="*/ 1053793 h 1057653"/>
                <a:gd name="connsiteX20" fmla="*/ 96971 w 599951"/>
                <a:gd name="connsiteY20" fmla="*/ 1057653 h 1057653"/>
                <a:gd name="connsiteX21" fmla="*/ 55552 w 599951"/>
                <a:gd name="connsiteY21" fmla="*/ 1016300 h 1057653"/>
                <a:gd name="connsiteX22" fmla="*/ 21920 w 599951"/>
                <a:gd name="connsiteY22" fmla="*/ 989145 h 1057653"/>
                <a:gd name="connsiteX23" fmla="*/ 5169 w 599951"/>
                <a:gd name="connsiteY23" fmla="*/ 927115 h 1057653"/>
                <a:gd name="connsiteX24" fmla="*/ 18059 w 599951"/>
                <a:gd name="connsiteY24" fmla="*/ 888314 h 1057653"/>
                <a:gd name="connsiteX25" fmla="*/ 12890 w 599951"/>
                <a:gd name="connsiteY25" fmla="*/ 854681 h 1057653"/>
                <a:gd name="connsiteX26" fmla="*/ 0 w 599951"/>
                <a:gd name="connsiteY26" fmla="*/ 837865 h 1057653"/>
                <a:gd name="connsiteX27" fmla="*/ 0 w 599951"/>
                <a:gd name="connsiteY27" fmla="*/ 769357 h 1057653"/>
                <a:gd name="connsiteX28" fmla="*/ 31015 w 599951"/>
                <a:gd name="connsiteY28" fmla="*/ 711122 h 1057653"/>
                <a:gd name="connsiteX29" fmla="*/ 50383 w 599951"/>
                <a:gd name="connsiteY29" fmla="*/ 709879 h 1057653"/>
                <a:gd name="connsiteX30" fmla="*/ 58170 w 599951"/>
                <a:gd name="connsiteY30" fmla="*/ 674938 h 1057653"/>
                <a:gd name="connsiteX31" fmla="*/ 103383 w 599951"/>
                <a:gd name="connsiteY31" fmla="*/ 607738 h 1057653"/>
                <a:gd name="connsiteX32" fmla="*/ 116339 w 599951"/>
                <a:gd name="connsiteY32" fmla="*/ 572798 h 1057653"/>
                <a:gd name="connsiteX33" fmla="*/ 100832 w 599951"/>
                <a:gd name="connsiteY33" fmla="*/ 543091 h 1057653"/>
                <a:gd name="connsiteX34" fmla="*/ 94354 w 599951"/>
                <a:gd name="connsiteY34" fmla="*/ 479687 h 1057653"/>
                <a:gd name="connsiteX35" fmla="*/ 98214 w 599951"/>
                <a:gd name="connsiteY35" fmla="*/ 430547 h 1057653"/>
                <a:gd name="connsiteX36" fmla="*/ 85324 w 599951"/>
                <a:gd name="connsiteY36" fmla="*/ 417657 h 1057653"/>
                <a:gd name="connsiteX37" fmla="*/ 127986 w 599951"/>
                <a:gd name="connsiteY37" fmla="*/ 343914 h 1057653"/>
                <a:gd name="connsiteX38" fmla="*/ 137016 w 599951"/>
                <a:gd name="connsiteY38" fmla="*/ 311590 h 1057653"/>
                <a:gd name="connsiteX39" fmla="*/ 177126 w 599951"/>
                <a:gd name="connsiteY39" fmla="*/ 312899 h 1057653"/>
                <a:gd name="connsiteX40" fmla="*/ 190016 w 599951"/>
                <a:gd name="connsiteY40" fmla="*/ 298700 h 1057653"/>
                <a:gd name="connsiteX41" fmla="*/ 202972 w 599951"/>
                <a:gd name="connsiteY41" fmla="*/ 302560 h 1057653"/>
                <a:gd name="connsiteX42" fmla="*/ 217171 w 599951"/>
                <a:gd name="connsiteY42" fmla="*/ 302560 h 1057653"/>
                <a:gd name="connsiteX43" fmla="*/ 236604 w 599951"/>
                <a:gd name="connsiteY43" fmla="*/ 283127 h 1057653"/>
                <a:gd name="connsiteX44" fmla="*/ 271480 w 599951"/>
                <a:gd name="connsiteY44" fmla="*/ 283127 h 1057653"/>
                <a:gd name="connsiteX45" fmla="*/ 281818 w 599951"/>
                <a:gd name="connsiteY45" fmla="*/ 302560 h 1057653"/>
                <a:gd name="connsiteX46" fmla="*/ 303804 w 599951"/>
                <a:gd name="connsiteY46" fmla="*/ 302560 h 1057653"/>
                <a:gd name="connsiteX47" fmla="*/ 286987 w 599951"/>
                <a:gd name="connsiteY47" fmla="*/ 276715 h 1057653"/>
                <a:gd name="connsiteX48" fmla="*/ 286987 w 599951"/>
                <a:gd name="connsiteY48" fmla="*/ 262450 h 1057653"/>
                <a:gd name="connsiteX49" fmla="*/ 324480 w 599951"/>
                <a:gd name="connsiteY49" fmla="*/ 240465 h 1057653"/>
                <a:gd name="connsiteX50" fmla="*/ 333575 w 599951"/>
                <a:gd name="connsiteY50" fmla="*/ 243082 h 1057653"/>
                <a:gd name="connsiteX51" fmla="*/ 338745 w 599951"/>
                <a:gd name="connsiteY51" fmla="*/ 261207 h 1057653"/>
                <a:gd name="connsiteX52" fmla="*/ 358113 w 599951"/>
                <a:gd name="connsiteY52" fmla="*/ 262450 h 1057653"/>
                <a:gd name="connsiteX53" fmla="*/ 349083 w 599951"/>
                <a:gd name="connsiteY53" fmla="*/ 232744 h 1057653"/>
                <a:gd name="connsiteX54" fmla="*/ 367208 w 599951"/>
                <a:gd name="connsiteY54" fmla="*/ 209450 h 1057653"/>
                <a:gd name="connsiteX55" fmla="*/ 374929 w 599951"/>
                <a:gd name="connsiteY55" fmla="*/ 197803 h 1057653"/>
                <a:gd name="connsiteX56" fmla="*/ 382715 w 599951"/>
                <a:gd name="connsiteY56" fmla="*/ 219788 h 1057653"/>
                <a:gd name="connsiteX57" fmla="*/ 399532 w 599951"/>
                <a:gd name="connsiteY57" fmla="*/ 192634 h 1057653"/>
                <a:gd name="connsiteX58" fmla="*/ 416348 w 599951"/>
                <a:gd name="connsiteY58" fmla="*/ 187465 h 1057653"/>
                <a:gd name="connsiteX59" fmla="*/ 395606 w 599951"/>
                <a:gd name="connsiteY59" fmla="*/ 169405 h 1057653"/>
                <a:gd name="connsiteX60" fmla="*/ 408561 w 599951"/>
                <a:gd name="connsiteY60" fmla="*/ 153832 h 1057653"/>
                <a:gd name="connsiteX61" fmla="*/ 425378 w 599951"/>
                <a:gd name="connsiteY61" fmla="*/ 152589 h 1057653"/>
                <a:gd name="connsiteX62" fmla="*/ 420208 w 599951"/>
                <a:gd name="connsiteY62" fmla="*/ 106001 h 1057653"/>
                <a:gd name="connsiteX63" fmla="*/ 431855 w 599951"/>
                <a:gd name="connsiteY63" fmla="*/ 106001 h 1057653"/>
                <a:gd name="connsiteX64" fmla="*/ 440885 w 599951"/>
                <a:gd name="connsiteY64" fmla="*/ 122817 h 1057653"/>
                <a:gd name="connsiteX65" fmla="*/ 466731 w 599951"/>
                <a:gd name="connsiteY65" fmla="*/ 85324 h 1057653"/>
                <a:gd name="connsiteX66" fmla="*/ 492642 w 599951"/>
                <a:gd name="connsiteY66" fmla="*/ 87941 h 1057653"/>
                <a:gd name="connsiteX67" fmla="*/ 501672 w 599951"/>
                <a:gd name="connsiteY67" fmla="*/ 42662 h 1057653"/>
                <a:gd name="connsiteX68" fmla="*/ 493885 w 599951"/>
                <a:gd name="connsiteY68" fmla="*/ 18125 h 105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951" h="1057653">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name="connsiteX0" fmla="*/ 0 w 11189"/>
                <a:gd name="connsiteY0" fmla="*/ 34025 h 37296"/>
                <a:gd name="connsiteX1" fmla="*/ 1832 w 11189"/>
                <a:gd name="connsiteY1" fmla="*/ 0 h 37296"/>
                <a:gd name="connsiteX2" fmla="*/ 11189 w 11189"/>
                <a:gd name="connsiteY2" fmla="*/ 458 h 37296"/>
                <a:gd name="connsiteX3" fmla="*/ 10731 w 11189"/>
                <a:gd name="connsiteY3" fmla="*/ 33567 h 37296"/>
                <a:gd name="connsiteX4" fmla="*/ 6020 w 11189"/>
                <a:gd name="connsiteY4" fmla="*/ 37296 h 37296"/>
                <a:gd name="connsiteX5" fmla="*/ 0 w 11189"/>
                <a:gd name="connsiteY5" fmla="*/ 34025 h 3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9" h="37296">
                  <a:moveTo>
                    <a:pt x="0" y="34025"/>
                  </a:moveTo>
                  <a:lnTo>
                    <a:pt x="1832" y="0"/>
                  </a:lnTo>
                  <a:lnTo>
                    <a:pt x="11189" y="458"/>
                  </a:lnTo>
                  <a:lnTo>
                    <a:pt x="10731" y="33567"/>
                  </a:lnTo>
                  <a:lnTo>
                    <a:pt x="6020" y="37296"/>
                  </a:lnTo>
                  <a:lnTo>
                    <a:pt x="0" y="3402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name="connsiteX0" fmla="*/ 0 w 16816"/>
                <a:gd name="connsiteY0" fmla="*/ 0 h 46260"/>
                <a:gd name="connsiteX1" fmla="*/ 982 w 16816"/>
                <a:gd name="connsiteY1" fmla="*/ 33632 h 46260"/>
                <a:gd name="connsiteX2" fmla="*/ 14003 w 16816"/>
                <a:gd name="connsiteY2" fmla="*/ 46261 h 46260"/>
                <a:gd name="connsiteX3" fmla="*/ 16816 w 16816"/>
                <a:gd name="connsiteY3" fmla="*/ 34548 h 46260"/>
                <a:gd name="connsiteX4" fmla="*/ 7001 w 16816"/>
                <a:gd name="connsiteY4" fmla="*/ 25257 h 46260"/>
                <a:gd name="connsiteX5" fmla="*/ 4711 w 16816"/>
                <a:gd name="connsiteY5" fmla="*/ 916 h 46260"/>
                <a:gd name="connsiteX6" fmla="*/ 0 w 16816"/>
                <a:gd name="connsiteY6" fmla="*/ 0 h 4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6" h="46260">
                  <a:moveTo>
                    <a:pt x="0" y="0"/>
                  </a:moveTo>
                  <a:lnTo>
                    <a:pt x="982" y="33632"/>
                  </a:lnTo>
                  <a:lnTo>
                    <a:pt x="14003" y="46261"/>
                  </a:lnTo>
                  <a:lnTo>
                    <a:pt x="16816" y="34548"/>
                  </a:lnTo>
                  <a:lnTo>
                    <a:pt x="7001" y="25257"/>
                  </a:lnTo>
                  <a:lnTo>
                    <a:pt x="4711" y="916"/>
                  </a:lnTo>
                  <a:lnTo>
                    <a:pt x="0"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name="connsiteX0" fmla="*/ 4646 w 28463"/>
                <a:gd name="connsiteY0" fmla="*/ 0 h 12628"/>
                <a:gd name="connsiteX1" fmla="*/ 0 w 28463"/>
                <a:gd name="connsiteY1" fmla="*/ 11712 h 12628"/>
                <a:gd name="connsiteX2" fmla="*/ 18190 w 28463"/>
                <a:gd name="connsiteY2" fmla="*/ 12628 h 12628"/>
                <a:gd name="connsiteX3" fmla="*/ 28463 w 28463"/>
                <a:gd name="connsiteY3" fmla="*/ 2355 h 12628"/>
                <a:gd name="connsiteX4" fmla="*/ 4646 w 28463"/>
                <a:gd name="connsiteY4" fmla="*/ 0 h 1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12628">
                  <a:moveTo>
                    <a:pt x="4646" y="0"/>
                  </a:moveTo>
                  <a:lnTo>
                    <a:pt x="0" y="11712"/>
                  </a:lnTo>
                  <a:lnTo>
                    <a:pt x="18190" y="12628"/>
                  </a:lnTo>
                  <a:lnTo>
                    <a:pt x="28463" y="2355"/>
                  </a:lnTo>
                  <a:lnTo>
                    <a:pt x="4646"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name="connsiteX0" fmla="*/ 4188 w 15376"/>
                <a:gd name="connsiteY0" fmla="*/ 0 h 12105"/>
                <a:gd name="connsiteX1" fmla="*/ 0 w 15376"/>
                <a:gd name="connsiteY1" fmla="*/ 12105 h 12105"/>
                <a:gd name="connsiteX2" fmla="*/ 12628 w 15376"/>
                <a:gd name="connsiteY2" fmla="*/ 11647 h 12105"/>
                <a:gd name="connsiteX3" fmla="*/ 15377 w 15376"/>
                <a:gd name="connsiteY3" fmla="*/ 1374 h 12105"/>
                <a:gd name="connsiteX4" fmla="*/ 4188 w 15376"/>
                <a:gd name="connsiteY4" fmla="*/ 0 h 1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6" h="12105">
                  <a:moveTo>
                    <a:pt x="4188" y="0"/>
                  </a:moveTo>
                  <a:lnTo>
                    <a:pt x="0" y="12105"/>
                  </a:lnTo>
                  <a:lnTo>
                    <a:pt x="12628" y="11647"/>
                  </a:lnTo>
                  <a:lnTo>
                    <a:pt x="15377" y="1374"/>
                  </a:lnTo>
                  <a:lnTo>
                    <a:pt x="4188"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name="connsiteX0" fmla="*/ 10273 w 18190"/>
                <a:gd name="connsiteY0" fmla="*/ 41091 h 41091"/>
                <a:gd name="connsiteX1" fmla="*/ 0 w 18190"/>
                <a:gd name="connsiteY1" fmla="*/ 22378 h 41091"/>
                <a:gd name="connsiteX2" fmla="*/ 8899 w 18190"/>
                <a:gd name="connsiteY2" fmla="*/ 0 h 41091"/>
                <a:gd name="connsiteX3" fmla="*/ 15900 w 18190"/>
                <a:gd name="connsiteY3" fmla="*/ 2814 h 41091"/>
                <a:gd name="connsiteX4" fmla="*/ 12628 w 18190"/>
                <a:gd name="connsiteY4" fmla="*/ 20022 h 41091"/>
                <a:gd name="connsiteX5" fmla="*/ 18190 w 18190"/>
                <a:gd name="connsiteY5" fmla="*/ 33567 h 41091"/>
                <a:gd name="connsiteX6" fmla="*/ 18190 w 18190"/>
                <a:gd name="connsiteY6" fmla="*/ 41091 h 41091"/>
                <a:gd name="connsiteX7" fmla="*/ 10273 w 18190"/>
                <a:gd name="connsiteY7" fmla="*/ 41091 h 4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0" h="41091">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name="connsiteX0" fmla="*/ 0 w 21004"/>
                <a:gd name="connsiteY0" fmla="*/ 0 h 17274"/>
                <a:gd name="connsiteX1" fmla="*/ 4253 w 21004"/>
                <a:gd name="connsiteY1" fmla="*/ 12629 h 17274"/>
                <a:gd name="connsiteX2" fmla="*/ 21004 w 21004"/>
                <a:gd name="connsiteY2" fmla="*/ 17274 h 17274"/>
                <a:gd name="connsiteX3" fmla="*/ 14003 w 21004"/>
                <a:gd name="connsiteY3" fmla="*/ 3730 h 17274"/>
                <a:gd name="connsiteX4" fmla="*/ 0 w 21004"/>
                <a:gd name="connsiteY4" fmla="*/ 0 h 17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4" h="17274">
                  <a:moveTo>
                    <a:pt x="0" y="0"/>
                  </a:moveTo>
                  <a:lnTo>
                    <a:pt x="4253" y="12629"/>
                  </a:lnTo>
                  <a:lnTo>
                    <a:pt x="21004" y="17274"/>
                  </a:lnTo>
                  <a:lnTo>
                    <a:pt x="14003" y="3730"/>
                  </a:lnTo>
                  <a:lnTo>
                    <a:pt x="0"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name="connsiteX0" fmla="*/ 16358 w 16358"/>
                <a:gd name="connsiteY0" fmla="*/ 21462 h 21462"/>
                <a:gd name="connsiteX1" fmla="*/ 0 w 16358"/>
                <a:gd name="connsiteY1" fmla="*/ 11189 h 21462"/>
                <a:gd name="connsiteX2" fmla="*/ 15377 w 16358"/>
                <a:gd name="connsiteY2" fmla="*/ 0 h 21462"/>
                <a:gd name="connsiteX3" fmla="*/ 16358 w 16358"/>
                <a:gd name="connsiteY3" fmla="*/ 21462 h 21462"/>
              </a:gdLst>
              <a:ahLst/>
              <a:cxnLst>
                <a:cxn ang="0">
                  <a:pos x="connsiteX0" y="connsiteY0"/>
                </a:cxn>
                <a:cxn ang="0">
                  <a:pos x="connsiteX1" y="connsiteY1"/>
                </a:cxn>
                <a:cxn ang="0">
                  <a:pos x="connsiteX2" y="connsiteY2"/>
                </a:cxn>
                <a:cxn ang="0">
                  <a:pos x="connsiteX3" y="connsiteY3"/>
                </a:cxn>
              </a:cxnLst>
              <a:rect l="l" t="t" r="r" b="b"/>
              <a:pathLst>
                <a:path w="16358" h="21462">
                  <a:moveTo>
                    <a:pt x="16358" y="21462"/>
                  </a:moveTo>
                  <a:lnTo>
                    <a:pt x="0" y="11189"/>
                  </a:lnTo>
                  <a:lnTo>
                    <a:pt x="15377" y="0"/>
                  </a:lnTo>
                  <a:lnTo>
                    <a:pt x="16358" y="2146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name="connsiteX0" fmla="*/ 0 w 12562"/>
                <a:gd name="connsiteY0" fmla="*/ 21004 h 22377"/>
                <a:gd name="connsiteX1" fmla="*/ 916 w 12562"/>
                <a:gd name="connsiteY1" fmla="*/ 0 h 22377"/>
                <a:gd name="connsiteX2" fmla="*/ 12563 w 12562"/>
                <a:gd name="connsiteY2" fmla="*/ 7459 h 22377"/>
                <a:gd name="connsiteX3" fmla="*/ 8375 w 12562"/>
                <a:gd name="connsiteY3" fmla="*/ 22378 h 22377"/>
                <a:gd name="connsiteX4" fmla="*/ 0 w 12562"/>
                <a:gd name="connsiteY4" fmla="*/ 21004 h 22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2" h="22377">
                  <a:moveTo>
                    <a:pt x="0" y="21004"/>
                  </a:moveTo>
                  <a:lnTo>
                    <a:pt x="916" y="0"/>
                  </a:lnTo>
                  <a:lnTo>
                    <a:pt x="12563" y="7459"/>
                  </a:lnTo>
                  <a:lnTo>
                    <a:pt x="8375" y="22378"/>
                  </a:lnTo>
                  <a:lnTo>
                    <a:pt x="0" y="2100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name="connsiteX0" fmla="*/ 458 w 7917"/>
                <a:gd name="connsiteY0" fmla="*/ 11189 h 14460"/>
                <a:gd name="connsiteX1" fmla="*/ 0 w 7917"/>
                <a:gd name="connsiteY1" fmla="*/ 0 h 14460"/>
                <a:gd name="connsiteX2" fmla="*/ 7459 w 7917"/>
                <a:gd name="connsiteY2" fmla="*/ 0 h 14460"/>
                <a:gd name="connsiteX3" fmla="*/ 7917 w 7917"/>
                <a:gd name="connsiteY3" fmla="*/ 14460 h 14460"/>
                <a:gd name="connsiteX4" fmla="*/ 458 w 7917"/>
                <a:gd name="connsiteY4" fmla="*/ 11189 h 1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7" h="14460">
                  <a:moveTo>
                    <a:pt x="458" y="11189"/>
                  </a:moveTo>
                  <a:lnTo>
                    <a:pt x="0" y="0"/>
                  </a:lnTo>
                  <a:lnTo>
                    <a:pt x="7459" y="0"/>
                  </a:lnTo>
                  <a:lnTo>
                    <a:pt x="7917" y="14460"/>
                  </a:lnTo>
                  <a:lnTo>
                    <a:pt x="458" y="11189"/>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name="connsiteX0" fmla="*/ 0 w 17732"/>
                <a:gd name="connsiteY0" fmla="*/ 10731 h 13544"/>
                <a:gd name="connsiteX1" fmla="*/ 1440 w 17732"/>
                <a:gd name="connsiteY1" fmla="*/ 0 h 13544"/>
                <a:gd name="connsiteX2" fmla="*/ 17732 w 17732"/>
                <a:gd name="connsiteY2" fmla="*/ 5104 h 13544"/>
                <a:gd name="connsiteX3" fmla="*/ 11255 w 17732"/>
                <a:gd name="connsiteY3" fmla="*/ 13545 h 13544"/>
                <a:gd name="connsiteX4" fmla="*/ 0 w 17732"/>
                <a:gd name="connsiteY4" fmla="*/ 10731 h 13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2" h="13544">
                  <a:moveTo>
                    <a:pt x="0" y="10731"/>
                  </a:moveTo>
                  <a:lnTo>
                    <a:pt x="1440" y="0"/>
                  </a:lnTo>
                  <a:lnTo>
                    <a:pt x="17732" y="5104"/>
                  </a:lnTo>
                  <a:lnTo>
                    <a:pt x="11255" y="13545"/>
                  </a:lnTo>
                  <a:lnTo>
                    <a:pt x="0" y="1073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name="connsiteX0" fmla="*/ 6085 w 12170"/>
                <a:gd name="connsiteY0" fmla="*/ 18648 h 18648"/>
                <a:gd name="connsiteX1" fmla="*/ 0 w 12170"/>
                <a:gd name="connsiteY1" fmla="*/ 14461 h 18648"/>
                <a:gd name="connsiteX2" fmla="*/ 1897 w 12170"/>
                <a:gd name="connsiteY2" fmla="*/ 0 h 18648"/>
                <a:gd name="connsiteX3" fmla="*/ 11712 w 12170"/>
                <a:gd name="connsiteY3" fmla="*/ 0 h 18648"/>
                <a:gd name="connsiteX4" fmla="*/ 12170 w 12170"/>
                <a:gd name="connsiteY4" fmla="*/ 14003 h 18648"/>
                <a:gd name="connsiteX5" fmla="*/ 6085 w 12170"/>
                <a:gd name="connsiteY5" fmla="*/ 18648 h 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 h="18648">
                  <a:moveTo>
                    <a:pt x="6085" y="18648"/>
                  </a:moveTo>
                  <a:lnTo>
                    <a:pt x="0" y="14461"/>
                  </a:lnTo>
                  <a:lnTo>
                    <a:pt x="1897" y="0"/>
                  </a:lnTo>
                  <a:lnTo>
                    <a:pt x="11712" y="0"/>
                  </a:lnTo>
                  <a:lnTo>
                    <a:pt x="12170" y="14003"/>
                  </a:lnTo>
                  <a:lnTo>
                    <a:pt x="6085" y="1864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name="connsiteX0" fmla="*/ 0 w 12628"/>
                <a:gd name="connsiteY0" fmla="*/ 14003 h 16816"/>
                <a:gd name="connsiteX1" fmla="*/ 2814 w 12628"/>
                <a:gd name="connsiteY1" fmla="*/ 0 h 16816"/>
                <a:gd name="connsiteX2" fmla="*/ 10273 w 12628"/>
                <a:gd name="connsiteY2" fmla="*/ 1832 h 16816"/>
                <a:gd name="connsiteX3" fmla="*/ 12628 w 12628"/>
                <a:gd name="connsiteY3" fmla="*/ 11647 h 16816"/>
                <a:gd name="connsiteX4" fmla="*/ 7001 w 12628"/>
                <a:gd name="connsiteY4" fmla="*/ 16816 h 16816"/>
                <a:gd name="connsiteX5" fmla="*/ 0 w 12628"/>
                <a:gd name="connsiteY5" fmla="*/ 14003 h 1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8" h="16816">
                  <a:moveTo>
                    <a:pt x="0" y="14003"/>
                  </a:moveTo>
                  <a:lnTo>
                    <a:pt x="2814" y="0"/>
                  </a:lnTo>
                  <a:lnTo>
                    <a:pt x="10273" y="1832"/>
                  </a:lnTo>
                  <a:lnTo>
                    <a:pt x="12628" y="11647"/>
                  </a:lnTo>
                  <a:lnTo>
                    <a:pt x="7001" y="16816"/>
                  </a:lnTo>
                  <a:lnTo>
                    <a:pt x="0" y="1400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name="connsiteX0" fmla="*/ 4188 w 11189"/>
                <a:gd name="connsiteY0" fmla="*/ 15900 h 15900"/>
                <a:gd name="connsiteX1" fmla="*/ 0 w 11189"/>
                <a:gd name="connsiteY1" fmla="*/ 8899 h 15900"/>
                <a:gd name="connsiteX2" fmla="*/ 0 w 11189"/>
                <a:gd name="connsiteY2" fmla="*/ 0 h 15900"/>
                <a:gd name="connsiteX3" fmla="*/ 7001 w 11189"/>
                <a:gd name="connsiteY3" fmla="*/ 0 h 15900"/>
                <a:gd name="connsiteX4" fmla="*/ 11189 w 11189"/>
                <a:gd name="connsiteY4" fmla="*/ 6085 h 15900"/>
                <a:gd name="connsiteX5" fmla="*/ 11189 w 11189"/>
                <a:gd name="connsiteY5" fmla="*/ 14460 h 15900"/>
                <a:gd name="connsiteX6" fmla="*/ 4188 w 11189"/>
                <a:gd name="connsiteY6" fmla="*/ 15900 h 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9" h="15900">
                  <a:moveTo>
                    <a:pt x="4188" y="15900"/>
                  </a:moveTo>
                  <a:lnTo>
                    <a:pt x="0" y="8899"/>
                  </a:lnTo>
                  <a:lnTo>
                    <a:pt x="0" y="0"/>
                  </a:lnTo>
                  <a:lnTo>
                    <a:pt x="7001" y="0"/>
                  </a:lnTo>
                  <a:lnTo>
                    <a:pt x="11189" y="6085"/>
                  </a:lnTo>
                  <a:lnTo>
                    <a:pt x="11189" y="14460"/>
                  </a:lnTo>
                  <a:lnTo>
                    <a:pt x="4188" y="1590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name="connsiteX0" fmla="*/ 2814 w 11189"/>
                <a:gd name="connsiteY0" fmla="*/ 16293 h 18190"/>
                <a:gd name="connsiteX1" fmla="*/ 0 w 11189"/>
                <a:gd name="connsiteY1" fmla="*/ 1374 h 18190"/>
                <a:gd name="connsiteX2" fmla="*/ 5562 w 11189"/>
                <a:gd name="connsiteY2" fmla="*/ 0 h 18190"/>
                <a:gd name="connsiteX3" fmla="*/ 11189 w 11189"/>
                <a:gd name="connsiteY3" fmla="*/ 9749 h 18190"/>
                <a:gd name="connsiteX4" fmla="*/ 9815 w 11189"/>
                <a:gd name="connsiteY4" fmla="*/ 18190 h 18190"/>
                <a:gd name="connsiteX5" fmla="*/ 2814 w 11189"/>
                <a:gd name="connsiteY5" fmla="*/ 16293 h 1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9" h="18190">
                  <a:moveTo>
                    <a:pt x="2814" y="16293"/>
                  </a:moveTo>
                  <a:lnTo>
                    <a:pt x="0" y="1374"/>
                  </a:lnTo>
                  <a:lnTo>
                    <a:pt x="5562" y="0"/>
                  </a:lnTo>
                  <a:lnTo>
                    <a:pt x="11189" y="9749"/>
                  </a:lnTo>
                  <a:lnTo>
                    <a:pt x="9815" y="18190"/>
                  </a:lnTo>
                  <a:lnTo>
                    <a:pt x="2814" y="1629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name="connsiteX0" fmla="*/ 3730 w 13086"/>
                <a:gd name="connsiteY0" fmla="*/ 15442 h 16816"/>
                <a:gd name="connsiteX1" fmla="*/ 0 w 13086"/>
                <a:gd name="connsiteY1" fmla="*/ 982 h 16816"/>
                <a:gd name="connsiteX2" fmla="*/ 10731 w 13086"/>
                <a:gd name="connsiteY2" fmla="*/ 0 h 16816"/>
                <a:gd name="connsiteX3" fmla="*/ 13087 w 13086"/>
                <a:gd name="connsiteY3" fmla="*/ 16816 h 16816"/>
                <a:gd name="connsiteX4" fmla="*/ 3730 w 13086"/>
                <a:gd name="connsiteY4" fmla="*/ 15442 h 1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6" h="16816">
                  <a:moveTo>
                    <a:pt x="3730" y="15442"/>
                  </a:moveTo>
                  <a:lnTo>
                    <a:pt x="0" y="982"/>
                  </a:lnTo>
                  <a:lnTo>
                    <a:pt x="10731" y="0"/>
                  </a:lnTo>
                  <a:lnTo>
                    <a:pt x="13087" y="16816"/>
                  </a:lnTo>
                  <a:lnTo>
                    <a:pt x="3730" y="1544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name="connsiteX0" fmla="*/ 2356 w 11189"/>
                <a:gd name="connsiteY0" fmla="*/ 14461 h 14460"/>
                <a:gd name="connsiteX1" fmla="*/ 0 w 11189"/>
                <a:gd name="connsiteY1" fmla="*/ 1440 h 14460"/>
                <a:gd name="connsiteX2" fmla="*/ 10731 w 11189"/>
                <a:gd name="connsiteY2" fmla="*/ 0 h 14460"/>
                <a:gd name="connsiteX3" fmla="*/ 11189 w 11189"/>
                <a:gd name="connsiteY3" fmla="*/ 11189 h 14460"/>
                <a:gd name="connsiteX4" fmla="*/ 2356 w 11189"/>
                <a:gd name="connsiteY4" fmla="*/ 14461 h 1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 h="14460">
                  <a:moveTo>
                    <a:pt x="2356" y="14461"/>
                  </a:moveTo>
                  <a:lnTo>
                    <a:pt x="0" y="1440"/>
                  </a:lnTo>
                  <a:lnTo>
                    <a:pt x="10731" y="0"/>
                  </a:lnTo>
                  <a:lnTo>
                    <a:pt x="11189" y="11189"/>
                  </a:lnTo>
                  <a:lnTo>
                    <a:pt x="2356" y="1446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name="connsiteX0" fmla="*/ 7917 w 12890"/>
                <a:gd name="connsiteY0" fmla="*/ 20808 h 20807"/>
                <a:gd name="connsiteX1" fmla="*/ 0 w 12890"/>
                <a:gd name="connsiteY1" fmla="*/ 13348 h 20807"/>
                <a:gd name="connsiteX2" fmla="*/ 458 w 12890"/>
                <a:gd name="connsiteY2" fmla="*/ 0 h 20807"/>
                <a:gd name="connsiteX3" fmla="*/ 12890 w 12890"/>
                <a:gd name="connsiteY3" fmla="*/ 5954 h 20807"/>
                <a:gd name="connsiteX4" fmla="*/ 7917 w 12890"/>
                <a:gd name="connsiteY4" fmla="*/ 20808 h 2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 h="20807">
                  <a:moveTo>
                    <a:pt x="7917" y="20808"/>
                  </a:moveTo>
                  <a:lnTo>
                    <a:pt x="0" y="13348"/>
                  </a:lnTo>
                  <a:lnTo>
                    <a:pt x="458" y="0"/>
                  </a:lnTo>
                  <a:lnTo>
                    <a:pt x="12890" y="5954"/>
                  </a:lnTo>
                  <a:lnTo>
                    <a:pt x="7917" y="2080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name="connsiteX0" fmla="*/ 2945 w 18321"/>
                <a:gd name="connsiteY0" fmla="*/ 15377 h 15376"/>
                <a:gd name="connsiteX1" fmla="*/ 0 w 18321"/>
                <a:gd name="connsiteY1" fmla="*/ 10404 h 15376"/>
                <a:gd name="connsiteX2" fmla="*/ 1505 w 18321"/>
                <a:gd name="connsiteY2" fmla="*/ 0 h 15376"/>
                <a:gd name="connsiteX3" fmla="*/ 18321 w 18321"/>
                <a:gd name="connsiteY3" fmla="*/ 982 h 15376"/>
                <a:gd name="connsiteX4" fmla="*/ 15835 w 18321"/>
                <a:gd name="connsiteY4" fmla="*/ 9422 h 15376"/>
                <a:gd name="connsiteX5" fmla="*/ 6936 w 18321"/>
                <a:gd name="connsiteY5" fmla="*/ 13872 h 15376"/>
                <a:gd name="connsiteX6" fmla="*/ 2945 w 18321"/>
                <a:gd name="connsiteY6" fmla="*/ 15377 h 1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1" h="15376">
                  <a:moveTo>
                    <a:pt x="2945" y="15377"/>
                  </a:moveTo>
                  <a:lnTo>
                    <a:pt x="0" y="10404"/>
                  </a:lnTo>
                  <a:lnTo>
                    <a:pt x="1505" y="0"/>
                  </a:lnTo>
                  <a:lnTo>
                    <a:pt x="18321" y="982"/>
                  </a:lnTo>
                  <a:lnTo>
                    <a:pt x="15835" y="9422"/>
                  </a:lnTo>
                  <a:lnTo>
                    <a:pt x="6936" y="13872"/>
                  </a:lnTo>
                  <a:lnTo>
                    <a:pt x="2945" y="1537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name="connsiteX0" fmla="*/ 9422 w 22835"/>
                <a:gd name="connsiteY0" fmla="*/ 13872 h 13871"/>
                <a:gd name="connsiteX1" fmla="*/ 0 w 22835"/>
                <a:gd name="connsiteY1" fmla="*/ 7394 h 13871"/>
                <a:gd name="connsiteX2" fmla="*/ 8964 w 22835"/>
                <a:gd name="connsiteY2" fmla="*/ 0 h 13871"/>
                <a:gd name="connsiteX3" fmla="*/ 22836 w 22835"/>
                <a:gd name="connsiteY3" fmla="*/ 1439 h 13871"/>
                <a:gd name="connsiteX4" fmla="*/ 19368 w 22835"/>
                <a:gd name="connsiteY4" fmla="*/ 13872 h 13871"/>
                <a:gd name="connsiteX5" fmla="*/ 9422 w 22835"/>
                <a:gd name="connsiteY5" fmla="*/ 13872 h 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5" h="13871">
                  <a:moveTo>
                    <a:pt x="9422" y="13872"/>
                  </a:moveTo>
                  <a:lnTo>
                    <a:pt x="0" y="7394"/>
                  </a:lnTo>
                  <a:lnTo>
                    <a:pt x="8964" y="0"/>
                  </a:lnTo>
                  <a:lnTo>
                    <a:pt x="22836" y="1439"/>
                  </a:lnTo>
                  <a:lnTo>
                    <a:pt x="19368" y="13872"/>
                  </a:lnTo>
                  <a:lnTo>
                    <a:pt x="9422" y="1387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name="connsiteX0" fmla="*/ -6707 w 25607"/>
                <a:gd name="connsiteY0" fmla="*/ 8153 h 16878"/>
                <a:gd name="connsiteX1" fmla="*/ -5723 w 25607"/>
                <a:gd name="connsiteY1" fmla="*/ 172 h 16878"/>
                <a:gd name="connsiteX2" fmla="*/ 7363 w 25607"/>
                <a:gd name="connsiteY2" fmla="*/ -6764 h 16878"/>
                <a:gd name="connsiteX3" fmla="*/ 18747 w 25607"/>
                <a:gd name="connsiteY3" fmla="*/ 3182 h 16878"/>
                <a:gd name="connsiteX4" fmla="*/ 7820 w 25607"/>
                <a:gd name="connsiteY4" fmla="*/ 10115 h 1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7" h="16878">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w="13076" cap="flat">
              <a:solidFill>
                <a:srgbClr val="FFFFFF"/>
              </a:solidFill>
              <a:prstDash val="solid"/>
              <a:miter/>
            </a:ln>
          </p:spPr>
          <p:txBody>
            <a:bodyPr rtlCol="0" anchor="ctr"/>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name="connsiteX0" fmla="*/ 4973 w 16358"/>
                <a:gd name="connsiteY0" fmla="*/ 20808 h 20807"/>
                <a:gd name="connsiteX1" fmla="*/ 0 w 16358"/>
                <a:gd name="connsiteY1" fmla="*/ 4515 h 20807"/>
                <a:gd name="connsiteX2" fmla="*/ 7394 w 16358"/>
                <a:gd name="connsiteY2" fmla="*/ 0 h 20807"/>
                <a:gd name="connsiteX3" fmla="*/ 16358 w 16358"/>
                <a:gd name="connsiteY3" fmla="*/ 19368 h 20807"/>
                <a:gd name="connsiteX4" fmla="*/ 4973 w 16358"/>
                <a:gd name="connsiteY4" fmla="*/ 20808 h 2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8" h="20807">
                  <a:moveTo>
                    <a:pt x="4973" y="20808"/>
                  </a:moveTo>
                  <a:lnTo>
                    <a:pt x="0" y="4515"/>
                  </a:lnTo>
                  <a:lnTo>
                    <a:pt x="7394" y="0"/>
                  </a:lnTo>
                  <a:lnTo>
                    <a:pt x="16358" y="19368"/>
                  </a:lnTo>
                  <a:lnTo>
                    <a:pt x="4973" y="2080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name="connsiteX0" fmla="*/ 13349 w 25256"/>
                <a:gd name="connsiteY0" fmla="*/ 24275 h 24733"/>
                <a:gd name="connsiteX1" fmla="*/ 0 w 25256"/>
                <a:gd name="connsiteY1" fmla="*/ 2944 h 24733"/>
                <a:gd name="connsiteX2" fmla="*/ 5889 w 25256"/>
                <a:gd name="connsiteY2" fmla="*/ 0 h 24733"/>
                <a:gd name="connsiteX3" fmla="*/ 25257 w 25256"/>
                <a:gd name="connsiteY3" fmla="*/ 12825 h 24733"/>
                <a:gd name="connsiteX4" fmla="*/ 24276 w 25256"/>
                <a:gd name="connsiteY4" fmla="*/ 24734 h 24733"/>
                <a:gd name="connsiteX5" fmla="*/ 13349 w 25256"/>
                <a:gd name="connsiteY5" fmla="*/ 24275 h 2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56" h="24733">
                  <a:moveTo>
                    <a:pt x="13349" y="24275"/>
                  </a:moveTo>
                  <a:lnTo>
                    <a:pt x="0" y="2944"/>
                  </a:lnTo>
                  <a:lnTo>
                    <a:pt x="5889" y="0"/>
                  </a:lnTo>
                  <a:lnTo>
                    <a:pt x="25257" y="12825"/>
                  </a:lnTo>
                  <a:lnTo>
                    <a:pt x="24276" y="24734"/>
                  </a:lnTo>
                  <a:lnTo>
                    <a:pt x="13349" y="2427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name="connsiteX0" fmla="*/ 458 w 10403"/>
                <a:gd name="connsiteY0" fmla="*/ 13414 h 13413"/>
                <a:gd name="connsiteX1" fmla="*/ 0 w 10403"/>
                <a:gd name="connsiteY1" fmla="*/ 5954 h 13413"/>
                <a:gd name="connsiteX2" fmla="*/ 7917 w 10403"/>
                <a:gd name="connsiteY2" fmla="*/ 0 h 13413"/>
                <a:gd name="connsiteX3" fmla="*/ 10404 w 10403"/>
                <a:gd name="connsiteY3" fmla="*/ 9946 h 13413"/>
                <a:gd name="connsiteX4" fmla="*/ 458 w 10403"/>
                <a:gd name="connsiteY4" fmla="*/ 13414 h 1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3" h="13413">
                  <a:moveTo>
                    <a:pt x="458" y="13414"/>
                  </a:moveTo>
                  <a:lnTo>
                    <a:pt x="0" y="5954"/>
                  </a:lnTo>
                  <a:lnTo>
                    <a:pt x="7917" y="0"/>
                  </a:lnTo>
                  <a:lnTo>
                    <a:pt x="10404" y="9946"/>
                  </a:lnTo>
                  <a:lnTo>
                    <a:pt x="458" y="1341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name="connsiteX0" fmla="*/ 8441 w 16881"/>
                <a:gd name="connsiteY0" fmla="*/ 19303 h 19302"/>
                <a:gd name="connsiteX1" fmla="*/ 0 w 16881"/>
                <a:gd name="connsiteY1" fmla="*/ 10862 h 19302"/>
                <a:gd name="connsiteX2" fmla="*/ 523 w 16881"/>
                <a:gd name="connsiteY2" fmla="*/ 0 h 19302"/>
                <a:gd name="connsiteX3" fmla="*/ 11908 w 16881"/>
                <a:gd name="connsiteY3" fmla="*/ 458 h 19302"/>
                <a:gd name="connsiteX4" fmla="*/ 13872 w 16881"/>
                <a:gd name="connsiteY4" fmla="*/ 8899 h 19302"/>
                <a:gd name="connsiteX5" fmla="*/ 16881 w 16881"/>
                <a:gd name="connsiteY5" fmla="*/ 16816 h 19302"/>
                <a:gd name="connsiteX6" fmla="*/ 8441 w 16881"/>
                <a:gd name="connsiteY6" fmla="*/ 19303 h 1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1" h="19302">
                  <a:moveTo>
                    <a:pt x="8441" y="19303"/>
                  </a:moveTo>
                  <a:lnTo>
                    <a:pt x="0" y="10862"/>
                  </a:lnTo>
                  <a:lnTo>
                    <a:pt x="523" y="0"/>
                  </a:lnTo>
                  <a:lnTo>
                    <a:pt x="11908" y="458"/>
                  </a:lnTo>
                  <a:lnTo>
                    <a:pt x="13872" y="8899"/>
                  </a:lnTo>
                  <a:lnTo>
                    <a:pt x="16881" y="16816"/>
                  </a:lnTo>
                  <a:lnTo>
                    <a:pt x="8441" y="1930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name="connsiteX0" fmla="*/ 0 w 42138"/>
                <a:gd name="connsiteY0" fmla="*/ 5693 h 40895"/>
                <a:gd name="connsiteX1" fmla="*/ 29838 w 42138"/>
                <a:gd name="connsiteY1" fmla="*/ 0 h 40895"/>
                <a:gd name="connsiteX2" fmla="*/ 42139 w 42138"/>
                <a:gd name="connsiteY2" fmla="*/ 16751 h 40895"/>
                <a:gd name="connsiteX3" fmla="*/ 38474 w 42138"/>
                <a:gd name="connsiteY3" fmla="*/ 40895 h 40895"/>
                <a:gd name="connsiteX4" fmla="*/ 13087 w 42138"/>
                <a:gd name="connsiteY4" fmla="*/ 37231 h 40895"/>
                <a:gd name="connsiteX5" fmla="*/ 0 w 42138"/>
                <a:gd name="connsiteY5" fmla="*/ 5693 h 4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38" h="40895">
                  <a:moveTo>
                    <a:pt x="0" y="5693"/>
                  </a:moveTo>
                  <a:lnTo>
                    <a:pt x="29838" y="0"/>
                  </a:lnTo>
                  <a:lnTo>
                    <a:pt x="42139" y="16751"/>
                  </a:lnTo>
                  <a:lnTo>
                    <a:pt x="38474" y="40895"/>
                  </a:lnTo>
                  <a:lnTo>
                    <a:pt x="13087" y="37231"/>
                  </a:lnTo>
                  <a:lnTo>
                    <a:pt x="0" y="569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name="connsiteX0" fmla="*/ 1636 w 29902"/>
                <a:gd name="connsiteY0" fmla="*/ 39260 h 39259"/>
                <a:gd name="connsiteX1" fmla="*/ 0 w 29902"/>
                <a:gd name="connsiteY1" fmla="*/ 23752 h 39259"/>
                <a:gd name="connsiteX2" fmla="*/ 21266 w 29902"/>
                <a:gd name="connsiteY2" fmla="*/ 0 h 39259"/>
                <a:gd name="connsiteX3" fmla="*/ 29903 w 29902"/>
                <a:gd name="connsiteY3" fmla="*/ 15115 h 39259"/>
                <a:gd name="connsiteX4" fmla="*/ 25780 w 29902"/>
                <a:gd name="connsiteY4" fmla="*/ 31931 h 39259"/>
                <a:gd name="connsiteX5" fmla="*/ 1636 w 29902"/>
                <a:gd name="connsiteY5" fmla="*/ 39260 h 3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02" h="39259">
                  <a:moveTo>
                    <a:pt x="1636" y="39260"/>
                  </a:moveTo>
                  <a:lnTo>
                    <a:pt x="0" y="23752"/>
                  </a:lnTo>
                  <a:lnTo>
                    <a:pt x="21266" y="0"/>
                  </a:lnTo>
                  <a:lnTo>
                    <a:pt x="29903" y="15115"/>
                  </a:lnTo>
                  <a:lnTo>
                    <a:pt x="25780" y="31931"/>
                  </a:lnTo>
                  <a:lnTo>
                    <a:pt x="1636" y="3926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name="connsiteX0" fmla="*/ 0 w 21331"/>
                <a:gd name="connsiteY0" fmla="*/ 6870 h 13806"/>
                <a:gd name="connsiteX1" fmla="*/ 2355 w 21331"/>
                <a:gd name="connsiteY1" fmla="*/ 0 h 13806"/>
                <a:gd name="connsiteX2" fmla="*/ 17274 w 21331"/>
                <a:gd name="connsiteY2" fmla="*/ 0 h 13806"/>
                <a:gd name="connsiteX3" fmla="*/ 21331 w 21331"/>
                <a:gd name="connsiteY3" fmla="*/ 13806 h 13806"/>
                <a:gd name="connsiteX4" fmla="*/ 9815 w 21331"/>
                <a:gd name="connsiteY4" fmla="*/ 13806 h 13806"/>
                <a:gd name="connsiteX5" fmla="*/ 0 w 21331"/>
                <a:gd name="connsiteY5" fmla="*/ 6870 h 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1" h="13806">
                  <a:moveTo>
                    <a:pt x="0" y="6870"/>
                  </a:moveTo>
                  <a:lnTo>
                    <a:pt x="2355" y="0"/>
                  </a:lnTo>
                  <a:lnTo>
                    <a:pt x="17274" y="0"/>
                  </a:lnTo>
                  <a:lnTo>
                    <a:pt x="21331" y="13806"/>
                  </a:lnTo>
                  <a:lnTo>
                    <a:pt x="9815" y="13806"/>
                  </a:lnTo>
                  <a:lnTo>
                    <a:pt x="0" y="687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name="connsiteX0" fmla="*/ 6936 w 15572"/>
                <a:gd name="connsiteY0" fmla="*/ 16685 h 19498"/>
                <a:gd name="connsiteX1" fmla="*/ 0 w 15572"/>
                <a:gd name="connsiteY1" fmla="*/ 6870 h 19498"/>
                <a:gd name="connsiteX2" fmla="*/ 5758 w 15572"/>
                <a:gd name="connsiteY2" fmla="*/ 0 h 19498"/>
                <a:gd name="connsiteX3" fmla="*/ 15573 w 15572"/>
                <a:gd name="connsiteY3" fmla="*/ 5693 h 19498"/>
                <a:gd name="connsiteX4" fmla="*/ 11516 w 15572"/>
                <a:gd name="connsiteY4" fmla="*/ 19499 h 19498"/>
                <a:gd name="connsiteX5" fmla="*/ 6936 w 15572"/>
                <a:gd name="connsiteY5" fmla="*/ 16685 h 19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72" h="19498">
                  <a:moveTo>
                    <a:pt x="6936" y="16685"/>
                  </a:moveTo>
                  <a:lnTo>
                    <a:pt x="0" y="6870"/>
                  </a:lnTo>
                  <a:lnTo>
                    <a:pt x="5758" y="0"/>
                  </a:lnTo>
                  <a:lnTo>
                    <a:pt x="15573" y="5693"/>
                  </a:lnTo>
                  <a:lnTo>
                    <a:pt x="11516" y="19499"/>
                  </a:lnTo>
                  <a:lnTo>
                    <a:pt x="6936" y="1668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name="connsiteX0" fmla="*/ 0 w 10403"/>
                <a:gd name="connsiteY0" fmla="*/ 14918 h 15507"/>
                <a:gd name="connsiteX1" fmla="*/ 2290 w 10403"/>
                <a:gd name="connsiteY1" fmla="*/ 524 h 15507"/>
                <a:gd name="connsiteX2" fmla="*/ 9226 w 10403"/>
                <a:gd name="connsiteY2" fmla="*/ 0 h 15507"/>
                <a:gd name="connsiteX3" fmla="*/ 10404 w 10403"/>
                <a:gd name="connsiteY3" fmla="*/ 15508 h 15507"/>
                <a:gd name="connsiteX4" fmla="*/ 0 w 10403"/>
                <a:gd name="connsiteY4" fmla="*/ 14918 h 15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3" h="15507">
                  <a:moveTo>
                    <a:pt x="0" y="14918"/>
                  </a:moveTo>
                  <a:lnTo>
                    <a:pt x="2290" y="524"/>
                  </a:lnTo>
                  <a:lnTo>
                    <a:pt x="9226" y="0"/>
                  </a:lnTo>
                  <a:lnTo>
                    <a:pt x="10404" y="15508"/>
                  </a:lnTo>
                  <a:lnTo>
                    <a:pt x="0" y="1491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name="connsiteX0" fmla="*/ 9161 w 17797"/>
                <a:gd name="connsiteY0" fmla="*/ 14395 h 14394"/>
                <a:gd name="connsiteX1" fmla="*/ 0 w 17797"/>
                <a:gd name="connsiteY1" fmla="*/ 6870 h 14394"/>
                <a:gd name="connsiteX2" fmla="*/ 9161 w 17797"/>
                <a:gd name="connsiteY2" fmla="*/ 0 h 14394"/>
                <a:gd name="connsiteX3" fmla="*/ 17798 w 17797"/>
                <a:gd name="connsiteY3" fmla="*/ 10338 h 14394"/>
                <a:gd name="connsiteX4" fmla="*/ 9161 w 17797"/>
                <a:gd name="connsiteY4" fmla="*/ 14395 h 1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7" h="14394">
                  <a:moveTo>
                    <a:pt x="9161" y="14395"/>
                  </a:moveTo>
                  <a:lnTo>
                    <a:pt x="0" y="6870"/>
                  </a:lnTo>
                  <a:lnTo>
                    <a:pt x="9161" y="0"/>
                  </a:lnTo>
                  <a:lnTo>
                    <a:pt x="17798" y="10338"/>
                  </a:lnTo>
                  <a:lnTo>
                    <a:pt x="9161" y="1439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name="connsiteX0" fmla="*/ 1178 w 31473"/>
                <a:gd name="connsiteY0" fmla="*/ 21331 h 34744"/>
                <a:gd name="connsiteX1" fmla="*/ 0 w 31473"/>
                <a:gd name="connsiteY1" fmla="*/ 1112 h 34744"/>
                <a:gd name="connsiteX2" fmla="*/ 16882 w 31473"/>
                <a:gd name="connsiteY2" fmla="*/ 0 h 34744"/>
                <a:gd name="connsiteX3" fmla="*/ 31473 w 31473"/>
                <a:gd name="connsiteY3" fmla="*/ 33632 h 34744"/>
                <a:gd name="connsiteX4" fmla="*/ 22443 w 31473"/>
                <a:gd name="connsiteY4" fmla="*/ 34745 h 34744"/>
                <a:gd name="connsiteX5" fmla="*/ 1178 w 31473"/>
                <a:gd name="connsiteY5" fmla="*/ 21331 h 3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73" h="34744">
                  <a:moveTo>
                    <a:pt x="1178" y="21331"/>
                  </a:moveTo>
                  <a:lnTo>
                    <a:pt x="0" y="1112"/>
                  </a:lnTo>
                  <a:lnTo>
                    <a:pt x="16882" y="0"/>
                  </a:lnTo>
                  <a:lnTo>
                    <a:pt x="31473" y="33632"/>
                  </a:lnTo>
                  <a:lnTo>
                    <a:pt x="22443" y="34745"/>
                  </a:lnTo>
                  <a:lnTo>
                    <a:pt x="1178" y="2133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name="connsiteX0" fmla="*/ 0 w 21331"/>
                <a:gd name="connsiteY0" fmla="*/ 19106 h 21331"/>
                <a:gd name="connsiteX1" fmla="*/ 11189 w 21331"/>
                <a:gd name="connsiteY1" fmla="*/ 0 h 21331"/>
                <a:gd name="connsiteX2" fmla="*/ 21331 w 21331"/>
                <a:gd name="connsiteY2" fmla="*/ 6740 h 21331"/>
                <a:gd name="connsiteX3" fmla="*/ 12367 w 21331"/>
                <a:gd name="connsiteY3" fmla="*/ 21331 h 21331"/>
                <a:gd name="connsiteX4" fmla="*/ 0 w 21331"/>
                <a:gd name="connsiteY4" fmla="*/ 19106 h 2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21331">
                  <a:moveTo>
                    <a:pt x="0" y="19106"/>
                  </a:moveTo>
                  <a:lnTo>
                    <a:pt x="11189" y="0"/>
                  </a:lnTo>
                  <a:lnTo>
                    <a:pt x="21331" y="6740"/>
                  </a:lnTo>
                  <a:lnTo>
                    <a:pt x="12367" y="21331"/>
                  </a:lnTo>
                  <a:lnTo>
                    <a:pt x="0" y="1910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name="connsiteX0" fmla="*/ 0 w 10730"/>
                <a:gd name="connsiteY0" fmla="*/ 13872 h 14329"/>
                <a:gd name="connsiteX1" fmla="*/ 0 w 10730"/>
                <a:gd name="connsiteY1" fmla="*/ 0 h 14329"/>
                <a:gd name="connsiteX2" fmla="*/ 8506 w 10730"/>
                <a:gd name="connsiteY2" fmla="*/ 2225 h 14329"/>
                <a:gd name="connsiteX3" fmla="*/ 10731 w 10730"/>
                <a:gd name="connsiteY3" fmla="*/ 14330 h 14329"/>
                <a:gd name="connsiteX4" fmla="*/ 0 w 10730"/>
                <a:gd name="connsiteY4" fmla="*/ 13872 h 1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0" h="14329">
                  <a:moveTo>
                    <a:pt x="0" y="13872"/>
                  </a:moveTo>
                  <a:lnTo>
                    <a:pt x="0" y="0"/>
                  </a:lnTo>
                  <a:lnTo>
                    <a:pt x="8506" y="2225"/>
                  </a:lnTo>
                  <a:lnTo>
                    <a:pt x="10731" y="14330"/>
                  </a:lnTo>
                  <a:lnTo>
                    <a:pt x="0" y="1387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name="connsiteX0" fmla="*/ 3141 w 8964"/>
                <a:gd name="connsiteY0" fmla="*/ 16947 h 19629"/>
                <a:gd name="connsiteX1" fmla="*/ 0 w 8964"/>
                <a:gd name="connsiteY1" fmla="*/ 0 h 19629"/>
                <a:gd name="connsiteX2" fmla="*/ 6282 w 8964"/>
                <a:gd name="connsiteY2" fmla="*/ 851 h 19629"/>
                <a:gd name="connsiteX3" fmla="*/ 8964 w 8964"/>
                <a:gd name="connsiteY3" fmla="*/ 19630 h 19629"/>
                <a:gd name="connsiteX4" fmla="*/ 3141 w 8964"/>
                <a:gd name="connsiteY4" fmla="*/ 16947 h 1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 h="19629">
                  <a:moveTo>
                    <a:pt x="3141" y="16947"/>
                  </a:moveTo>
                  <a:lnTo>
                    <a:pt x="0" y="0"/>
                  </a:lnTo>
                  <a:lnTo>
                    <a:pt x="6282" y="851"/>
                  </a:lnTo>
                  <a:lnTo>
                    <a:pt x="8964" y="19630"/>
                  </a:lnTo>
                  <a:lnTo>
                    <a:pt x="3141" y="1694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name="connsiteX0" fmla="*/ 4973 w 8964"/>
                <a:gd name="connsiteY0" fmla="*/ 10273 h 10272"/>
                <a:gd name="connsiteX1" fmla="*/ 0 w 8964"/>
                <a:gd name="connsiteY1" fmla="*/ 916 h 10272"/>
                <a:gd name="connsiteX2" fmla="*/ 6282 w 8964"/>
                <a:gd name="connsiteY2" fmla="*/ 0 h 10272"/>
                <a:gd name="connsiteX3" fmla="*/ 8964 w 8964"/>
                <a:gd name="connsiteY3" fmla="*/ 9815 h 10272"/>
                <a:gd name="connsiteX4" fmla="*/ 4973 w 8964"/>
                <a:gd name="connsiteY4" fmla="*/ 10273 h 10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 h="10272">
                  <a:moveTo>
                    <a:pt x="4973" y="10273"/>
                  </a:moveTo>
                  <a:lnTo>
                    <a:pt x="0" y="916"/>
                  </a:lnTo>
                  <a:lnTo>
                    <a:pt x="6282" y="0"/>
                  </a:lnTo>
                  <a:lnTo>
                    <a:pt x="8964" y="9815"/>
                  </a:lnTo>
                  <a:lnTo>
                    <a:pt x="4973" y="1027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name="connsiteX0" fmla="*/ 1309 w 8048"/>
                <a:gd name="connsiteY0" fmla="*/ 9880 h 11188"/>
                <a:gd name="connsiteX1" fmla="*/ 0 w 8048"/>
                <a:gd name="connsiteY1" fmla="*/ 0 h 11188"/>
                <a:gd name="connsiteX2" fmla="*/ 8048 w 8048"/>
                <a:gd name="connsiteY2" fmla="*/ 3599 h 11188"/>
                <a:gd name="connsiteX3" fmla="*/ 8048 w 8048"/>
                <a:gd name="connsiteY3" fmla="*/ 11189 h 11188"/>
                <a:gd name="connsiteX4" fmla="*/ 1309 w 8048"/>
                <a:gd name="connsiteY4" fmla="*/ 9880 h 1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8" h="11188">
                  <a:moveTo>
                    <a:pt x="1309" y="9880"/>
                  </a:moveTo>
                  <a:lnTo>
                    <a:pt x="0" y="0"/>
                  </a:lnTo>
                  <a:lnTo>
                    <a:pt x="8048" y="3599"/>
                  </a:lnTo>
                  <a:lnTo>
                    <a:pt x="8048" y="11189"/>
                  </a:lnTo>
                  <a:lnTo>
                    <a:pt x="1309" y="988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name="connsiteX0" fmla="*/ 2683 w 8898"/>
                <a:gd name="connsiteY0" fmla="*/ 9357 h 9814"/>
                <a:gd name="connsiteX1" fmla="*/ 0 w 8898"/>
                <a:gd name="connsiteY1" fmla="*/ 0 h 9814"/>
                <a:gd name="connsiteX2" fmla="*/ 7590 w 8898"/>
                <a:gd name="connsiteY2" fmla="*/ 2225 h 9814"/>
                <a:gd name="connsiteX3" fmla="*/ 8899 w 8898"/>
                <a:gd name="connsiteY3" fmla="*/ 9815 h 9814"/>
                <a:gd name="connsiteX4" fmla="*/ 2683 w 8898"/>
                <a:gd name="connsiteY4" fmla="*/ 9357 h 9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8" h="9814">
                  <a:moveTo>
                    <a:pt x="2683" y="9357"/>
                  </a:moveTo>
                  <a:lnTo>
                    <a:pt x="0" y="0"/>
                  </a:lnTo>
                  <a:lnTo>
                    <a:pt x="7590" y="2225"/>
                  </a:lnTo>
                  <a:lnTo>
                    <a:pt x="8899" y="9815"/>
                  </a:lnTo>
                  <a:lnTo>
                    <a:pt x="2683" y="935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name="connsiteX0" fmla="*/ 0 w 25518"/>
                <a:gd name="connsiteY0" fmla="*/ 0 h 9029"/>
                <a:gd name="connsiteX1" fmla="*/ 25519 w 25518"/>
                <a:gd name="connsiteY1" fmla="*/ 6740 h 9029"/>
                <a:gd name="connsiteX2" fmla="*/ 18779 w 25518"/>
                <a:gd name="connsiteY2" fmla="*/ 9030 h 9029"/>
                <a:gd name="connsiteX3" fmla="*/ 2225 w 25518"/>
                <a:gd name="connsiteY3" fmla="*/ 6740 h 9029"/>
                <a:gd name="connsiteX4" fmla="*/ 0 w 25518"/>
                <a:gd name="connsiteY4" fmla="*/ 0 h 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8" h="9029">
                  <a:moveTo>
                    <a:pt x="0" y="0"/>
                  </a:moveTo>
                  <a:lnTo>
                    <a:pt x="25519" y="6740"/>
                  </a:lnTo>
                  <a:lnTo>
                    <a:pt x="18779" y="9030"/>
                  </a:lnTo>
                  <a:lnTo>
                    <a:pt x="2225" y="6740"/>
                  </a:lnTo>
                  <a:lnTo>
                    <a:pt x="0"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name="connsiteX0" fmla="*/ 0 w 9749"/>
                <a:gd name="connsiteY0" fmla="*/ 5954 h 5954"/>
                <a:gd name="connsiteX1" fmla="*/ 9030 w 9749"/>
                <a:gd name="connsiteY1" fmla="*/ 0 h 5954"/>
                <a:gd name="connsiteX2" fmla="*/ 9749 w 9749"/>
                <a:gd name="connsiteY2" fmla="*/ 4449 h 5954"/>
                <a:gd name="connsiteX3" fmla="*/ 0 w 9749"/>
                <a:gd name="connsiteY3" fmla="*/ 5954 h 5954"/>
              </a:gdLst>
              <a:ahLst/>
              <a:cxnLst>
                <a:cxn ang="0">
                  <a:pos x="connsiteX0" y="connsiteY0"/>
                </a:cxn>
                <a:cxn ang="0">
                  <a:pos x="connsiteX1" y="connsiteY1"/>
                </a:cxn>
                <a:cxn ang="0">
                  <a:pos x="connsiteX2" y="connsiteY2"/>
                </a:cxn>
                <a:cxn ang="0">
                  <a:pos x="connsiteX3" y="connsiteY3"/>
                </a:cxn>
              </a:cxnLst>
              <a:rect l="l" t="t" r="r" b="b"/>
              <a:pathLst>
                <a:path w="9749" h="5954">
                  <a:moveTo>
                    <a:pt x="0" y="5954"/>
                  </a:moveTo>
                  <a:lnTo>
                    <a:pt x="9030" y="0"/>
                  </a:lnTo>
                  <a:lnTo>
                    <a:pt x="9749" y="4449"/>
                  </a:lnTo>
                  <a:lnTo>
                    <a:pt x="0" y="595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name="connsiteX0" fmla="*/ 0 w 39128"/>
                <a:gd name="connsiteY0" fmla="*/ 38540 h 42923"/>
                <a:gd name="connsiteX1" fmla="*/ 33698 w 39128"/>
                <a:gd name="connsiteY1" fmla="*/ 0 h 42923"/>
                <a:gd name="connsiteX2" fmla="*/ 39129 w 39128"/>
                <a:gd name="connsiteY2" fmla="*/ 11974 h 42923"/>
                <a:gd name="connsiteX3" fmla="*/ 22247 w 39128"/>
                <a:gd name="connsiteY3" fmla="*/ 36381 h 42923"/>
                <a:gd name="connsiteX4" fmla="*/ 2159 w 39128"/>
                <a:gd name="connsiteY4" fmla="*/ 42924 h 42923"/>
                <a:gd name="connsiteX5" fmla="*/ 0 w 39128"/>
                <a:gd name="connsiteY5" fmla="*/ 38540 h 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28" h="42923">
                  <a:moveTo>
                    <a:pt x="0" y="38540"/>
                  </a:moveTo>
                  <a:lnTo>
                    <a:pt x="33698" y="0"/>
                  </a:lnTo>
                  <a:lnTo>
                    <a:pt x="39129" y="11974"/>
                  </a:lnTo>
                  <a:lnTo>
                    <a:pt x="22247" y="36381"/>
                  </a:lnTo>
                  <a:lnTo>
                    <a:pt x="2159" y="42924"/>
                  </a:lnTo>
                  <a:lnTo>
                    <a:pt x="0" y="3854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name="connsiteX0" fmla="*/ 0 w 29837"/>
                <a:gd name="connsiteY0" fmla="*/ 19564 h 22770"/>
                <a:gd name="connsiteX1" fmla="*/ 29837 w 29837"/>
                <a:gd name="connsiteY1" fmla="*/ 0 h 22770"/>
                <a:gd name="connsiteX2" fmla="*/ 29837 w 29837"/>
                <a:gd name="connsiteY2" fmla="*/ 7067 h 22770"/>
                <a:gd name="connsiteX3" fmla="*/ 5954 w 29837"/>
                <a:gd name="connsiteY3" fmla="*/ 22771 h 22770"/>
                <a:gd name="connsiteX4" fmla="*/ 0 w 29837"/>
                <a:gd name="connsiteY4" fmla="*/ 19564 h 22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7" h="22770">
                  <a:moveTo>
                    <a:pt x="0" y="19564"/>
                  </a:moveTo>
                  <a:lnTo>
                    <a:pt x="29837" y="0"/>
                  </a:lnTo>
                  <a:lnTo>
                    <a:pt x="29837" y="7067"/>
                  </a:lnTo>
                  <a:lnTo>
                    <a:pt x="5954" y="22771"/>
                  </a:lnTo>
                  <a:lnTo>
                    <a:pt x="0" y="1956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name="connsiteX0" fmla="*/ 4319 w 37427"/>
                <a:gd name="connsiteY0" fmla="*/ 27155 h 29313"/>
                <a:gd name="connsiteX1" fmla="*/ 0 w 37427"/>
                <a:gd name="connsiteY1" fmla="*/ 15769 h 29313"/>
                <a:gd name="connsiteX2" fmla="*/ 18452 w 37427"/>
                <a:gd name="connsiteY2" fmla="*/ 0 h 29313"/>
                <a:gd name="connsiteX3" fmla="*/ 37427 w 37427"/>
                <a:gd name="connsiteY3" fmla="*/ 7067 h 29313"/>
                <a:gd name="connsiteX4" fmla="*/ 29314 w 37427"/>
                <a:gd name="connsiteY4" fmla="*/ 19041 h 29313"/>
                <a:gd name="connsiteX5" fmla="*/ 20611 w 37427"/>
                <a:gd name="connsiteY5" fmla="*/ 29314 h 29313"/>
                <a:gd name="connsiteX6" fmla="*/ 4319 w 37427"/>
                <a:gd name="connsiteY6" fmla="*/ 27155 h 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7" h="29313">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name="connsiteX0" fmla="*/ 10862 w 53785"/>
                <a:gd name="connsiteY0" fmla="*/ 42858 h 42858"/>
                <a:gd name="connsiteX1" fmla="*/ 0 w 53785"/>
                <a:gd name="connsiteY1" fmla="*/ 34745 h 42858"/>
                <a:gd name="connsiteX2" fmla="*/ 1112 w 53785"/>
                <a:gd name="connsiteY2" fmla="*/ 15180 h 42858"/>
                <a:gd name="connsiteX3" fmla="*/ 12498 w 53785"/>
                <a:gd name="connsiteY3" fmla="*/ 12498 h 42858"/>
                <a:gd name="connsiteX4" fmla="*/ 45083 w 53785"/>
                <a:gd name="connsiteY4" fmla="*/ 0 h 42858"/>
                <a:gd name="connsiteX5" fmla="*/ 53786 w 53785"/>
                <a:gd name="connsiteY5" fmla="*/ 7067 h 42858"/>
                <a:gd name="connsiteX6" fmla="*/ 32585 w 53785"/>
                <a:gd name="connsiteY6" fmla="*/ 17929 h 42858"/>
                <a:gd name="connsiteX7" fmla="*/ 24406 w 53785"/>
                <a:gd name="connsiteY7" fmla="*/ 36381 h 42858"/>
                <a:gd name="connsiteX8" fmla="*/ 18975 w 53785"/>
                <a:gd name="connsiteY8" fmla="*/ 42858 h 42858"/>
                <a:gd name="connsiteX9" fmla="*/ 10862 w 53785"/>
                <a:gd name="connsiteY9" fmla="*/ 42858 h 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85" h="42858">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name="connsiteX0" fmla="*/ 0 w 1013616"/>
                <a:gd name="connsiteY0" fmla="*/ 472686 h 624750"/>
                <a:gd name="connsiteX1" fmla="*/ 54833 w 1013616"/>
                <a:gd name="connsiteY1" fmla="*/ 572536 h 624750"/>
                <a:gd name="connsiteX2" fmla="*/ 116143 w 1013616"/>
                <a:gd name="connsiteY2" fmla="*/ 624751 h 624750"/>
                <a:gd name="connsiteX3" fmla="*/ 200355 w 1013616"/>
                <a:gd name="connsiteY3" fmla="*/ 562524 h 624750"/>
                <a:gd name="connsiteX4" fmla="*/ 241839 w 1013616"/>
                <a:gd name="connsiteY4" fmla="*/ 566974 h 624750"/>
                <a:gd name="connsiteX5" fmla="*/ 266442 w 1013616"/>
                <a:gd name="connsiteY5" fmla="*/ 583397 h 624750"/>
                <a:gd name="connsiteX6" fmla="*/ 319050 w 1013616"/>
                <a:gd name="connsiteY6" fmla="*/ 565862 h 624750"/>
                <a:gd name="connsiteX7" fmla="*/ 319115 w 1013616"/>
                <a:gd name="connsiteY7" fmla="*/ 566123 h 624750"/>
                <a:gd name="connsiteX8" fmla="*/ 332201 w 1013616"/>
                <a:gd name="connsiteY8" fmla="*/ 498269 h 624750"/>
                <a:gd name="connsiteX9" fmla="*/ 382454 w 1013616"/>
                <a:gd name="connsiteY9" fmla="*/ 443830 h 624750"/>
                <a:gd name="connsiteX10" fmla="*/ 434146 w 1013616"/>
                <a:gd name="connsiteY10" fmla="*/ 443830 h 624750"/>
                <a:gd name="connsiteX11" fmla="*/ 474452 w 1013616"/>
                <a:gd name="connsiteY11" fmla="*/ 493297 h 624750"/>
                <a:gd name="connsiteX12" fmla="*/ 483286 w 1013616"/>
                <a:gd name="connsiteY12" fmla="*/ 496241 h 624750"/>
                <a:gd name="connsiteX13" fmla="*/ 501345 w 1013616"/>
                <a:gd name="connsiteY13" fmla="*/ 487277 h 624750"/>
                <a:gd name="connsiteX14" fmla="*/ 563048 w 1013616"/>
                <a:gd name="connsiteY14" fmla="*/ 512207 h 624750"/>
                <a:gd name="connsiteX15" fmla="*/ 625471 w 1013616"/>
                <a:gd name="connsiteY15" fmla="*/ 511029 h 624750"/>
                <a:gd name="connsiteX16" fmla="*/ 638426 w 1013616"/>
                <a:gd name="connsiteY16" fmla="*/ 476088 h 624750"/>
                <a:gd name="connsiteX17" fmla="*/ 695942 w 1013616"/>
                <a:gd name="connsiteY17" fmla="*/ 481715 h 624750"/>
                <a:gd name="connsiteX18" fmla="*/ 793633 w 1013616"/>
                <a:gd name="connsiteY18" fmla="*/ 456327 h 624750"/>
                <a:gd name="connsiteX19" fmla="*/ 831452 w 1013616"/>
                <a:gd name="connsiteY19" fmla="*/ 462085 h 624750"/>
                <a:gd name="connsiteX20" fmla="*/ 844997 w 1013616"/>
                <a:gd name="connsiteY20" fmla="*/ 442390 h 624750"/>
                <a:gd name="connsiteX21" fmla="*/ 909252 w 1013616"/>
                <a:gd name="connsiteY21" fmla="*/ 445073 h 624750"/>
                <a:gd name="connsiteX22" fmla="*/ 935752 w 1013616"/>
                <a:gd name="connsiteY22" fmla="*/ 436239 h 624750"/>
                <a:gd name="connsiteX23" fmla="*/ 955840 w 1013616"/>
                <a:gd name="connsiteY23" fmla="*/ 455019 h 624750"/>
                <a:gd name="connsiteX24" fmla="*/ 963234 w 1013616"/>
                <a:gd name="connsiteY24" fmla="*/ 452270 h 624750"/>
                <a:gd name="connsiteX25" fmla="*/ 976059 w 1013616"/>
                <a:gd name="connsiteY25" fmla="*/ 455477 h 624750"/>
                <a:gd name="connsiteX26" fmla="*/ 991566 w 1013616"/>
                <a:gd name="connsiteY26" fmla="*/ 439969 h 624750"/>
                <a:gd name="connsiteX27" fmla="*/ 1013617 w 1013616"/>
                <a:gd name="connsiteY27" fmla="*/ 440362 h 624750"/>
                <a:gd name="connsiteX28" fmla="*/ 1013617 w 1013616"/>
                <a:gd name="connsiteY28" fmla="*/ 429500 h 624750"/>
                <a:gd name="connsiteX29" fmla="*/ 953223 w 1013616"/>
                <a:gd name="connsiteY29" fmla="*/ 379182 h 624750"/>
                <a:gd name="connsiteX30" fmla="*/ 924040 w 1013616"/>
                <a:gd name="connsiteY30" fmla="*/ 329192 h 624750"/>
                <a:gd name="connsiteX31" fmla="*/ 844343 w 1013616"/>
                <a:gd name="connsiteY31" fmla="*/ 261992 h 624750"/>
                <a:gd name="connsiteX32" fmla="*/ 830798 w 1013616"/>
                <a:gd name="connsiteY32" fmla="*/ 227313 h 624750"/>
                <a:gd name="connsiteX33" fmla="*/ 769226 w 1013616"/>
                <a:gd name="connsiteY33" fmla="*/ 217040 h 624750"/>
                <a:gd name="connsiteX34" fmla="*/ 751886 w 1013616"/>
                <a:gd name="connsiteY34" fmla="*/ 186679 h 624750"/>
                <a:gd name="connsiteX35" fmla="*/ 684753 w 1013616"/>
                <a:gd name="connsiteY35" fmla="*/ 157627 h 624750"/>
                <a:gd name="connsiteX36" fmla="*/ 704513 w 1013616"/>
                <a:gd name="connsiteY36" fmla="*/ 85193 h 624750"/>
                <a:gd name="connsiteX37" fmla="*/ 645820 w 1013616"/>
                <a:gd name="connsiteY37" fmla="*/ 0 h 624750"/>
                <a:gd name="connsiteX38" fmla="*/ 590922 w 1013616"/>
                <a:gd name="connsiteY38" fmla="*/ 8703 h 624750"/>
                <a:gd name="connsiteX39" fmla="*/ 569002 w 1013616"/>
                <a:gd name="connsiteY39" fmla="*/ 64647 h 624750"/>
                <a:gd name="connsiteX40" fmla="*/ 518226 w 1013616"/>
                <a:gd name="connsiteY40" fmla="*/ 98542 h 624750"/>
                <a:gd name="connsiteX41" fmla="*/ 479817 w 1013616"/>
                <a:gd name="connsiteY41" fmla="*/ 142251 h 624750"/>
                <a:gd name="connsiteX42" fmla="*/ 363675 w 1013616"/>
                <a:gd name="connsiteY42" fmla="*/ 152327 h 624750"/>
                <a:gd name="connsiteX43" fmla="*/ 352747 w 1013616"/>
                <a:gd name="connsiteY43" fmla="*/ 166330 h 624750"/>
                <a:gd name="connsiteX44" fmla="*/ 367404 w 1013616"/>
                <a:gd name="connsiteY44" fmla="*/ 187661 h 624750"/>
                <a:gd name="connsiteX45" fmla="*/ 323892 w 1013616"/>
                <a:gd name="connsiteY45" fmla="*/ 228098 h 624750"/>
                <a:gd name="connsiteX46" fmla="*/ 269059 w 1013616"/>
                <a:gd name="connsiteY46" fmla="*/ 237193 h 624750"/>
                <a:gd name="connsiteX47" fmla="*/ 176079 w 1013616"/>
                <a:gd name="connsiteY47" fmla="*/ 278220 h 624750"/>
                <a:gd name="connsiteX48" fmla="*/ 159198 w 1013616"/>
                <a:gd name="connsiteY48" fmla="*/ 247270 h 624750"/>
                <a:gd name="connsiteX49" fmla="*/ 151804 w 1013616"/>
                <a:gd name="connsiteY49" fmla="*/ 246747 h 624750"/>
                <a:gd name="connsiteX50" fmla="*/ 138128 w 1013616"/>
                <a:gd name="connsiteY50" fmla="*/ 265068 h 624750"/>
                <a:gd name="connsiteX51" fmla="*/ 106590 w 1013616"/>
                <a:gd name="connsiteY51" fmla="*/ 277042 h 624750"/>
                <a:gd name="connsiteX52" fmla="*/ 65302 w 1013616"/>
                <a:gd name="connsiteY52" fmla="*/ 270564 h 624750"/>
                <a:gd name="connsiteX53" fmla="*/ 57646 w 1013616"/>
                <a:gd name="connsiteY53" fmla="*/ 317872 h 624750"/>
                <a:gd name="connsiteX54" fmla="*/ 4777 w 1013616"/>
                <a:gd name="connsiteY54" fmla="*/ 390829 h 624750"/>
                <a:gd name="connsiteX55" fmla="*/ 0 w 1013616"/>
                <a:gd name="connsiteY55" fmla="*/ 472686 h 62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13616" h="624750">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name="connsiteX0" fmla="*/ 464637 w 1247211"/>
                <a:gd name="connsiteY0" fmla="*/ 1123936 h 1146903"/>
                <a:gd name="connsiteX1" fmla="*/ 494474 w 1247211"/>
                <a:gd name="connsiteY1" fmla="*/ 1134864 h 1146903"/>
                <a:gd name="connsiteX2" fmla="*/ 502588 w 1247211"/>
                <a:gd name="connsiteY2" fmla="*/ 1046072 h 1146903"/>
                <a:gd name="connsiteX3" fmla="*/ 578555 w 1247211"/>
                <a:gd name="connsiteY3" fmla="*/ 984696 h 1146903"/>
                <a:gd name="connsiteX4" fmla="*/ 626256 w 1247211"/>
                <a:gd name="connsiteY4" fmla="*/ 910692 h 1146903"/>
                <a:gd name="connsiteX5" fmla="*/ 735725 w 1247211"/>
                <a:gd name="connsiteY5" fmla="*/ 881901 h 1146903"/>
                <a:gd name="connsiteX6" fmla="*/ 824517 w 1247211"/>
                <a:gd name="connsiteY6" fmla="*/ 798802 h 1146903"/>
                <a:gd name="connsiteX7" fmla="*/ 899175 w 1247211"/>
                <a:gd name="connsiteY7" fmla="*/ 768899 h 1146903"/>
                <a:gd name="connsiteX8" fmla="*/ 931106 w 1247211"/>
                <a:gd name="connsiteY8" fmla="*/ 770011 h 1146903"/>
                <a:gd name="connsiteX9" fmla="*/ 931172 w 1247211"/>
                <a:gd name="connsiteY9" fmla="*/ 769750 h 1146903"/>
                <a:gd name="connsiteX10" fmla="*/ 992482 w 1247211"/>
                <a:gd name="connsiteY10" fmla="*/ 773741 h 1146903"/>
                <a:gd name="connsiteX11" fmla="*/ 1018786 w 1247211"/>
                <a:gd name="connsiteY11" fmla="*/ 744951 h 1146903"/>
                <a:gd name="connsiteX12" fmla="*/ 1183807 w 1247211"/>
                <a:gd name="connsiteY12" fmla="*/ 742464 h 1146903"/>
                <a:gd name="connsiteX13" fmla="*/ 1240210 w 1247211"/>
                <a:gd name="connsiteY13" fmla="*/ 690642 h 1146903"/>
                <a:gd name="connsiteX14" fmla="*/ 1247211 w 1247211"/>
                <a:gd name="connsiteY14" fmla="*/ 471442 h 1146903"/>
                <a:gd name="connsiteX15" fmla="*/ 1207625 w 1247211"/>
                <a:gd name="connsiteY15" fmla="*/ 488128 h 1146903"/>
                <a:gd name="connsiteX16" fmla="*/ 1167384 w 1247211"/>
                <a:gd name="connsiteY16" fmla="*/ 456262 h 1146903"/>
                <a:gd name="connsiteX17" fmla="*/ 1187341 w 1247211"/>
                <a:gd name="connsiteY17" fmla="*/ 403785 h 1146903"/>
                <a:gd name="connsiteX18" fmla="*/ 1164766 w 1247211"/>
                <a:gd name="connsiteY18" fmla="*/ 389324 h 1146903"/>
                <a:gd name="connsiteX19" fmla="*/ 1135060 w 1247211"/>
                <a:gd name="connsiteY19" fmla="*/ 390633 h 1146903"/>
                <a:gd name="connsiteX20" fmla="*/ 1107840 w 1247211"/>
                <a:gd name="connsiteY20" fmla="*/ 368844 h 1146903"/>
                <a:gd name="connsiteX21" fmla="*/ 1081274 w 1247211"/>
                <a:gd name="connsiteY21" fmla="*/ 356215 h 1146903"/>
                <a:gd name="connsiteX22" fmla="*/ 1035602 w 1247211"/>
                <a:gd name="connsiteY22" fmla="*/ 320227 h 1146903"/>
                <a:gd name="connsiteX23" fmla="*/ 1031807 w 1247211"/>
                <a:gd name="connsiteY23" fmla="*/ 289998 h 1146903"/>
                <a:gd name="connsiteX24" fmla="*/ 641371 w 1247211"/>
                <a:gd name="connsiteY24" fmla="*/ 0 h 1146903"/>
                <a:gd name="connsiteX25" fmla="*/ 519012 w 1247211"/>
                <a:gd name="connsiteY25" fmla="*/ 2617 h 1146903"/>
                <a:gd name="connsiteX26" fmla="*/ 503242 w 1247211"/>
                <a:gd name="connsiteY26" fmla="*/ 654523 h 1146903"/>
                <a:gd name="connsiteX27" fmla="*/ 537464 w 1247211"/>
                <a:gd name="connsiteY27" fmla="*/ 675265 h 1146903"/>
                <a:gd name="connsiteX28" fmla="*/ 499251 w 1247211"/>
                <a:gd name="connsiteY28" fmla="*/ 748288 h 1146903"/>
                <a:gd name="connsiteX29" fmla="*/ 156777 w 1247211"/>
                <a:gd name="connsiteY29" fmla="*/ 736837 h 1146903"/>
                <a:gd name="connsiteX30" fmla="*/ 121901 w 1247211"/>
                <a:gd name="connsiteY30" fmla="*/ 773610 h 1146903"/>
                <a:gd name="connsiteX31" fmla="*/ 82249 w 1247211"/>
                <a:gd name="connsiteY31" fmla="*/ 765693 h 1146903"/>
                <a:gd name="connsiteX32" fmla="*/ 71583 w 1247211"/>
                <a:gd name="connsiteY32" fmla="*/ 719105 h 1146903"/>
                <a:gd name="connsiteX33" fmla="*/ 61507 w 1247211"/>
                <a:gd name="connsiteY33" fmla="*/ 715310 h 1146903"/>
                <a:gd name="connsiteX34" fmla="*/ 34287 w 1247211"/>
                <a:gd name="connsiteY34" fmla="*/ 768964 h 1146903"/>
                <a:gd name="connsiteX35" fmla="*/ 0 w 1247211"/>
                <a:gd name="connsiteY35" fmla="*/ 802400 h 1146903"/>
                <a:gd name="connsiteX36" fmla="*/ 1963 w 1247211"/>
                <a:gd name="connsiteY36" fmla="*/ 827657 h 1146903"/>
                <a:gd name="connsiteX37" fmla="*/ 12694 w 1247211"/>
                <a:gd name="connsiteY37" fmla="*/ 847680 h 1146903"/>
                <a:gd name="connsiteX38" fmla="*/ 7721 w 1247211"/>
                <a:gd name="connsiteY38" fmla="*/ 878564 h 1146903"/>
                <a:gd name="connsiteX39" fmla="*/ 30164 w 1247211"/>
                <a:gd name="connsiteY39" fmla="*/ 909383 h 1146903"/>
                <a:gd name="connsiteX40" fmla="*/ 49794 w 1247211"/>
                <a:gd name="connsiteY40" fmla="*/ 945829 h 1146903"/>
                <a:gd name="connsiteX41" fmla="*/ 32062 w 1247211"/>
                <a:gd name="connsiteY41" fmla="*/ 1002493 h 1146903"/>
                <a:gd name="connsiteX42" fmla="*/ 43774 w 1247211"/>
                <a:gd name="connsiteY42" fmla="*/ 1008055 h 1146903"/>
                <a:gd name="connsiteX43" fmla="*/ 67854 w 1247211"/>
                <a:gd name="connsiteY43" fmla="*/ 992024 h 1146903"/>
                <a:gd name="connsiteX44" fmla="*/ 91671 w 1247211"/>
                <a:gd name="connsiteY44" fmla="*/ 1011065 h 1146903"/>
                <a:gd name="connsiteX45" fmla="*/ 119218 w 1247211"/>
                <a:gd name="connsiteY45" fmla="*/ 981097 h 1146903"/>
                <a:gd name="connsiteX46" fmla="*/ 157169 w 1247211"/>
                <a:gd name="connsiteY46" fmla="*/ 996277 h 1146903"/>
                <a:gd name="connsiteX47" fmla="*/ 192764 w 1247211"/>
                <a:gd name="connsiteY47" fmla="*/ 957018 h 1146903"/>
                <a:gd name="connsiteX48" fmla="*/ 234118 w 1247211"/>
                <a:gd name="connsiteY48" fmla="*/ 962383 h 1146903"/>
                <a:gd name="connsiteX49" fmla="*/ 243475 w 1247211"/>
                <a:gd name="connsiteY49" fmla="*/ 1040837 h 1146903"/>
                <a:gd name="connsiteX50" fmla="*/ 270237 w 1247211"/>
                <a:gd name="connsiteY50" fmla="*/ 1064458 h 1146903"/>
                <a:gd name="connsiteX51" fmla="*/ 246877 w 1247211"/>
                <a:gd name="connsiteY51" fmla="*/ 1085397 h 1146903"/>
                <a:gd name="connsiteX52" fmla="*/ 271480 w 1247211"/>
                <a:gd name="connsiteY52" fmla="*/ 1103849 h 1146903"/>
                <a:gd name="connsiteX53" fmla="*/ 273639 w 1247211"/>
                <a:gd name="connsiteY53" fmla="*/ 1136827 h 1146903"/>
                <a:gd name="connsiteX54" fmla="*/ 314469 w 1247211"/>
                <a:gd name="connsiteY54" fmla="*/ 1134602 h 1146903"/>
                <a:gd name="connsiteX55" fmla="*/ 331678 w 1247211"/>
                <a:gd name="connsiteY55" fmla="*/ 1146903 h 1146903"/>
                <a:gd name="connsiteX56" fmla="*/ 366226 w 1247211"/>
                <a:gd name="connsiteY56" fmla="*/ 1140949 h 1146903"/>
                <a:gd name="connsiteX57" fmla="*/ 376696 w 1247211"/>
                <a:gd name="connsiteY57" fmla="*/ 1104176 h 1146903"/>
                <a:gd name="connsiteX58" fmla="*/ 434473 w 1247211"/>
                <a:gd name="connsiteY58" fmla="*/ 1105943 h 1146903"/>
                <a:gd name="connsiteX59" fmla="*/ 432313 w 1247211"/>
                <a:gd name="connsiteY59" fmla="*/ 1137285 h 1146903"/>
                <a:gd name="connsiteX60" fmla="*/ 464637 w 1247211"/>
                <a:gd name="connsiteY60" fmla="*/ 1123936 h 114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47211" h="1146903">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name="connsiteX0" fmla="*/ 25354 w 941511"/>
                <a:gd name="connsiteY0" fmla="*/ 810818 h 960092"/>
                <a:gd name="connsiteX1" fmla="*/ 27057 w 941511"/>
                <a:gd name="connsiteY1" fmla="*/ 809968 h 960092"/>
                <a:gd name="connsiteX2" fmla="*/ 166753 w 941511"/>
                <a:gd name="connsiteY2" fmla="*/ 796553 h 960092"/>
                <a:gd name="connsiteX3" fmla="*/ 189460 w 941511"/>
                <a:gd name="connsiteY3" fmla="*/ 838167 h 960092"/>
                <a:gd name="connsiteX4" fmla="*/ 222176 w 941511"/>
                <a:gd name="connsiteY4" fmla="*/ 834243 h 960092"/>
                <a:gd name="connsiteX5" fmla="*/ 240889 w 941511"/>
                <a:gd name="connsiteY5" fmla="*/ 882465 h 960092"/>
                <a:gd name="connsiteX6" fmla="*/ 266145 w 941511"/>
                <a:gd name="connsiteY6" fmla="*/ 890382 h 960092"/>
                <a:gd name="connsiteX7" fmla="*/ 271643 w 941511"/>
                <a:gd name="connsiteY7" fmla="*/ 923098 h 960092"/>
                <a:gd name="connsiteX8" fmla="*/ 307893 w 941511"/>
                <a:gd name="connsiteY8" fmla="*/ 953329 h 960092"/>
                <a:gd name="connsiteX9" fmla="*/ 337009 w 941511"/>
                <a:gd name="connsiteY9" fmla="*/ 924996 h 960092"/>
                <a:gd name="connsiteX10" fmla="*/ 370642 w 941511"/>
                <a:gd name="connsiteY10" fmla="*/ 859107 h 960092"/>
                <a:gd name="connsiteX11" fmla="*/ 406106 w 941511"/>
                <a:gd name="connsiteY11" fmla="*/ 872193 h 960092"/>
                <a:gd name="connsiteX12" fmla="*/ 416314 w 941511"/>
                <a:gd name="connsiteY12" fmla="*/ 916753 h 960092"/>
                <a:gd name="connsiteX13" fmla="*/ 433653 w 941511"/>
                <a:gd name="connsiteY13" fmla="*/ 920220 h 960092"/>
                <a:gd name="connsiteX14" fmla="*/ 467155 w 941511"/>
                <a:gd name="connsiteY14" fmla="*/ 884823 h 960092"/>
                <a:gd name="connsiteX15" fmla="*/ 806293 w 941511"/>
                <a:gd name="connsiteY15" fmla="*/ 896206 h 960092"/>
                <a:gd name="connsiteX16" fmla="*/ 830700 w 941511"/>
                <a:gd name="connsiteY16" fmla="*/ 849554 h 960092"/>
                <a:gd name="connsiteX17" fmla="*/ 802303 w 941511"/>
                <a:gd name="connsiteY17" fmla="*/ 832346 h 960092"/>
                <a:gd name="connsiteX18" fmla="*/ 818792 w 941511"/>
                <a:gd name="connsiteY18" fmla="*/ 151322 h 960092"/>
                <a:gd name="connsiteX19" fmla="*/ 934804 w 941511"/>
                <a:gd name="connsiteY19" fmla="*/ 148837 h 960092"/>
                <a:gd name="connsiteX20" fmla="*/ 725419 w 941511"/>
                <a:gd name="connsiteY20" fmla="*/ -6764 h 960092"/>
                <a:gd name="connsiteX21" fmla="*/ 711742 w 941511"/>
                <a:gd name="connsiteY21" fmla="*/ 81899 h 960092"/>
                <a:gd name="connsiteX22" fmla="*/ 478475 w 941511"/>
                <a:gd name="connsiteY22" fmla="*/ 80653 h 960092"/>
                <a:gd name="connsiteX23" fmla="*/ 439672 w 941511"/>
                <a:gd name="connsiteY23" fmla="*/ 273222 h 960092"/>
                <a:gd name="connsiteX24" fmla="*/ 363313 w 941511"/>
                <a:gd name="connsiteY24" fmla="*/ 299395 h 960092"/>
                <a:gd name="connsiteX25" fmla="*/ 341916 w 941511"/>
                <a:gd name="connsiteY25" fmla="*/ 321840 h 960092"/>
                <a:gd name="connsiteX26" fmla="*/ 333935 w 941511"/>
                <a:gd name="connsiteY26" fmla="*/ 430785 h 960092"/>
                <a:gd name="connsiteX27" fmla="*/ 53556 w 941511"/>
                <a:gd name="connsiteY27" fmla="*/ 441057 h 960092"/>
                <a:gd name="connsiteX28" fmla="*/ 32485 w 941511"/>
                <a:gd name="connsiteY28" fmla="*/ 464482 h 960092"/>
                <a:gd name="connsiteX29" fmla="*/ 38179 w 941511"/>
                <a:gd name="connsiteY29" fmla="*/ 487383 h 960092"/>
                <a:gd name="connsiteX30" fmla="*/ 53163 w 941511"/>
                <a:gd name="connsiteY30" fmla="*/ 490198 h 960092"/>
                <a:gd name="connsiteX31" fmla="*/ 61211 w 941511"/>
                <a:gd name="connsiteY31" fmla="*/ 520493 h 960092"/>
                <a:gd name="connsiteX32" fmla="*/ 56371 w 941511"/>
                <a:gd name="connsiteY32" fmla="*/ 548694 h 960092"/>
                <a:gd name="connsiteX33" fmla="*/ 42236 w 941511"/>
                <a:gd name="connsiteY33" fmla="*/ 580625 h 960092"/>
                <a:gd name="connsiteX34" fmla="*/ 30131 w 941511"/>
                <a:gd name="connsiteY34" fmla="*/ 581411 h 960092"/>
                <a:gd name="connsiteX35" fmla="*/ 30917 w 941511"/>
                <a:gd name="connsiteY35" fmla="*/ 595152 h 960092"/>
                <a:gd name="connsiteX36" fmla="*/ 51134 w 941511"/>
                <a:gd name="connsiteY36" fmla="*/ 624990 h 960092"/>
                <a:gd name="connsiteX37" fmla="*/ 49105 w 941511"/>
                <a:gd name="connsiteY37" fmla="*/ 666930 h 960092"/>
                <a:gd name="connsiteX38" fmla="*/ 42562 w 941511"/>
                <a:gd name="connsiteY38" fmla="*/ 719800 h 960092"/>
                <a:gd name="connsiteX39" fmla="*/ 13510 w 941511"/>
                <a:gd name="connsiteY39" fmla="*/ 778297 h 960092"/>
                <a:gd name="connsiteX40" fmla="*/ -6707 w 941511"/>
                <a:gd name="connsiteY40" fmla="*/ 827633 h 960092"/>
                <a:gd name="connsiteX41" fmla="*/ 25354 w 941511"/>
                <a:gd name="connsiteY41" fmla="*/ 810818 h 9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41511" h="960092">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w="13076" cap="flat">
              <a:solidFill>
                <a:srgbClr val="FFFFFF"/>
              </a:solidFill>
              <a:prstDash val="solid"/>
              <a:miter/>
            </a:ln>
          </p:spPr>
          <p:txBody>
            <a:bodyPr rtlCol="0" anchor="ctr"/>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name="connsiteX0" fmla="*/ 338025 w 566646"/>
                <a:gd name="connsiteY0" fmla="*/ 308711 h 424657"/>
                <a:gd name="connsiteX1" fmla="*/ 372508 w 566646"/>
                <a:gd name="connsiteY1" fmla="*/ 295232 h 424657"/>
                <a:gd name="connsiteX2" fmla="*/ 374406 w 566646"/>
                <a:gd name="connsiteY2" fmla="*/ 298177 h 424657"/>
                <a:gd name="connsiteX3" fmla="*/ 455411 w 566646"/>
                <a:gd name="connsiteY3" fmla="*/ 310740 h 424657"/>
                <a:gd name="connsiteX4" fmla="*/ 500036 w 566646"/>
                <a:gd name="connsiteY4" fmla="*/ 267358 h 424657"/>
                <a:gd name="connsiteX5" fmla="*/ 556178 w 566646"/>
                <a:gd name="connsiteY5" fmla="*/ 262450 h 424657"/>
                <a:gd name="connsiteX6" fmla="*/ 566647 w 566646"/>
                <a:gd name="connsiteY6" fmla="*/ 239745 h 424657"/>
                <a:gd name="connsiteX7" fmla="*/ 545708 w 566646"/>
                <a:gd name="connsiteY7" fmla="*/ 212329 h 424657"/>
                <a:gd name="connsiteX8" fmla="*/ 558140 w 566646"/>
                <a:gd name="connsiteY8" fmla="*/ 193746 h 424657"/>
                <a:gd name="connsiteX9" fmla="*/ 548129 w 566646"/>
                <a:gd name="connsiteY9" fmla="*/ 182361 h 424657"/>
                <a:gd name="connsiteX10" fmla="*/ 508477 w 566646"/>
                <a:gd name="connsiteY10" fmla="*/ 183604 h 424657"/>
                <a:gd name="connsiteX11" fmla="*/ 478247 w 566646"/>
                <a:gd name="connsiteY11" fmla="*/ 157889 h 424657"/>
                <a:gd name="connsiteX12" fmla="*/ 465619 w 566646"/>
                <a:gd name="connsiteY12" fmla="*/ 117451 h 424657"/>
                <a:gd name="connsiteX13" fmla="*/ 428388 w 566646"/>
                <a:gd name="connsiteY13" fmla="*/ 86633 h 424657"/>
                <a:gd name="connsiteX14" fmla="*/ 423088 w 566646"/>
                <a:gd name="connsiteY14" fmla="*/ 56010 h 424657"/>
                <a:gd name="connsiteX15" fmla="*/ 405290 w 566646"/>
                <a:gd name="connsiteY15" fmla="*/ 28725 h 424657"/>
                <a:gd name="connsiteX16" fmla="*/ 413273 w 566646"/>
                <a:gd name="connsiteY16" fmla="*/ 785 h 424657"/>
                <a:gd name="connsiteX17" fmla="*/ 390109 w 566646"/>
                <a:gd name="connsiteY17" fmla="*/ 0 h 424657"/>
                <a:gd name="connsiteX18" fmla="*/ 322387 w 566646"/>
                <a:gd name="connsiteY18" fmla="*/ 27089 h 424657"/>
                <a:gd name="connsiteX19" fmla="*/ 232679 w 566646"/>
                <a:gd name="connsiteY19" fmla="*/ 111039 h 424657"/>
                <a:gd name="connsiteX20" fmla="*/ 125696 w 566646"/>
                <a:gd name="connsiteY20" fmla="*/ 139175 h 424657"/>
                <a:gd name="connsiteX21" fmla="*/ 80351 w 566646"/>
                <a:gd name="connsiteY21" fmla="*/ 209515 h 424657"/>
                <a:gd name="connsiteX22" fmla="*/ 8245 w 566646"/>
                <a:gd name="connsiteY22" fmla="*/ 267750 h 424657"/>
                <a:gd name="connsiteX23" fmla="*/ 0 w 566646"/>
                <a:gd name="connsiteY23" fmla="*/ 358178 h 424657"/>
                <a:gd name="connsiteX24" fmla="*/ 25126 w 566646"/>
                <a:gd name="connsiteY24" fmla="*/ 407253 h 424657"/>
                <a:gd name="connsiteX25" fmla="*/ 44233 w 566646"/>
                <a:gd name="connsiteY25" fmla="*/ 406337 h 424657"/>
                <a:gd name="connsiteX26" fmla="*/ 116012 w 566646"/>
                <a:gd name="connsiteY26" fmla="*/ 381996 h 424657"/>
                <a:gd name="connsiteX27" fmla="*/ 150102 w 566646"/>
                <a:gd name="connsiteY27" fmla="*/ 386838 h 424657"/>
                <a:gd name="connsiteX28" fmla="*/ 166330 w 566646"/>
                <a:gd name="connsiteY28" fmla="*/ 424331 h 424657"/>
                <a:gd name="connsiteX29" fmla="*/ 171695 w 566646"/>
                <a:gd name="connsiteY29" fmla="*/ 424658 h 424657"/>
                <a:gd name="connsiteX30" fmla="*/ 161422 w 566646"/>
                <a:gd name="connsiteY30" fmla="*/ 322321 h 424657"/>
                <a:gd name="connsiteX31" fmla="*/ 180202 w 566646"/>
                <a:gd name="connsiteY31" fmla="*/ 303607 h 424657"/>
                <a:gd name="connsiteX32" fmla="*/ 338025 w 566646"/>
                <a:gd name="connsiteY32" fmla="*/ 308711 h 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6646" h="424657">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name="connsiteX0" fmla="*/ 57483 w 961795"/>
                <a:gd name="connsiteY0" fmla="*/ 862378 h 933006"/>
                <a:gd name="connsiteX1" fmla="*/ 103285 w 961795"/>
                <a:gd name="connsiteY1" fmla="*/ 836205 h 933006"/>
                <a:gd name="connsiteX2" fmla="*/ 184095 w 961795"/>
                <a:gd name="connsiteY2" fmla="*/ 889663 h 933006"/>
                <a:gd name="connsiteX3" fmla="*/ 517409 w 961795"/>
                <a:gd name="connsiteY3" fmla="*/ 880765 h 933006"/>
                <a:gd name="connsiteX4" fmla="*/ 565435 w 961795"/>
                <a:gd name="connsiteY4" fmla="*/ 917472 h 933006"/>
                <a:gd name="connsiteX5" fmla="*/ 679549 w 961795"/>
                <a:gd name="connsiteY5" fmla="*/ 913743 h 933006"/>
                <a:gd name="connsiteX6" fmla="*/ 749631 w 961795"/>
                <a:gd name="connsiteY6" fmla="*/ 926242 h 933006"/>
                <a:gd name="connsiteX7" fmla="*/ 869045 w 961795"/>
                <a:gd name="connsiteY7" fmla="*/ 902555 h 933006"/>
                <a:gd name="connsiteX8" fmla="*/ 783130 w 961795"/>
                <a:gd name="connsiteY8" fmla="*/ 824885 h 933006"/>
                <a:gd name="connsiteX9" fmla="*/ 791114 w 961795"/>
                <a:gd name="connsiteY9" fmla="*/ 528541 h 933006"/>
                <a:gd name="connsiteX10" fmla="*/ 952079 w 961795"/>
                <a:gd name="connsiteY10" fmla="*/ 535934 h 933006"/>
                <a:gd name="connsiteX11" fmla="*/ 941216 w 961795"/>
                <a:gd name="connsiteY11" fmla="*/ 507930 h 933006"/>
                <a:gd name="connsiteX12" fmla="*/ 955089 w 961795"/>
                <a:gd name="connsiteY12" fmla="*/ 412398 h 933006"/>
                <a:gd name="connsiteX13" fmla="*/ 942916 w 961795"/>
                <a:gd name="connsiteY13" fmla="*/ 390020 h 933006"/>
                <a:gd name="connsiteX14" fmla="*/ 847320 w 961795"/>
                <a:gd name="connsiteY14" fmla="*/ 394602 h 933006"/>
                <a:gd name="connsiteX15" fmla="*/ 825073 w 961795"/>
                <a:gd name="connsiteY15" fmla="*/ 427318 h 933006"/>
                <a:gd name="connsiteX16" fmla="*/ 786140 w 961795"/>
                <a:gd name="connsiteY16" fmla="*/ 394602 h 933006"/>
                <a:gd name="connsiteX17" fmla="*/ 814603 w 961795"/>
                <a:gd name="connsiteY17" fmla="*/ 356585 h 933006"/>
                <a:gd name="connsiteX18" fmla="*/ 785814 w 961795"/>
                <a:gd name="connsiteY18" fmla="*/ 296584 h 933006"/>
                <a:gd name="connsiteX19" fmla="*/ 784571 w 961795"/>
                <a:gd name="connsiteY19" fmla="*/ 221662 h 933006"/>
                <a:gd name="connsiteX20" fmla="*/ 769193 w 961795"/>
                <a:gd name="connsiteY20" fmla="*/ 105781 h 933006"/>
                <a:gd name="connsiteX21" fmla="*/ 702387 w 961795"/>
                <a:gd name="connsiteY21" fmla="*/ 100350 h 933006"/>
                <a:gd name="connsiteX22" fmla="*/ 693489 w 961795"/>
                <a:gd name="connsiteY22" fmla="*/ 68483 h 933006"/>
                <a:gd name="connsiteX23" fmla="*/ 679160 w 961795"/>
                <a:gd name="connsiteY23" fmla="*/ 66979 h 933006"/>
                <a:gd name="connsiteX24" fmla="*/ 665549 w 961795"/>
                <a:gd name="connsiteY24" fmla="*/ 75618 h 933006"/>
                <a:gd name="connsiteX25" fmla="*/ 610976 w 961795"/>
                <a:gd name="connsiteY25" fmla="*/ 74439 h 933006"/>
                <a:gd name="connsiteX26" fmla="*/ 590564 w 961795"/>
                <a:gd name="connsiteY26" fmla="*/ 163623 h 933006"/>
                <a:gd name="connsiteX27" fmla="*/ 540505 w 961795"/>
                <a:gd name="connsiteY27" fmla="*/ 159175 h 933006"/>
                <a:gd name="connsiteX28" fmla="*/ 446743 w 961795"/>
                <a:gd name="connsiteY28" fmla="*/ 175010 h 933006"/>
                <a:gd name="connsiteX29" fmla="*/ 415595 w 961795"/>
                <a:gd name="connsiteY29" fmla="*/ 140919 h 933006"/>
                <a:gd name="connsiteX30" fmla="*/ 389422 w 961795"/>
                <a:gd name="connsiteY30" fmla="*/ 79541 h 933006"/>
                <a:gd name="connsiteX31" fmla="*/ 357556 w 961795"/>
                <a:gd name="connsiteY31" fmla="*/ -5521 h 933006"/>
                <a:gd name="connsiteX32" fmla="*/ 101324 w 961795"/>
                <a:gd name="connsiteY32" fmla="*/ -6764 h 933006"/>
                <a:gd name="connsiteX33" fmla="*/ 33795 w 961795"/>
                <a:gd name="connsiteY33" fmla="*/ 19409 h 933006"/>
                <a:gd name="connsiteX34" fmla="*/ 33795 w 961795"/>
                <a:gd name="connsiteY34" fmla="*/ 24776 h 933006"/>
                <a:gd name="connsiteX35" fmla="*/ 66511 w 961795"/>
                <a:gd name="connsiteY35" fmla="*/ 65541 h 933006"/>
                <a:gd name="connsiteX36" fmla="*/ 80972 w 961795"/>
                <a:gd name="connsiteY36" fmla="*/ 102117 h 933006"/>
                <a:gd name="connsiteX37" fmla="*/ 96873 w 961795"/>
                <a:gd name="connsiteY37" fmla="*/ 150472 h 933006"/>
                <a:gd name="connsiteX38" fmla="*/ 111401 w 961795"/>
                <a:gd name="connsiteY38" fmla="*/ 184301 h 933006"/>
                <a:gd name="connsiteX39" fmla="*/ 109305 w 961795"/>
                <a:gd name="connsiteY39" fmla="*/ 238215 h 933006"/>
                <a:gd name="connsiteX40" fmla="*/ 101062 w 961795"/>
                <a:gd name="connsiteY40" fmla="*/ 251302 h 933006"/>
                <a:gd name="connsiteX41" fmla="*/ 114148 w 961795"/>
                <a:gd name="connsiteY41" fmla="*/ 299003 h 933006"/>
                <a:gd name="connsiteX42" fmla="*/ 130768 w 961795"/>
                <a:gd name="connsiteY42" fmla="*/ 340422 h 933006"/>
                <a:gd name="connsiteX43" fmla="*/ 150069 w 961795"/>
                <a:gd name="connsiteY43" fmla="*/ 353508 h 933006"/>
                <a:gd name="connsiteX44" fmla="*/ 156286 w 961795"/>
                <a:gd name="connsiteY44" fmla="*/ 367969 h 933006"/>
                <a:gd name="connsiteX45" fmla="*/ 156286 w 961795"/>
                <a:gd name="connsiteY45" fmla="*/ 379027 h 933006"/>
                <a:gd name="connsiteX46" fmla="*/ 152165 w 961795"/>
                <a:gd name="connsiteY46" fmla="*/ 390084 h 933006"/>
                <a:gd name="connsiteX47" fmla="*/ 152165 w 961795"/>
                <a:gd name="connsiteY47" fmla="*/ 407883 h 933006"/>
                <a:gd name="connsiteX48" fmla="*/ 142481 w 961795"/>
                <a:gd name="connsiteY48" fmla="*/ 483195 h 933006"/>
                <a:gd name="connsiteX49" fmla="*/ 114148 w 961795"/>
                <a:gd name="connsiteY49" fmla="*/ 521866 h 933006"/>
                <a:gd name="connsiteX50" fmla="*/ 90004 w 961795"/>
                <a:gd name="connsiteY50" fmla="*/ 534298 h 933006"/>
                <a:gd name="connsiteX51" fmla="*/ 85160 w 961795"/>
                <a:gd name="connsiteY51" fmla="*/ 553602 h 933006"/>
                <a:gd name="connsiteX52" fmla="*/ 60952 w 961795"/>
                <a:gd name="connsiteY52" fmla="*/ 577091 h 933006"/>
                <a:gd name="connsiteX53" fmla="*/ 58201 w 961795"/>
                <a:gd name="connsiteY53" fmla="*/ 597833 h 933006"/>
                <a:gd name="connsiteX54" fmla="*/ 49240 w 961795"/>
                <a:gd name="connsiteY54" fmla="*/ 606143 h 933006"/>
                <a:gd name="connsiteX55" fmla="*/ 48518 w 961795"/>
                <a:gd name="connsiteY55" fmla="*/ 624073 h 933006"/>
                <a:gd name="connsiteX56" fmla="*/ 36805 w 961795"/>
                <a:gd name="connsiteY56" fmla="*/ 646843 h 933006"/>
                <a:gd name="connsiteX57" fmla="*/ 24373 w 961795"/>
                <a:gd name="connsiteY57" fmla="*/ 717315 h 933006"/>
                <a:gd name="connsiteX58" fmla="*/ 12597 w 961795"/>
                <a:gd name="connsiteY58" fmla="*/ 761545 h 933006"/>
                <a:gd name="connsiteX59" fmla="*/ 3632 w 961795"/>
                <a:gd name="connsiteY59" fmla="*/ 777447 h 933006"/>
                <a:gd name="connsiteX60" fmla="*/ 884 w 961795"/>
                <a:gd name="connsiteY60" fmla="*/ 840982 h 933006"/>
                <a:gd name="connsiteX61" fmla="*/ -6707 w 961795"/>
                <a:gd name="connsiteY61" fmla="*/ 840982 h 933006"/>
                <a:gd name="connsiteX62" fmla="*/ -3829 w 961795"/>
                <a:gd name="connsiteY62" fmla="*/ 875922 h 933006"/>
                <a:gd name="connsiteX63" fmla="*/ 35105 w 961795"/>
                <a:gd name="connsiteY63" fmla="*/ 857928 h 933006"/>
                <a:gd name="connsiteX64" fmla="*/ 57483 w 961795"/>
                <a:gd name="connsiteY64" fmla="*/ 862378 h 93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61795" h="933006">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w="13076" cap="flat">
              <a:solidFill>
                <a:srgbClr val="FFFFFF"/>
              </a:solidFill>
              <a:prstDash val="solid"/>
              <a:miter/>
            </a:ln>
          </p:spPr>
          <p:txBody>
            <a:bodyPr rtlCol="0" anchor="ctr"/>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name="connsiteX0" fmla="*/ 109372 w 116079"/>
                <a:gd name="connsiteY0" fmla="*/ 53499 h 135446"/>
                <a:gd name="connsiteX1" fmla="*/ 109372 w 116079"/>
                <a:gd name="connsiteY1" fmla="*/ 32170 h 135446"/>
                <a:gd name="connsiteX2" fmla="*/ 94780 w 116079"/>
                <a:gd name="connsiteY2" fmla="*/ 13454 h 135446"/>
                <a:gd name="connsiteX3" fmla="*/ 94780 w 116079"/>
                <a:gd name="connsiteY3" fmla="*/ -6764 h 135446"/>
                <a:gd name="connsiteX4" fmla="*/ 61540 w 116079"/>
                <a:gd name="connsiteY4" fmla="*/ -5585 h 135446"/>
                <a:gd name="connsiteX5" fmla="*/ 53294 w 116079"/>
                <a:gd name="connsiteY5" fmla="*/ 23205 h 135446"/>
                <a:gd name="connsiteX6" fmla="*/ 19204 w 116079"/>
                <a:gd name="connsiteY6" fmla="*/ 26281 h 135446"/>
                <a:gd name="connsiteX7" fmla="*/ -4611 w 116079"/>
                <a:gd name="connsiteY7" fmla="*/ 498 h 135446"/>
                <a:gd name="connsiteX8" fmla="*/ -6707 w 116079"/>
                <a:gd name="connsiteY8" fmla="*/ 1284 h 135446"/>
                <a:gd name="connsiteX9" fmla="*/ 5267 w 116079"/>
                <a:gd name="connsiteY9" fmla="*/ 37601 h 135446"/>
                <a:gd name="connsiteX10" fmla="*/ 11811 w 116079"/>
                <a:gd name="connsiteY10" fmla="*/ 71429 h 135446"/>
                <a:gd name="connsiteX11" fmla="*/ 15670 w 116079"/>
                <a:gd name="connsiteY11" fmla="*/ 100350 h 135446"/>
                <a:gd name="connsiteX12" fmla="*/ 35629 w 116079"/>
                <a:gd name="connsiteY12" fmla="*/ 128683 h 135446"/>
                <a:gd name="connsiteX13" fmla="*/ 71224 w 116079"/>
                <a:gd name="connsiteY13" fmla="*/ 120568 h 13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79" h="135446">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name="connsiteX0" fmla="*/ 40699 w 67003"/>
                <a:gd name="connsiteY0" fmla="*/ 34745 h 102533"/>
                <a:gd name="connsiteX1" fmla="*/ 67003 w 67003"/>
                <a:gd name="connsiteY1" fmla="*/ 17209 h 102533"/>
                <a:gd name="connsiteX2" fmla="*/ 58039 w 67003"/>
                <a:gd name="connsiteY2" fmla="*/ 65 h 102533"/>
                <a:gd name="connsiteX3" fmla="*/ 57581 w 67003"/>
                <a:gd name="connsiteY3" fmla="*/ 0 h 102533"/>
                <a:gd name="connsiteX4" fmla="*/ 19303 w 67003"/>
                <a:gd name="connsiteY4" fmla="*/ 39456 h 102533"/>
                <a:gd name="connsiteX5" fmla="*/ 0 w 67003"/>
                <a:gd name="connsiteY5" fmla="*/ 49794 h 102533"/>
                <a:gd name="connsiteX6" fmla="*/ 5104 w 67003"/>
                <a:gd name="connsiteY6" fmla="*/ 59413 h 102533"/>
                <a:gd name="connsiteX7" fmla="*/ 9946 w 67003"/>
                <a:gd name="connsiteY7" fmla="*/ 102271 h 102533"/>
                <a:gd name="connsiteX8" fmla="*/ 10273 w 67003"/>
                <a:gd name="connsiteY8" fmla="*/ 102533 h 102533"/>
                <a:gd name="connsiteX9" fmla="*/ 25519 w 67003"/>
                <a:gd name="connsiteY9" fmla="*/ 91802 h 102533"/>
                <a:gd name="connsiteX10" fmla="*/ 40699 w 67003"/>
                <a:gd name="connsiteY10" fmla="*/ 34745 h 1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003" h="10253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name="connsiteX0" fmla="*/ 78061 w 802531"/>
                <a:gd name="connsiteY0" fmla="*/ 1047642 h 1228301"/>
                <a:gd name="connsiteX1" fmla="*/ 44560 w 802531"/>
                <a:gd name="connsiteY1" fmla="*/ 1048558 h 1228301"/>
                <a:gd name="connsiteX2" fmla="*/ 52346 w 802531"/>
                <a:gd name="connsiteY2" fmla="*/ 1098352 h 1228301"/>
                <a:gd name="connsiteX3" fmla="*/ 109927 w 802531"/>
                <a:gd name="connsiteY3" fmla="*/ 1137154 h 1228301"/>
                <a:gd name="connsiteX4" fmla="*/ 136950 w 802531"/>
                <a:gd name="connsiteY4" fmla="*/ 1222020 h 1228301"/>
                <a:gd name="connsiteX5" fmla="*/ 176799 w 802531"/>
                <a:gd name="connsiteY5" fmla="*/ 1228302 h 1228301"/>
                <a:gd name="connsiteX6" fmla="*/ 198457 w 802531"/>
                <a:gd name="connsiteY6" fmla="*/ 1220057 h 1228301"/>
                <a:gd name="connsiteX7" fmla="*/ 215077 w 802531"/>
                <a:gd name="connsiteY7" fmla="*/ 1197875 h 1228301"/>
                <a:gd name="connsiteX8" fmla="*/ 243148 w 802531"/>
                <a:gd name="connsiteY8" fmla="*/ 1199904 h 1228301"/>
                <a:gd name="connsiteX9" fmla="*/ 256627 w 802531"/>
                <a:gd name="connsiteY9" fmla="*/ 1224637 h 1228301"/>
                <a:gd name="connsiteX10" fmla="*/ 335800 w 802531"/>
                <a:gd name="connsiteY10" fmla="*/ 1189696 h 1228301"/>
                <a:gd name="connsiteX11" fmla="*/ 387361 w 802531"/>
                <a:gd name="connsiteY11" fmla="*/ 1181125 h 1228301"/>
                <a:gd name="connsiteX12" fmla="*/ 414712 w 802531"/>
                <a:gd name="connsiteY12" fmla="*/ 1155737 h 1228301"/>
                <a:gd name="connsiteX13" fmla="*/ 401495 w 802531"/>
                <a:gd name="connsiteY13" fmla="*/ 1136500 h 1228301"/>
                <a:gd name="connsiteX14" fmla="*/ 426032 w 802531"/>
                <a:gd name="connsiteY14" fmla="*/ 1104961 h 1228301"/>
                <a:gd name="connsiteX15" fmla="*/ 542829 w 802531"/>
                <a:gd name="connsiteY15" fmla="*/ 1094819 h 1228301"/>
                <a:gd name="connsiteX16" fmla="*/ 577836 w 802531"/>
                <a:gd name="connsiteY16" fmla="*/ 1054971 h 1228301"/>
                <a:gd name="connsiteX17" fmla="*/ 625732 w 802531"/>
                <a:gd name="connsiteY17" fmla="*/ 1023039 h 1228301"/>
                <a:gd name="connsiteX18" fmla="*/ 649419 w 802531"/>
                <a:gd name="connsiteY18" fmla="*/ 962514 h 1228301"/>
                <a:gd name="connsiteX19" fmla="*/ 715964 w 802531"/>
                <a:gd name="connsiteY19" fmla="*/ 951914 h 1228301"/>
                <a:gd name="connsiteX20" fmla="*/ 723750 w 802531"/>
                <a:gd name="connsiteY20" fmla="*/ 935098 h 1228301"/>
                <a:gd name="connsiteX21" fmla="*/ 678209 w 802531"/>
                <a:gd name="connsiteY21" fmla="*/ 883602 h 1228301"/>
                <a:gd name="connsiteX22" fmla="*/ 668853 w 802531"/>
                <a:gd name="connsiteY22" fmla="*/ 833219 h 1228301"/>
                <a:gd name="connsiteX23" fmla="*/ 640455 w 802531"/>
                <a:gd name="connsiteY23" fmla="*/ 835575 h 1228301"/>
                <a:gd name="connsiteX24" fmla="*/ 655112 w 802531"/>
                <a:gd name="connsiteY24" fmla="*/ 738015 h 1228301"/>
                <a:gd name="connsiteX25" fmla="*/ 667413 w 802531"/>
                <a:gd name="connsiteY25" fmla="*/ 721657 h 1228301"/>
                <a:gd name="connsiteX26" fmla="*/ 669376 w 802531"/>
                <a:gd name="connsiteY26" fmla="*/ 693324 h 1228301"/>
                <a:gd name="connsiteX27" fmla="*/ 726891 w 802531"/>
                <a:gd name="connsiteY27" fmla="*/ 582743 h 1228301"/>
                <a:gd name="connsiteX28" fmla="*/ 802531 w 802531"/>
                <a:gd name="connsiteY28" fmla="*/ 576789 h 1228301"/>
                <a:gd name="connsiteX29" fmla="*/ 802531 w 802531"/>
                <a:gd name="connsiteY29" fmla="*/ 301841 h 1228301"/>
                <a:gd name="connsiteX30" fmla="*/ 215404 w 802531"/>
                <a:gd name="connsiteY30" fmla="*/ 0 h 1228301"/>
                <a:gd name="connsiteX31" fmla="*/ 142643 w 802531"/>
                <a:gd name="connsiteY31" fmla="*/ 22443 h 1228301"/>
                <a:gd name="connsiteX32" fmla="*/ 134333 w 802531"/>
                <a:gd name="connsiteY32" fmla="*/ 123341 h 1228301"/>
                <a:gd name="connsiteX33" fmla="*/ 173789 w 802531"/>
                <a:gd name="connsiteY33" fmla="*/ 192568 h 1228301"/>
                <a:gd name="connsiteX34" fmla="*/ 209581 w 802531"/>
                <a:gd name="connsiteY34" fmla="*/ 220966 h 1228301"/>
                <a:gd name="connsiteX35" fmla="*/ 184389 w 802531"/>
                <a:gd name="connsiteY35" fmla="*/ 258066 h 1228301"/>
                <a:gd name="connsiteX36" fmla="*/ 152654 w 802531"/>
                <a:gd name="connsiteY36" fmla="*/ 504420 h 1228301"/>
                <a:gd name="connsiteX37" fmla="*/ 29445 w 802531"/>
                <a:gd name="connsiteY37" fmla="*/ 636529 h 1228301"/>
                <a:gd name="connsiteX38" fmla="*/ 18452 w 802531"/>
                <a:gd name="connsiteY38" fmla="*/ 677620 h 1228301"/>
                <a:gd name="connsiteX39" fmla="*/ 0 w 802531"/>
                <a:gd name="connsiteY39" fmla="*/ 682266 h 1228301"/>
                <a:gd name="connsiteX40" fmla="*/ 0 w 802531"/>
                <a:gd name="connsiteY40" fmla="*/ 696531 h 1228301"/>
                <a:gd name="connsiteX41" fmla="*/ 44036 w 802531"/>
                <a:gd name="connsiteY41" fmla="*/ 716095 h 1228301"/>
                <a:gd name="connsiteX42" fmla="*/ 53589 w 802531"/>
                <a:gd name="connsiteY42" fmla="*/ 750774 h 1228301"/>
                <a:gd name="connsiteX43" fmla="*/ 120658 w 802531"/>
                <a:gd name="connsiteY43" fmla="*/ 757121 h 1228301"/>
                <a:gd name="connsiteX44" fmla="*/ 131781 w 802531"/>
                <a:gd name="connsiteY44" fmla="*/ 797820 h 1228301"/>
                <a:gd name="connsiteX45" fmla="*/ 98214 w 802531"/>
                <a:gd name="connsiteY45" fmla="*/ 820983 h 1228301"/>
                <a:gd name="connsiteX46" fmla="*/ 107571 w 802531"/>
                <a:gd name="connsiteY46" fmla="*/ 880331 h 1228301"/>
                <a:gd name="connsiteX47" fmla="*/ 108815 w 802531"/>
                <a:gd name="connsiteY47" fmla="*/ 966440 h 1228301"/>
                <a:gd name="connsiteX48" fmla="*/ 141923 w 802531"/>
                <a:gd name="connsiteY48" fmla="*/ 1008513 h 1228301"/>
                <a:gd name="connsiteX49" fmla="*/ 138455 w 802531"/>
                <a:gd name="connsiteY49" fmla="*/ 1062757 h 1228301"/>
                <a:gd name="connsiteX50" fmla="*/ 78061 w 802531"/>
                <a:gd name="connsiteY50" fmla="*/ 1047642 h 122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02531" h="122830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name="connsiteX0" fmla="*/ 209450 w 215011"/>
                <a:gd name="connsiteY0" fmla="*/ 495194 h 586603"/>
                <a:gd name="connsiteX1" fmla="*/ 215012 w 215011"/>
                <a:gd name="connsiteY1" fmla="*/ 411899 h 586603"/>
                <a:gd name="connsiteX2" fmla="*/ 182361 w 215011"/>
                <a:gd name="connsiteY2" fmla="*/ 386642 h 586603"/>
                <a:gd name="connsiteX3" fmla="*/ 152720 w 215011"/>
                <a:gd name="connsiteY3" fmla="*/ 386642 h 586603"/>
                <a:gd name="connsiteX4" fmla="*/ 117975 w 215011"/>
                <a:gd name="connsiteY4" fmla="*/ 367012 h 586603"/>
                <a:gd name="connsiteX5" fmla="*/ 106786 w 215011"/>
                <a:gd name="connsiteY5" fmla="*/ 326444 h 586603"/>
                <a:gd name="connsiteX6" fmla="*/ 75444 w 215011"/>
                <a:gd name="connsiteY6" fmla="*/ 210104 h 586603"/>
                <a:gd name="connsiteX7" fmla="*/ 103711 w 215011"/>
                <a:gd name="connsiteY7" fmla="*/ 158609 h 586603"/>
                <a:gd name="connsiteX8" fmla="*/ 95335 w 215011"/>
                <a:gd name="connsiteY8" fmla="*/ 65237 h 586603"/>
                <a:gd name="connsiteX9" fmla="*/ 74266 w 215011"/>
                <a:gd name="connsiteY9" fmla="*/ 34222 h 586603"/>
                <a:gd name="connsiteX10" fmla="*/ 66610 w 215011"/>
                <a:gd name="connsiteY10" fmla="*/ 3010 h 586603"/>
                <a:gd name="connsiteX11" fmla="*/ 38343 w 215011"/>
                <a:gd name="connsiteY11" fmla="*/ 0 h 586603"/>
                <a:gd name="connsiteX12" fmla="*/ 80024 w 215011"/>
                <a:gd name="connsiteY12" fmla="*/ 93438 h 586603"/>
                <a:gd name="connsiteX13" fmla="*/ 51626 w 215011"/>
                <a:gd name="connsiteY13" fmla="*/ 132698 h 586603"/>
                <a:gd name="connsiteX14" fmla="*/ 42597 w 215011"/>
                <a:gd name="connsiteY14" fmla="*/ 194597 h 586603"/>
                <a:gd name="connsiteX15" fmla="*/ 55029 w 215011"/>
                <a:gd name="connsiteY15" fmla="*/ 204542 h 586603"/>
                <a:gd name="connsiteX16" fmla="*/ 51495 w 215011"/>
                <a:gd name="connsiteY16" fmla="*/ 242951 h 586603"/>
                <a:gd name="connsiteX17" fmla="*/ 21331 w 215011"/>
                <a:gd name="connsiteY17" fmla="*/ 256758 h 586603"/>
                <a:gd name="connsiteX18" fmla="*/ 18975 w 215011"/>
                <a:gd name="connsiteY18" fmla="*/ 299943 h 586603"/>
                <a:gd name="connsiteX19" fmla="*/ 0 w 215011"/>
                <a:gd name="connsiteY19" fmla="*/ 321209 h 586603"/>
                <a:gd name="connsiteX20" fmla="*/ 5366 w 215011"/>
                <a:gd name="connsiteY20" fmla="*/ 339203 h 586603"/>
                <a:gd name="connsiteX21" fmla="*/ 49271 w 215011"/>
                <a:gd name="connsiteY21" fmla="*/ 383043 h 586603"/>
                <a:gd name="connsiteX22" fmla="*/ 116536 w 215011"/>
                <a:gd name="connsiteY22" fmla="*/ 386969 h 586603"/>
                <a:gd name="connsiteX23" fmla="*/ 140353 w 215011"/>
                <a:gd name="connsiteY23" fmla="*/ 455476 h 586603"/>
                <a:gd name="connsiteX24" fmla="*/ 107048 w 215011"/>
                <a:gd name="connsiteY24" fmla="*/ 509720 h 586603"/>
                <a:gd name="connsiteX25" fmla="*/ 146896 w 215011"/>
                <a:gd name="connsiteY25" fmla="*/ 567105 h 586603"/>
                <a:gd name="connsiteX26" fmla="*/ 157169 w 215011"/>
                <a:gd name="connsiteY26" fmla="*/ 586604 h 586603"/>
                <a:gd name="connsiteX27" fmla="*/ 171761 w 215011"/>
                <a:gd name="connsiteY27" fmla="*/ 586604 h 586603"/>
                <a:gd name="connsiteX28" fmla="*/ 173265 w 215011"/>
                <a:gd name="connsiteY28" fmla="*/ 567694 h 586603"/>
                <a:gd name="connsiteX29" fmla="*/ 156449 w 215011"/>
                <a:gd name="connsiteY29" fmla="*/ 548260 h 586603"/>
                <a:gd name="connsiteX30" fmla="*/ 163320 w 215011"/>
                <a:gd name="connsiteY30" fmla="*/ 508935 h 586603"/>
                <a:gd name="connsiteX31" fmla="*/ 209450 w 215011"/>
                <a:gd name="connsiteY31" fmla="*/ 495194 h 58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5011" h="586603">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name="connsiteX0" fmla="*/ 852064 w 907288"/>
                <a:gd name="connsiteY0" fmla="*/ 347317 h 755288"/>
                <a:gd name="connsiteX1" fmla="*/ 882686 w 907288"/>
                <a:gd name="connsiteY1" fmla="*/ 333248 h 755288"/>
                <a:gd name="connsiteX2" fmla="*/ 884257 w 907288"/>
                <a:gd name="connsiteY2" fmla="*/ 315974 h 755288"/>
                <a:gd name="connsiteX3" fmla="*/ 871301 w 907288"/>
                <a:gd name="connsiteY3" fmla="*/ 305636 h 755288"/>
                <a:gd name="connsiteX4" fmla="*/ 882555 w 907288"/>
                <a:gd name="connsiteY4" fmla="*/ 228360 h 755288"/>
                <a:gd name="connsiteX5" fmla="*/ 907289 w 907288"/>
                <a:gd name="connsiteY5" fmla="*/ 194139 h 755288"/>
                <a:gd name="connsiteX6" fmla="*/ 864561 w 907288"/>
                <a:gd name="connsiteY6" fmla="*/ 98411 h 755288"/>
                <a:gd name="connsiteX7" fmla="*/ 824778 w 907288"/>
                <a:gd name="connsiteY7" fmla="*/ 74397 h 755288"/>
                <a:gd name="connsiteX8" fmla="*/ 751886 w 907288"/>
                <a:gd name="connsiteY8" fmla="*/ 46915 h 755288"/>
                <a:gd name="connsiteX9" fmla="*/ 726891 w 907288"/>
                <a:gd name="connsiteY9" fmla="*/ 28660 h 755288"/>
                <a:gd name="connsiteX10" fmla="*/ 724797 w 907288"/>
                <a:gd name="connsiteY10" fmla="*/ 28070 h 755288"/>
                <a:gd name="connsiteX11" fmla="*/ 706869 w 907288"/>
                <a:gd name="connsiteY11" fmla="*/ 49009 h 755288"/>
                <a:gd name="connsiteX12" fmla="*/ 676312 w 907288"/>
                <a:gd name="connsiteY12" fmla="*/ 28594 h 755288"/>
                <a:gd name="connsiteX13" fmla="*/ 668983 w 907288"/>
                <a:gd name="connsiteY13" fmla="*/ 0 h 755288"/>
                <a:gd name="connsiteX14" fmla="*/ 571161 w 907288"/>
                <a:gd name="connsiteY14" fmla="*/ 9291 h 755288"/>
                <a:gd name="connsiteX15" fmla="*/ 555065 w 907288"/>
                <a:gd name="connsiteY15" fmla="*/ 41550 h 755288"/>
                <a:gd name="connsiteX16" fmla="*/ 532687 w 907288"/>
                <a:gd name="connsiteY16" fmla="*/ 62815 h 755288"/>
                <a:gd name="connsiteX17" fmla="*/ 544138 w 907288"/>
                <a:gd name="connsiteY17" fmla="*/ 102729 h 755288"/>
                <a:gd name="connsiteX18" fmla="*/ 545446 w 907288"/>
                <a:gd name="connsiteY18" fmla="*/ 159786 h 755288"/>
                <a:gd name="connsiteX19" fmla="*/ 518554 w 907288"/>
                <a:gd name="connsiteY19" fmla="*/ 257608 h 755288"/>
                <a:gd name="connsiteX20" fmla="*/ 543091 w 907288"/>
                <a:gd name="connsiteY20" fmla="*/ 287249 h 755288"/>
                <a:gd name="connsiteX21" fmla="*/ 603158 w 907288"/>
                <a:gd name="connsiteY21" fmla="*/ 289998 h 755288"/>
                <a:gd name="connsiteX22" fmla="*/ 609440 w 907288"/>
                <a:gd name="connsiteY22" fmla="*/ 405813 h 755288"/>
                <a:gd name="connsiteX23" fmla="*/ 505075 w 907288"/>
                <a:gd name="connsiteY23" fmla="*/ 374013 h 755288"/>
                <a:gd name="connsiteX24" fmla="*/ 480406 w 907288"/>
                <a:gd name="connsiteY24" fmla="*/ 322125 h 755288"/>
                <a:gd name="connsiteX25" fmla="*/ 444876 w 907288"/>
                <a:gd name="connsiteY25" fmla="*/ 319769 h 755288"/>
                <a:gd name="connsiteX26" fmla="*/ 394493 w 907288"/>
                <a:gd name="connsiteY26" fmla="*/ 277958 h 755288"/>
                <a:gd name="connsiteX27" fmla="*/ 339334 w 907288"/>
                <a:gd name="connsiteY27" fmla="*/ 293923 h 755288"/>
                <a:gd name="connsiteX28" fmla="*/ 265460 w 907288"/>
                <a:gd name="connsiteY28" fmla="*/ 266049 h 755288"/>
                <a:gd name="connsiteX29" fmla="*/ 250214 w 907288"/>
                <a:gd name="connsiteY29" fmla="*/ 229276 h 755288"/>
                <a:gd name="connsiteX30" fmla="*/ 240727 w 907288"/>
                <a:gd name="connsiteY30" fmla="*/ 225612 h 755288"/>
                <a:gd name="connsiteX31" fmla="*/ 191325 w 907288"/>
                <a:gd name="connsiteY31" fmla="*/ 241577 h 755288"/>
                <a:gd name="connsiteX32" fmla="*/ 182165 w 907288"/>
                <a:gd name="connsiteY32" fmla="*/ 206636 h 755288"/>
                <a:gd name="connsiteX33" fmla="*/ 169929 w 907288"/>
                <a:gd name="connsiteY33" fmla="*/ 199766 h 755288"/>
                <a:gd name="connsiteX34" fmla="*/ 159001 w 907288"/>
                <a:gd name="connsiteY34" fmla="*/ 205524 h 755288"/>
                <a:gd name="connsiteX35" fmla="*/ 172350 w 907288"/>
                <a:gd name="connsiteY35" fmla="*/ 230257 h 755288"/>
                <a:gd name="connsiteX36" fmla="*/ 158347 w 907288"/>
                <a:gd name="connsiteY36" fmla="*/ 327098 h 755288"/>
                <a:gd name="connsiteX37" fmla="*/ 177911 w 907288"/>
                <a:gd name="connsiteY37" fmla="*/ 377612 h 755288"/>
                <a:gd name="connsiteX38" fmla="*/ 7197 w 907288"/>
                <a:gd name="connsiteY38" fmla="*/ 369760 h 755288"/>
                <a:gd name="connsiteX39" fmla="*/ 0 w 907288"/>
                <a:gd name="connsiteY39" fmla="*/ 638034 h 755288"/>
                <a:gd name="connsiteX40" fmla="*/ 89119 w 907288"/>
                <a:gd name="connsiteY40" fmla="*/ 718647 h 755288"/>
                <a:gd name="connsiteX41" fmla="*/ 88203 w 907288"/>
                <a:gd name="connsiteY41" fmla="*/ 719628 h 755288"/>
                <a:gd name="connsiteX42" fmla="*/ 157235 w 907288"/>
                <a:gd name="connsiteY42" fmla="*/ 705887 h 755288"/>
                <a:gd name="connsiteX43" fmla="*/ 221882 w 907288"/>
                <a:gd name="connsiteY43" fmla="*/ 715768 h 755288"/>
                <a:gd name="connsiteX44" fmla="*/ 232744 w 907288"/>
                <a:gd name="connsiteY44" fmla="*/ 736444 h 755288"/>
                <a:gd name="connsiteX45" fmla="*/ 271938 w 907288"/>
                <a:gd name="connsiteY45" fmla="*/ 749204 h 755288"/>
                <a:gd name="connsiteX46" fmla="*/ 365638 w 907288"/>
                <a:gd name="connsiteY46" fmla="*/ 755289 h 755288"/>
                <a:gd name="connsiteX47" fmla="*/ 375714 w 907288"/>
                <a:gd name="connsiteY47" fmla="*/ 750251 h 755288"/>
                <a:gd name="connsiteX48" fmla="*/ 371527 w 907288"/>
                <a:gd name="connsiteY48" fmla="*/ 748419 h 755288"/>
                <a:gd name="connsiteX49" fmla="*/ 393054 w 907288"/>
                <a:gd name="connsiteY49" fmla="*/ 699998 h 755288"/>
                <a:gd name="connsiteX50" fmla="*/ 463983 w 907288"/>
                <a:gd name="connsiteY50" fmla="*/ 659823 h 755288"/>
                <a:gd name="connsiteX51" fmla="*/ 494540 w 907288"/>
                <a:gd name="connsiteY51" fmla="*/ 651905 h 755288"/>
                <a:gd name="connsiteX52" fmla="*/ 514497 w 907288"/>
                <a:gd name="connsiteY52" fmla="*/ 598447 h 755288"/>
                <a:gd name="connsiteX53" fmla="*/ 587847 w 907288"/>
                <a:gd name="connsiteY53" fmla="*/ 564553 h 755288"/>
                <a:gd name="connsiteX54" fmla="*/ 617749 w 907288"/>
                <a:gd name="connsiteY54" fmla="*/ 578621 h 755288"/>
                <a:gd name="connsiteX55" fmla="*/ 607215 w 907288"/>
                <a:gd name="connsiteY55" fmla="*/ 526929 h 755288"/>
                <a:gd name="connsiteX56" fmla="*/ 836818 w 907288"/>
                <a:gd name="connsiteY56" fmla="*/ 449588 h 755288"/>
                <a:gd name="connsiteX57" fmla="*/ 827854 w 907288"/>
                <a:gd name="connsiteY57" fmla="*/ 419554 h 755288"/>
                <a:gd name="connsiteX58" fmla="*/ 849381 w 907288"/>
                <a:gd name="connsiteY58" fmla="*/ 395279 h 755288"/>
                <a:gd name="connsiteX59" fmla="*/ 852064 w 907288"/>
                <a:gd name="connsiteY59" fmla="*/ 347317 h 75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07288" h="755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name="connsiteX0" fmla="*/ 757906 w 828704"/>
                <a:gd name="connsiteY0" fmla="*/ 286595 h 836098"/>
                <a:gd name="connsiteX1" fmla="*/ 761832 w 828704"/>
                <a:gd name="connsiteY1" fmla="*/ 284043 h 836098"/>
                <a:gd name="connsiteX2" fmla="*/ 633584 w 828704"/>
                <a:gd name="connsiteY2" fmla="*/ 210562 h 836098"/>
                <a:gd name="connsiteX3" fmla="*/ 625274 w 828704"/>
                <a:gd name="connsiteY3" fmla="*/ 154356 h 836098"/>
                <a:gd name="connsiteX4" fmla="*/ 355692 w 828704"/>
                <a:gd name="connsiteY4" fmla="*/ 850 h 836098"/>
                <a:gd name="connsiteX5" fmla="*/ 353271 w 828704"/>
                <a:gd name="connsiteY5" fmla="*/ 15442 h 836098"/>
                <a:gd name="connsiteX6" fmla="*/ 332202 w 828704"/>
                <a:gd name="connsiteY6" fmla="*/ 36511 h 836098"/>
                <a:gd name="connsiteX7" fmla="*/ 303738 w 828704"/>
                <a:gd name="connsiteY7" fmla="*/ 63404 h 836098"/>
                <a:gd name="connsiteX8" fmla="*/ 342736 w 828704"/>
                <a:gd name="connsiteY8" fmla="*/ 87287 h 836098"/>
                <a:gd name="connsiteX9" fmla="*/ 306617 w 828704"/>
                <a:gd name="connsiteY9" fmla="*/ 113591 h 836098"/>
                <a:gd name="connsiteX10" fmla="*/ 283454 w 828704"/>
                <a:gd name="connsiteY10" fmla="*/ 117779 h 836098"/>
                <a:gd name="connsiteX11" fmla="*/ 235427 w 828704"/>
                <a:gd name="connsiteY11" fmla="*/ 149841 h 836098"/>
                <a:gd name="connsiteX12" fmla="*/ 229472 w 828704"/>
                <a:gd name="connsiteY12" fmla="*/ 114114 h 836098"/>
                <a:gd name="connsiteX13" fmla="*/ 208010 w 828704"/>
                <a:gd name="connsiteY13" fmla="*/ 98018 h 836098"/>
                <a:gd name="connsiteX14" fmla="*/ 194859 w 828704"/>
                <a:gd name="connsiteY14" fmla="*/ 122686 h 836098"/>
                <a:gd name="connsiteX15" fmla="*/ 159328 w 828704"/>
                <a:gd name="connsiteY15" fmla="*/ 135642 h 836098"/>
                <a:gd name="connsiteX16" fmla="*/ 136689 w 828704"/>
                <a:gd name="connsiteY16" fmla="*/ 67657 h 836098"/>
                <a:gd name="connsiteX17" fmla="*/ 151346 w 828704"/>
                <a:gd name="connsiteY17" fmla="*/ 0 h 836098"/>
                <a:gd name="connsiteX18" fmla="*/ 75444 w 828704"/>
                <a:gd name="connsiteY18" fmla="*/ 3075 h 836098"/>
                <a:gd name="connsiteX19" fmla="*/ 107833 w 828704"/>
                <a:gd name="connsiteY19" fmla="*/ 57123 h 836098"/>
                <a:gd name="connsiteX20" fmla="*/ 76883 w 828704"/>
                <a:gd name="connsiteY20" fmla="*/ 101355 h 836098"/>
                <a:gd name="connsiteX21" fmla="*/ 76883 w 828704"/>
                <a:gd name="connsiteY21" fmla="*/ 126350 h 836098"/>
                <a:gd name="connsiteX22" fmla="*/ 91475 w 828704"/>
                <a:gd name="connsiteY22" fmla="*/ 145130 h 836098"/>
                <a:gd name="connsiteX23" fmla="*/ 91475 w 828704"/>
                <a:gd name="connsiteY23" fmla="*/ 177977 h 836098"/>
                <a:gd name="connsiteX24" fmla="*/ 46457 w 828704"/>
                <a:gd name="connsiteY24" fmla="*/ 256692 h 836098"/>
                <a:gd name="connsiteX25" fmla="*/ 3403 w 828704"/>
                <a:gd name="connsiteY25" fmla="*/ 266507 h 836098"/>
                <a:gd name="connsiteX26" fmla="*/ 0 w 828704"/>
                <a:gd name="connsiteY26" fmla="*/ 307991 h 836098"/>
                <a:gd name="connsiteX27" fmla="*/ 18518 w 828704"/>
                <a:gd name="connsiteY27" fmla="*/ 317872 h 836098"/>
                <a:gd name="connsiteX28" fmla="*/ 20873 w 828704"/>
                <a:gd name="connsiteY28" fmla="*/ 391353 h 836098"/>
                <a:gd name="connsiteX29" fmla="*/ 11843 w 828704"/>
                <a:gd name="connsiteY29" fmla="*/ 405224 h 836098"/>
                <a:gd name="connsiteX30" fmla="*/ 19499 w 828704"/>
                <a:gd name="connsiteY30" fmla="*/ 422106 h 836098"/>
                <a:gd name="connsiteX31" fmla="*/ 73416 w 828704"/>
                <a:gd name="connsiteY31" fmla="*/ 460384 h 836098"/>
                <a:gd name="connsiteX32" fmla="*/ 73416 w 828704"/>
                <a:gd name="connsiteY32" fmla="*/ 500363 h 836098"/>
                <a:gd name="connsiteX33" fmla="*/ 108618 w 828704"/>
                <a:gd name="connsiteY33" fmla="*/ 586734 h 836098"/>
                <a:gd name="connsiteX34" fmla="*/ 115358 w 828704"/>
                <a:gd name="connsiteY34" fmla="*/ 588632 h 836098"/>
                <a:gd name="connsiteX35" fmla="*/ 141007 w 828704"/>
                <a:gd name="connsiteY35" fmla="*/ 607346 h 836098"/>
                <a:gd name="connsiteX36" fmla="*/ 213114 w 828704"/>
                <a:gd name="connsiteY36" fmla="*/ 634566 h 836098"/>
                <a:gd name="connsiteX37" fmla="*/ 255187 w 828704"/>
                <a:gd name="connsiteY37" fmla="*/ 659888 h 836098"/>
                <a:gd name="connsiteX38" fmla="*/ 305636 w 828704"/>
                <a:gd name="connsiteY38" fmla="*/ 665319 h 836098"/>
                <a:gd name="connsiteX39" fmla="*/ 340381 w 828704"/>
                <a:gd name="connsiteY39" fmla="*/ 679060 h 836098"/>
                <a:gd name="connsiteX40" fmla="*/ 368386 w 828704"/>
                <a:gd name="connsiteY40" fmla="*/ 695483 h 836098"/>
                <a:gd name="connsiteX41" fmla="*/ 380229 w 828704"/>
                <a:gd name="connsiteY41" fmla="*/ 800372 h 836098"/>
                <a:gd name="connsiteX42" fmla="*/ 397045 w 828704"/>
                <a:gd name="connsiteY42" fmla="*/ 823666 h 836098"/>
                <a:gd name="connsiteX43" fmla="*/ 449130 w 828704"/>
                <a:gd name="connsiteY43" fmla="*/ 822488 h 836098"/>
                <a:gd name="connsiteX44" fmla="*/ 488389 w 828704"/>
                <a:gd name="connsiteY44" fmla="*/ 817908 h 836098"/>
                <a:gd name="connsiteX45" fmla="*/ 508870 w 828704"/>
                <a:gd name="connsiteY45" fmla="*/ 835575 h 836098"/>
                <a:gd name="connsiteX46" fmla="*/ 522938 w 828704"/>
                <a:gd name="connsiteY46" fmla="*/ 836098 h 836098"/>
                <a:gd name="connsiteX47" fmla="*/ 548587 w 828704"/>
                <a:gd name="connsiteY47" fmla="*/ 827265 h 836098"/>
                <a:gd name="connsiteX48" fmla="*/ 601391 w 828704"/>
                <a:gd name="connsiteY48" fmla="*/ 825956 h 836098"/>
                <a:gd name="connsiteX49" fmla="*/ 615590 w 828704"/>
                <a:gd name="connsiteY49" fmla="*/ 805672 h 836098"/>
                <a:gd name="connsiteX50" fmla="*/ 659823 w 828704"/>
                <a:gd name="connsiteY50" fmla="*/ 802531 h 836098"/>
                <a:gd name="connsiteX51" fmla="*/ 689137 w 828704"/>
                <a:gd name="connsiteY51" fmla="*/ 809205 h 836098"/>
                <a:gd name="connsiteX52" fmla="*/ 767263 w 828704"/>
                <a:gd name="connsiteY52" fmla="*/ 790295 h 836098"/>
                <a:gd name="connsiteX53" fmla="*/ 828705 w 828704"/>
                <a:gd name="connsiteY53" fmla="*/ 746521 h 836098"/>
                <a:gd name="connsiteX54" fmla="*/ 825629 w 828704"/>
                <a:gd name="connsiteY54" fmla="*/ 743838 h 836098"/>
                <a:gd name="connsiteX55" fmla="*/ 809729 w 828704"/>
                <a:gd name="connsiteY55" fmla="*/ 738996 h 836098"/>
                <a:gd name="connsiteX56" fmla="*/ 802139 w 828704"/>
                <a:gd name="connsiteY56" fmla="*/ 720348 h 836098"/>
                <a:gd name="connsiteX57" fmla="*/ 786958 w 828704"/>
                <a:gd name="connsiteY57" fmla="*/ 712103 h 836098"/>
                <a:gd name="connsiteX58" fmla="*/ 788332 w 828704"/>
                <a:gd name="connsiteY58" fmla="*/ 683051 h 836098"/>
                <a:gd name="connsiteX59" fmla="*/ 776620 w 828704"/>
                <a:gd name="connsiteY59" fmla="*/ 669965 h 836098"/>
                <a:gd name="connsiteX60" fmla="*/ 775181 w 828704"/>
                <a:gd name="connsiteY60" fmla="*/ 653345 h 836098"/>
                <a:gd name="connsiteX61" fmla="*/ 758626 w 828704"/>
                <a:gd name="connsiteY61" fmla="*/ 628480 h 836098"/>
                <a:gd name="connsiteX62" fmla="*/ 764188 w 828704"/>
                <a:gd name="connsiteY62" fmla="*/ 619516 h 836098"/>
                <a:gd name="connsiteX63" fmla="*/ 744100 w 828704"/>
                <a:gd name="connsiteY63" fmla="*/ 572536 h 836098"/>
                <a:gd name="connsiteX64" fmla="*/ 759346 w 828704"/>
                <a:gd name="connsiteY64" fmla="*/ 563571 h 836098"/>
                <a:gd name="connsiteX65" fmla="*/ 757252 w 828704"/>
                <a:gd name="connsiteY65" fmla="*/ 524900 h 836098"/>
                <a:gd name="connsiteX66" fmla="*/ 759346 w 828704"/>
                <a:gd name="connsiteY66" fmla="*/ 509720 h 836098"/>
                <a:gd name="connsiteX67" fmla="*/ 774526 w 828704"/>
                <a:gd name="connsiteY67" fmla="*/ 488258 h 836098"/>
                <a:gd name="connsiteX68" fmla="*/ 767590 w 828704"/>
                <a:gd name="connsiteY68" fmla="*/ 465488 h 836098"/>
                <a:gd name="connsiteX69" fmla="*/ 723423 w 828704"/>
                <a:gd name="connsiteY69" fmla="*/ 426097 h 836098"/>
                <a:gd name="connsiteX70" fmla="*/ 717862 w 828704"/>
                <a:gd name="connsiteY70" fmla="*/ 404701 h 836098"/>
                <a:gd name="connsiteX71" fmla="*/ 738604 w 828704"/>
                <a:gd name="connsiteY71" fmla="*/ 344634 h 836098"/>
                <a:gd name="connsiteX72" fmla="*/ 757906 w 828704"/>
                <a:gd name="connsiteY72" fmla="*/ 286595 h 83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28704" h="836098">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name="connsiteX0" fmla="*/ 118695 w 137015"/>
                <a:gd name="connsiteY0" fmla="*/ 337044 h 388473"/>
                <a:gd name="connsiteX1" fmla="*/ 136493 w 137015"/>
                <a:gd name="connsiteY1" fmla="*/ 204608 h 388473"/>
                <a:gd name="connsiteX2" fmla="*/ 97822 w 137015"/>
                <a:gd name="connsiteY2" fmla="*/ 75117 h 388473"/>
                <a:gd name="connsiteX3" fmla="*/ 53589 w 137015"/>
                <a:gd name="connsiteY3" fmla="*/ 53720 h 388473"/>
                <a:gd name="connsiteX4" fmla="*/ 59609 w 137015"/>
                <a:gd name="connsiteY4" fmla="*/ 9292 h 388473"/>
                <a:gd name="connsiteX5" fmla="*/ 0 w 137015"/>
                <a:gd name="connsiteY5" fmla="*/ 0 h 388473"/>
                <a:gd name="connsiteX6" fmla="*/ 37886 w 137015"/>
                <a:gd name="connsiteY6" fmla="*/ 57842 h 388473"/>
                <a:gd name="connsiteX7" fmla="*/ 39194 w 137015"/>
                <a:gd name="connsiteY7" fmla="*/ 101552 h 388473"/>
                <a:gd name="connsiteX8" fmla="*/ 45541 w 137015"/>
                <a:gd name="connsiteY8" fmla="*/ 136100 h 388473"/>
                <a:gd name="connsiteX9" fmla="*/ 58039 w 137015"/>
                <a:gd name="connsiteY9" fmla="*/ 322518 h 388473"/>
                <a:gd name="connsiteX10" fmla="*/ 96186 w 137015"/>
                <a:gd name="connsiteY10" fmla="*/ 388474 h 388473"/>
                <a:gd name="connsiteX11" fmla="*/ 137016 w 137015"/>
                <a:gd name="connsiteY11" fmla="*/ 375125 h 388473"/>
                <a:gd name="connsiteX12" fmla="*/ 118695 w 137015"/>
                <a:gd name="connsiteY12" fmla="*/ 337044 h 38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015" h="388473">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name="connsiteX0" fmla="*/ 0 w 97494"/>
                <a:gd name="connsiteY0" fmla="*/ 125173 h 151672"/>
                <a:gd name="connsiteX1" fmla="*/ 6478 w 97494"/>
                <a:gd name="connsiteY1" fmla="*/ 134857 h 151672"/>
                <a:gd name="connsiteX2" fmla="*/ 50318 w 97494"/>
                <a:gd name="connsiteY2" fmla="*/ 126547 h 151672"/>
                <a:gd name="connsiteX3" fmla="*/ 66610 w 97494"/>
                <a:gd name="connsiteY3" fmla="*/ 151673 h 151672"/>
                <a:gd name="connsiteX4" fmla="*/ 86371 w 97494"/>
                <a:gd name="connsiteY4" fmla="*/ 100439 h 151672"/>
                <a:gd name="connsiteX5" fmla="*/ 84408 w 97494"/>
                <a:gd name="connsiteY5" fmla="*/ 99392 h 151672"/>
                <a:gd name="connsiteX6" fmla="*/ 58824 w 97494"/>
                <a:gd name="connsiteY6" fmla="*/ 104889 h 151672"/>
                <a:gd name="connsiteX7" fmla="*/ 45672 w 97494"/>
                <a:gd name="connsiteY7" fmla="*/ 92456 h 151672"/>
                <a:gd name="connsiteX8" fmla="*/ 51234 w 97494"/>
                <a:gd name="connsiteY8" fmla="*/ 93176 h 151672"/>
                <a:gd name="connsiteX9" fmla="*/ 55356 w 97494"/>
                <a:gd name="connsiteY9" fmla="*/ 84212 h 151672"/>
                <a:gd name="connsiteX10" fmla="*/ 76098 w 97494"/>
                <a:gd name="connsiteY10" fmla="*/ 63470 h 151672"/>
                <a:gd name="connsiteX11" fmla="*/ 97495 w 97494"/>
                <a:gd name="connsiteY11" fmla="*/ 41353 h 151672"/>
                <a:gd name="connsiteX12" fmla="*/ 80220 w 97494"/>
                <a:gd name="connsiteY12" fmla="*/ 12367 h 151672"/>
                <a:gd name="connsiteX13" fmla="*/ 75967 w 97494"/>
                <a:gd name="connsiteY13" fmla="*/ 0 h 151672"/>
                <a:gd name="connsiteX14" fmla="*/ 28921 w 97494"/>
                <a:gd name="connsiteY14" fmla="*/ 34548 h 151672"/>
                <a:gd name="connsiteX15" fmla="*/ 0 w 97494"/>
                <a:gd name="connsiteY15" fmla="*/ 125173 h 15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494" h="151672">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name="connsiteX0" fmla="*/ 579799 w 580976"/>
                <a:gd name="connsiteY0" fmla="*/ 81071 h 539296"/>
                <a:gd name="connsiteX1" fmla="*/ 507496 w 580976"/>
                <a:gd name="connsiteY1" fmla="*/ 37886 h 539296"/>
                <a:gd name="connsiteX2" fmla="*/ 377415 w 580976"/>
                <a:gd name="connsiteY2" fmla="*/ 18190 h 539296"/>
                <a:gd name="connsiteX3" fmla="*/ 377088 w 580976"/>
                <a:gd name="connsiteY3" fmla="*/ 16358 h 539296"/>
                <a:gd name="connsiteX4" fmla="*/ 342344 w 580976"/>
                <a:gd name="connsiteY4" fmla="*/ 0 h 539296"/>
                <a:gd name="connsiteX5" fmla="*/ 284108 w 580976"/>
                <a:gd name="connsiteY5" fmla="*/ 26893 h 539296"/>
                <a:gd name="connsiteX6" fmla="*/ 265068 w 580976"/>
                <a:gd name="connsiteY6" fmla="*/ 78061 h 539296"/>
                <a:gd name="connsiteX7" fmla="*/ 252635 w 580976"/>
                <a:gd name="connsiteY7" fmla="*/ 107113 h 539296"/>
                <a:gd name="connsiteX8" fmla="*/ 172611 w 580976"/>
                <a:gd name="connsiteY8" fmla="*/ 164760 h 539296"/>
                <a:gd name="connsiteX9" fmla="*/ 124060 w 580976"/>
                <a:gd name="connsiteY9" fmla="*/ 189035 h 539296"/>
                <a:gd name="connsiteX10" fmla="*/ 22901 w 580976"/>
                <a:gd name="connsiteY10" fmla="*/ 182492 h 539296"/>
                <a:gd name="connsiteX11" fmla="*/ 0 w 580976"/>
                <a:gd name="connsiteY11" fmla="*/ 175032 h 539296"/>
                <a:gd name="connsiteX12" fmla="*/ 15377 w 580976"/>
                <a:gd name="connsiteY12" fmla="*/ 204281 h 539296"/>
                <a:gd name="connsiteX13" fmla="*/ 41746 w 580976"/>
                <a:gd name="connsiteY13" fmla="*/ 220115 h 539296"/>
                <a:gd name="connsiteX14" fmla="*/ 55879 w 580976"/>
                <a:gd name="connsiteY14" fmla="*/ 275341 h 539296"/>
                <a:gd name="connsiteX15" fmla="*/ 120265 w 580976"/>
                <a:gd name="connsiteY15" fmla="*/ 328799 h 539296"/>
                <a:gd name="connsiteX16" fmla="*/ 186876 w 580976"/>
                <a:gd name="connsiteY16" fmla="*/ 374079 h 539296"/>
                <a:gd name="connsiteX17" fmla="*/ 193288 w 580976"/>
                <a:gd name="connsiteY17" fmla="*/ 443503 h 539296"/>
                <a:gd name="connsiteX18" fmla="*/ 214553 w 580976"/>
                <a:gd name="connsiteY18" fmla="*/ 464703 h 539296"/>
                <a:gd name="connsiteX19" fmla="*/ 247859 w 580976"/>
                <a:gd name="connsiteY19" fmla="*/ 463525 h 539296"/>
                <a:gd name="connsiteX20" fmla="*/ 309693 w 580976"/>
                <a:gd name="connsiteY20" fmla="*/ 487997 h 539296"/>
                <a:gd name="connsiteX21" fmla="*/ 362497 w 580976"/>
                <a:gd name="connsiteY21" fmla="*/ 499055 h 539296"/>
                <a:gd name="connsiteX22" fmla="*/ 420208 w 580976"/>
                <a:gd name="connsiteY22" fmla="*/ 500429 h 539296"/>
                <a:gd name="connsiteX23" fmla="*/ 454233 w 580976"/>
                <a:gd name="connsiteY23" fmla="*/ 539296 h 539296"/>
                <a:gd name="connsiteX24" fmla="*/ 460253 w 580976"/>
                <a:gd name="connsiteY24" fmla="*/ 505991 h 539296"/>
                <a:gd name="connsiteX25" fmla="*/ 493166 w 580976"/>
                <a:gd name="connsiteY25" fmla="*/ 478378 h 539296"/>
                <a:gd name="connsiteX26" fmla="*/ 520713 w 580976"/>
                <a:gd name="connsiteY26" fmla="*/ 427995 h 539296"/>
                <a:gd name="connsiteX27" fmla="*/ 526994 w 580976"/>
                <a:gd name="connsiteY27" fmla="*/ 396391 h 539296"/>
                <a:gd name="connsiteX28" fmla="*/ 562982 w 580976"/>
                <a:gd name="connsiteY28" fmla="*/ 329454 h 539296"/>
                <a:gd name="connsiteX29" fmla="*/ 555523 w 580976"/>
                <a:gd name="connsiteY29" fmla="*/ 263563 h 539296"/>
                <a:gd name="connsiteX30" fmla="*/ 580976 w 580976"/>
                <a:gd name="connsiteY30" fmla="*/ 165610 h 539296"/>
                <a:gd name="connsiteX31" fmla="*/ 579799 w 580976"/>
                <a:gd name="connsiteY31" fmla="*/ 81071 h 53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0976" h="53929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name="connsiteX0" fmla="*/ 1013028 w 1216065"/>
                <a:gd name="connsiteY0" fmla="*/ 713216 h 903101"/>
                <a:gd name="connsiteX1" fmla="*/ 1013028 w 1216065"/>
                <a:gd name="connsiteY1" fmla="*/ 688679 h 903101"/>
                <a:gd name="connsiteX2" fmla="*/ 1035079 w 1216065"/>
                <a:gd name="connsiteY2" fmla="*/ 683182 h 903101"/>
                <a:gd name="connsiteX3" fmla="*/ 1044370 w 1216065"/>
                <a:gd name="connsiteY3" fmla="*/ 648307 h 903101"/>
                <a:gd name="connsiteX4" fmla="*/ 1166664 w 1216065"/>
                <a:gd name="connsiteY4" fmla="*/ 517180 h 903101"/>
                <a:gd name="connsiteX5" fmla="*/ 1198202 w 1216065"/>
                <a:gd name="connsiteY5" fmla="*/ 272396 h 903101"/>
                <a:gd name="connsiteX6" fmla="*/ 1216065 w 1216065"/>
                <a:gd name="connsiteY6" fmla="*/ 246158 h 903101"/>
                <a:gd name="connsiteX7" fmla="*/ 1191136 w 1216065"/>
                <a:gd name="connsiteY7" fmla="*/ 226462 h 903101"/>
                <a:gd name="connsiteX8" fmla="*/ 1147034 w 1216065"/>
                <a:gd name="connsiteY8" fmla="*/ 148859 h 903101"/>
                <a:gd name="connsiteX9" fmla="*/ 1155213 w 1216065"/>
                <a:gd name="connsiteY9" fmla="*/ 49729 h 903101"/>
                <a:gd name="connsiteX10" fmla="*/ 1137219 w 1216065"/>
                <a:gd name="connsiteY10" fmla="*/ 55225 h 903101"/>
                <a:gd name="connsiteX11" fmla="*/ 1098156 w 1216065"/>
                <a:gd name="connsiteY11" fmla="*/ 14003 h 903101"/>
                <a:gd name="connsiteX12" fmla="*/ 917693 w 1216065"/>
                <a:gd name="connsiteY12" fmla="*/ 0 h 903101"/>
                <a:gd name="connsiteX13" fmla="*/ 458028 w 1216065"/>
                <a:gd name="connsiteY13" fmla="*/ 316367 h 903101"/>
                <a:gd name="connsiteX14" fmla="*/ 328014 w 1216065"/>
                <a:gd name="connsiteY14" fmla="*/ 344307 h 903101"/>
                <a:gd name="connsiteX15" fmla="*/ 320554 w 1216065"/>
                <a:gd name="connsiteY15" fmla="*/ 578883 h 903101"/>
                <a:gd name="connsiteX16" fmla="*/ 252897 w 1216065"/>
                <a:gd name="connsiteY16" fmla="*/ 640978 h 903101"/>
                <a:gd name="connsiteX17" fmla="*/ 88857 w 1216065"/>
                <a:gd name="connsiteY17" fmla="*/ 643530 h 903101"/>
                <a:gd name="connsiteX18" fmla="*/ 61965 w 1216065"/>
                <a:gd name="connsiteY18" fmla="*/ 672975 h 903101"/>
                <a:gd name="connsiteX19" fmla="*/ 6805 w 1216065"/>
                <a:gd name="connsiteY19" fmla="*/ 669376 h 903101"/>
                <a:gd name="connsiteX20" fmla="*/ 0 w 1216065"/>
                <a:gd name="connsiteY20" fmla="*/ 693259 h 903101"/>
                <a:gd name="connsiteX21" fmla="*/ 15115 w 1216065"/>
                <a:gd name="connsiteY21" fmla="*/ 716618 h 903101"/>
                <a:gd name="connsiteX22" fmla="*/ 19957 w 1216065"/>
                <a:gd name="connsiteY22" fmla="*/ 744165 h 903101"/>
                <a:gd name="connsiteX23" fmla="*/ 56076 w 1216065"/>
                <a:gd name="connsiteY23" fmla="*/ 774134 h 903101"/>
                <a:gd name="connsiteX24" fmla="*/ 68770 w 1216065"/>
                <a:gd name="connsiteY24" fmla="*/ 814702 h 903101"/>
                <a:gd name="connsiteX25" fmla="*/ 89250 w 1216065"/>
                <a:gd name="connsiteY25" fmla="*/ 832041 h 903101"/>
                <a:gd name="connsiteX26" fmla="*/ 130538 w 1216065"/>
                <a:gd name="connsiteY26" fmla="*/ 830798 h 903101"/>
                <a:gd name="connsiteX27" fmla="*/ 155991 w 1216065"/>
                <a:gd name="connsiteY27" fmla="*/ 859850 h 903101"/>
                <a:gd name="connsiteX28" fmla="*/ 143101 w 1216065"/>
                <a:gd name="connsiteY28" fmla="*/ 879284 h 903101"/>
                <a:gd name="connsiteX29" fmla="*/ 155860 w 1216065"/>
                <a:gd name="connsiteY29" fmla="*/ 896035 h 903101"/>
                <a:gd name="connsiteX30" fmla="*/ 167442 w 1216065"/>
                <a:gd name="connsiteY30" fmla="*/ 894399 h 903101"/>
                <a:gd name="connsiteX31" fmla="*/ 163974 w 1216065"/>
                <a:gd name="connsiteY31" fmla="*/ 870974 h 903101"/>
                <a:gd name="connsiteX32" fmla="*/ 192895 w 1216065"/>
                <a:gd name="connsiteY32" fmla="*/ 859850 h 903101"/>
                <a:gd name="connsiteX33" fmla="*/ 241643 w 1216065"/>
                <a:gd name="connsiteY33" fmla="*/ 903101 h 903101"/>
                <a:gd name="connsiteX34" fmla="*/ 245045 w 1216065"/>
                <a:gd name="connsiteY34" fmla="*/ 847614 h 903101"/>
                <a:gd name="connsiteX35" fmla="*/ 273966 w 1216065"/>
                <a:gd name="connsiteY35" fmla="*/ 829228 h 903101"/>
                <a:gd name="connsiteX36" fmla="*/ 293531 w 1216065"/>
                <a:gd name="connsiteY36" fmla="*/ 762683 h 903101"/>
                <a:gd name="connsiteX37" fmla="*/ 414843 w 1216065"/>
                <a:gd name="connsiteY37" fmla="*/ 736772 h 903101"/>
                <a:gd name="connsiteX38" fmla="*/ 479621 w 1216065"/>
                <a:gd name="connsiteY38" fmla="*/ 767067 h 903101"/>
                <a:gd name="connsiteX39" fmla="*/ 512403 w 1216065"/>
                <a:gd name="connsiteY39" fmla="*/ 815683 h 903101"/>
                <a:gd name="connsiteX40" fmla="*/ 522283 w 1216065"/>
                <a:gd name="connsiteY40" fmla="*/ 815683 h 903101"/>
                <a:gd name="connsiteX41" fmla="*/ 543483 w 1216065"/>
                <a:gd name="connsiteY41" fmla="*/ 793240 h 903101"/>
                <a:gd name="connsiteX42" fmla="*/ 595306 w 1216065"/>
                <a:gd name="connsiteY42" fmla="*/ 788921 h 903101"/>
                <a:gd name="connsiteX43" fmla="*/ 675396 w 1216065"/>
                <a:gd name="connsiteY43" fmla="*/ 828377 h 903101"/>
                <a:gd name="connsiteX44" fmla="*/ 720806 w 1216065"/>
                <a:gd name="connsiteY44" fmla="*/ 828377 h 903101"/>
                <a:gd name="connsiteX45" fmla="*/ 780088 w 1216065"/>
                <a:gd name="connsiteY45" fmla="*/ 786762 h 903101"/>
                <a:gd name="connsiteX46" fmla="*/ 882424 w 1216065"/>
                <a:gd name="connsiteY46" fmla="*/ 781462 h 903101"/>
                <a:gd name="connsiteX47" fmla="*/ 933462 w 1216065"/>
                <a:gd name="connsiteY47" fmla="*/ 802793 h 903101"/>
                <a:gd name="connsiteX48" fmla="*/ 959831 w 1216065"/>
                <a:gd name="connsiteY48" fmla="*/ 779826 h 903101"/>
                <a:gd name="connsiteX49" fmla="*/ 991304 w 1216065"/>
                <a:gd name="connsiteY49" fmla="*/ 772171 h 903101"/>
                <a:gd name="connsiteX50" fmla="*/ 981424 w 1216065"/>
                <a:gd name="connsiteY50" fmla="*/ 748615 h 903101"/>
                <a:gd name="connsiteX51" fmla="*/ 981424 w 1216065"/>
                <a:gd name="connsiteY51" fmla="*/ 709421 h 903101"/>
                <a:gd name="connsiteX52" fmla="*/ 1013028 w 1216065"/>
                <a:gd name="connsiteY52" fmla="*/ 713216 h 90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6065" h="903101">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name="connsiteX0" fmla="*/ 219134 w 219133"/>
                <a:gd name="connsiteY0" fmla="*/ 90624 h 476742"/>
                <a:gd name="connsiteX1" fmla="*/ 202841 w 219133"/>
                <a:gd name="connsiteY1" fmla="*/ 56795 h 476742"/>
                <a:gd name="connsiteX2" fmla="*/ 203496 w 219133"/>
                <a:gd name="connsiteY2" fmla="*/ 45476 h 476742"/>
                <a:gd name="connsiteX3" fmla="*/ 152262 w 219133"/>
                <a:gd name="connsiteY3" fmla="*/ 0 h 476742"/>
                <a:gd name="connsiteX4" fmla="*/ 148270 w 219133"/>
                <a:gd name="connsiteY4" fmla="*/ 1505 h 476742"/>
                <a:gd name="connsiteX5" fmla="*/ 152393 w 219133"/>
                <a:gd name="connsiteY5" fmla="*/ 28790 h 476742"/>
                <a:gd name="connsiteX6" fmla="*/ 121443 w 219133"/>
                <a:gd name="connsiteY6" fmla="*/ 33174 h 476742"/>
                <a:gd name="connsiteX7" fmla="*/ 106066 w 219133"/>
                <a:gd name="connsiteY7" fmla="*/ 66414 h 476742"/>
                <a:gd name="connsiteX8" fmla="*/ 45737 w 219133"/>
                <a:gd name="connsiteY8" fmla="*/ 71649 h 476742"/>
                <a:gd name="connsiteX9" fmla="*/ 4973 w 219133"/>
                <a:gd name="connsiteY9" fmla="*/ 111301 h 476742"/>
                <a:gd name="connsiteX10" fmla="*/ 0 w 219133"/>
                <a:gd name="connsiteY10" fmla="*/ 148074 h 476742"/>
                <a:gd name="connsiteX11" fmla="*/ 39325 w 219133"/>
                <a:gd name="connsiteY11" fmla="*/ 167181 h 476742"/>
                <a:gd name="connsiteX12" fmla="*/ 81595 w 219133"/>
                <a:gd name="connsiteY12" fmla="*/ 308580 h 476742"/>
                <a:gd name="connsiteX13" fmla="*/ 63993 w 219133"/>
                <a:gd name="connsiteY13" fmla="*/ 439380 h 476742"/>
                <a:gd name="connsiteX14" fmla="*/ 81987 w 219133"/>
                <a:gd name="connsiteY14" fmla="*/ 476742 h 476742"/>
                <a:gd name="connsiteX15" fmla="*/ 117452 w 219133"/>
                <a:gd name="connsiteY15" fmla="*/ 474452 h 476742"/>
                <a:gd name="connsiteX16" fmla="*/ 134857 w 219133"/>
                <a:gd name="connsiteY16" fmla="*/ 286006 h 476742"/>
                <a:gd name="connsiteX17" fmla="*/ 163255 w 219133"/>
                <a:gd name="connsiteY17" fmla="*/ 239483 h 476742"/>
                <a:gd name="connsiteX18" fmla="*/ 172611 w 219133"/>
                <a:gd name="connsiteY18" fmla="*/ 211348 h 476742"/>
                <a:gd name="connsiteX19" fmla="*/ 202645 w 219133"/>
                <a:gd name="connsiteY19" fmla="*/ 186156 h 476742"/>
                <a:gd name="connsiteX20" fmla="*/ 198784 w 219133"/>
                <a:gd name="connsiteY20" fmla="*/ 133614 h 476742"/>
                <a:gd name="connsiteX21" fmla="*/ 214946 w 219133"/>
                <a:gd name="connsiteY21" fmla="*/ 122817 h 476742"/>
                <a:gd name="connsiteX22" fmla="*/ 219134 w 219133"/>
                <a:gd name="connsiteY22" fmla="*/ 90624 h 4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133" h="476742">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name="connsiteX0" fmla="*/ 952699 w 952699"/>
                <a:gd name="connsiteY0" fmla="*/ 583136 h 655962"/>
                <a:gd name="connsiteX1" fmla="*/ 942033 w 952699"/>
                <a:gd name="connsiteY1" fmla="*/ 540670 h 655962"/>
                <a:gd name="connsiteX2" fmla="*/ 872937 w 952699"/>
                <a:gd name="connsiteY2" fmla="*/ 496634 h 655962"/>
                <a:gd name="connsiteX3" fmla="*/ 862729 w 952699"/>
                <a:gd name="connsiteY3" fmla="*/ 433360 h 655962"/>
                <a:gd name="connsiteX4" fmla="*/ 805803 w 952699"/>
                <a:gd name="connsiteY4" fmla="*/ 412291 h 655962"/>
                <a:gd name="connsiteX5" fmla="*/ 803709 w 952699"/>
                <a:gd name="connsiteY5" fmla="*/ 372770 h 655962"/>
                <a:gd name="connsiteX6" fmla="*/ 713477 w 952699"/>
                <a:gd name="connsiteY6" fmla="*/ 340512 h 655962"/>
                <a:gd name="connsiteX7" fmla="*/ 725779 w 952699"/>
                <a:gd name="connsiteY7" fmla="*/ 303607 h 655962"/>
                <a:gd name="connsiteX8" fmla="*/ 711907 w 952699"/>
                <a:gd name="connsiteY8" fmla="*/ 264806 h 655962"/>
                <a:gd name="connsiteX9" fmla="*/ 797558 w 952699"/>
                <a:gd name="connsiteY9" fmla="*/ 264806 h 655962"/>
                <a:gd name="connsiteX10" fmla="*/ 803120 w 952699"/>
                <a:gd name="connsiteY10" fmla="*/ 148597 h 655962"/>
                <a:gd name="connsiteX11" fmla="*/ 741352 w 952699"/>
                <a:gd name="connsiteY11" fmla="*/ 115685 h 655962"/>
                <a:gd name="connsiteX12" fmla="*/ 731406 w 952699"/>
                <a:gd name="connsiteY12" fmla="*/ 0 h 655962"/>
                <a:gd name="connsiteX13" fmla="*/ 688744 w 952699"/>
                <a:gd name="connsiteY13" fmla="*/ 7067 h 655962"/>
                <a:gd name="connsiteX14" fmla="*/ 702419 w 952699"/>
                <a:gd name="connsiteY14" fmla="*/ 73481 h 655962"/>
                <a:gd name="connsiteX15" fmla="*/ 585688 w 952699"/>
                <a:gd name="connsiteY15" fmla="*/ 183604 h 655962"/>
                <a:gd name="connsiteX16" fmla="*/ 547082 w 952699"/>
                <a:gd name="connsiteY16" fmla="*/ 186156 h 655962"/>
                <a:gd name="connsiteX17" fmla="*/ 493558 w 952699"/>
                <a:gd name="connsiteY17" fmla="*/ 139044 h 655962"/>
                <a:gd name="connsiteX18" fmla="*/ 472096 w 952699"/>
                <a:gd name="connsiteY18" fmla="*/ 132305 h 655962"/>
                <a:gd name="connsiteX19" fmla="*/ 462281 w 952699"/>
                <a:gd name="connsiteY19" fmla="*/ 177584 h 655962"/>
                <a:gd name="connsiteX20" fmla="*/ 426097 w 952699"/>
                <a:gd name="connsiteY20" fmla="*/ 177584 h 655962"/>
                <a:gd name="connsiteX21" fmla="*/ 399074 w 952699"/>
                <a:gd name="connsiteY21" fmla="*/ 215077 h 655962"/>
                <a:gd name="connsiteX22" fmla="*/ 318788 w 952699"/>
                <a:gd name="connsiteY22" fmla="*/ 215077 h 655962"/>
                <a:gd name="connsiteX23" fmla="*/ 302299 w 952699"/>
                <a:gd name="connsiteY23" fmla="*/ 194466 h 655962"/>
                <a:gd name="connsiteX24" fmla="*/ 178762 w 952699"/>
                <a:gd name="connsiteY24" fmla="*/ 200878 h 655962"/>
                <a:gd name="connsiteX25" fmla="*/ 160113 w 952699"/>
                <a:gd name="connsiteY25" fmla="*/ 132501 h 655962"/>
                <a:gd name="connsiteX26" fmla="*/ 90297 w 952699"/>
                <a:gd name="connsiteY26" fmla="*/ 139437 h 655962"/>
                <a:gd name="connsiteX27" fmla="*/ 51495 w 952699"/>
                <a:gd name="connsiteY27" fmla="*/ 229407 h 655962"/>
                <a:gd name="connsiteX28" fmla="*/ 0 w 952699"/>
                <a:gd name="connsiteY28" fmla="*/ 252635 h 655962"/>
                <a:gd name="connsiteX29" fmla="*/ 28005 w 952699"/>
                <a:gd name="connsiteY29" fmla="*/ 264740 h 655962"/>
                <a:gd name="connsiteX30" fmla="*/ 43971 w 952699"/>
                <a:gd name="connsiteY30" fmla="*/ 292746 h 655962"/>
                <a:gd name="connsiteX31" fmla="*/ 107375 w 952699"/>
                <a:gd name="connsiteY31" fmla="*/ 303346 h 655962"/>
                <a:gd name="connsiteX32" fmla="*/ 123013 w 952699"/>
                <a:gd name="connsiteY32" fmla="*/ 343587 h 655962"/>
                <a:gd name="connsiteX33" fmla="*/ 201598 w 952699"/>
                <a:gd name="connsiteY33" fmla="*/ 409739 h 655962"/>
                <a:gd name="connsiteX34" fmla="*/ 230716 w 952699"/>
                <a:gd name="connsiteY34" fmla="*/ 459730 h 655962"/>
                <a:gd name="connsiteX35" fmla="*/ 295363 w 952699"/>
                <a:gd name="connsiteY35" fmla="*/ 513581 h 655962"/>
                <a:gd name="connsiteX36" fmla="*/ 295363 w 952699"/>
                <a:gd name="connsiteY36" fmla="*/ 539296 h 655962"/>
                <a:gd name="connsiteX37" fmla="*/ 353729 w 952699"/>
                <a:gd name="connsiteY37" fmla="*/ 601391 h 655962"/>
                <a:gd name="connsiteX38" fmla="*/ 380753 w 952699"/>
                <a:gd name="connsiteY38" fmla="*/ 596026 h 655962"/>
                <a:gd name="connsiteX39" fmla="*/ 425378 w 952699"/>
                <a:gd name="connsiteY39" fmla="*/ 596026 h 655962"/>
                <a:gd name="connsiteX40" fmla="*/ 464245 w 952699"/>
                <a:gd name="connsiteY40" fmla="*/ 577770 h 655962"/>
                <a:gd name="connsiteX41" fmla="*/ 562328 w 952699"/>
                <a:gd name="connsiteY41" fmla="*/ 655962 h 655962"/>
                <a:gd name="connsiteX42" fmla="*/ 577770 w 952699"/>
                <a:gd name="connsiteY42" fmla="*/ 655177 h 655962"/>
                <a:gd name="connsiteX43" fmla="*/ 636463 w 952699"/>
                <a:gd name="connsiteY43" fmla="*/ 655177 h 655962"/>
                <a:gd name="connsiteX44" fmla="*/ 733434 w 952699"/>
                <a:gd name="connsiteY44" fmla="*/ 651447 h 655962"/>
                <a:gd name="connsiteX45" fmla="*/ 796708 w 952699"/>
                <a:gd name="connsiteY45" fmla="*/ 626845 h 655962"/>
                <a:gd name="connsiteX46" fmla="*/ 831060 w 952699"/>
                <a:gd name="connsiteY46" fmla="*/ 579210 h 655962"/>
                <a:gd name="connsiteX47" fmla="*/ 952699 w 952699"/>
                <a:gd name="connsiteY47" fmla="*/ 583136 h 6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2699" h="655962">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name="connsiteX0" fmla="*/ 64778 w 692277"/>
                <a:gd name="connsiteY0" fmla="*/ 675592 h 691099"/>
                <a:gd name="connsiteX1" fmla="*/ 114703 w 692277"/>
                <a:gd name="connsiteY1" fmla="*/ 691099 h 691099"/>
                <a:gd name="connsiteX2" fmla="*/ 149906 w 692277"/>
                <a:gd name="connsiteY2" fmla="*/ 681219 h 691099"/>
                <a:gd name="connsiteX3" fmla="*/ 238306 w 692277"/>
                <a:gd name="connsiteY3" fmla="*/ 585295 h 691099"/>
                <a:gd name="connsiteX4" fmla="*/ 271873 w 692277"/>
                <a:gd name="connsiteY4" fmla="*/ 573059 h 691099"/>
                <a:gd name="connsiteX5" fmla="*/ 336062 w 692277"/>
                <a:gd name="connsiteY5" fmla="*/ 601326 h 691099"/>
                <a:gd name="connsiteX6" fmla="*/ 398354 w 692277"/>
                <a:gd name="connsiteY6" fmla="*/ 591119 h 691099"/>
                <a:gd name="connsiteX7" fmla="*/ 433884 w 692277"/>
                <a:gd name="connsiteY7" fmla="*/ 526144 h 691099"/>
                <a:gd name="connsiteX8" fmla="*/ 492839 w 692277"/>
                <a:gd name="connsiteY8" fmla="*/ 485183 h 691099"/>
                <a:gd name="connsiteX9" fmla="*/ 547606 w 692277"/>
                <a:gd name="connsiteY9" fmla="*/ 416348 h 691099"/>
                <a:gd name="connsiteX10" fmla="*/ 588697 w 692277"/>
                <a:gd name="connsiteY10" fmla="*/ 394493 h 691099"/>
                <a:gd name="connsiteX11" fmla="*/ 616703 w 692277"/>
                <a:gd name="connsiteY11" fmla="*/ 367797 h 691099"/>
                <a:gd name="connsiteX12" fmla="*/ 692277 w 692277"/>
                <a:gd name="connsiteY12" fmla="*/ 331024 h 691099"/>
                <a:gd name="connsiteX13" fmla="*/ 653410 w 692277"/>
                <a:gd name="connsiteY13" fmla="*/ 315647 h 691099"/>
                <a:gd name="connsiteX14" fmla="*/ 615852 w 692277"/>
                <a:gd name="connsiteY14" fmla="*/ 317021 h 691099"/>
                <a:gd name="connsiteX15" fmla="*/ 583921 w 692277"/>
                <a:gd name="connsiteY15" fmla="*/ 285090 h 691099"/>
                <a:gd name="connsiteX16" fmla="*/ 577705 w 692277"/>
                <a:gd name="connsiteY16" fmla="*/ 217760 h 691099"/>
                <a:gd name="connsiteX17" fmla="*/ 517376 w 692277"/>
                <a:gd name="connsiteY17" fmla="*/ 176668 h 691099"/>
                <a:gd name="connsiteX18" fmla="*/ 447886 w 692277"/>
                <a:gd name="connsiteY18" fmla="*/ 119022 h 691099"/>
                <a:gd name="connsiteX19" fmla="*/ 434211 w 692277"/>
                <a:gd name="connsiteY19" fmla="*/ 65433 h 691099"/>
                <a:gd name="connsiteX20" fmla="*/ 409935 w 692277"/>
                <a:gd name="connsiteY20" fmla="*/ 50841 h 691099"/>
                <a:gd name="connsiteX21" fmla="*/ 383174 w 692277"/>
                <a:gd name="connsiteY21" fmla="*/ 0 h 691099"/>
                <a:gd name="connsiteX22" fmla="*/ 318199 w 692277"/>
                <a:gd name="connsiteY22" fmla="*/ 29510 h 691099"/>
                <a:gd name="connsiteX23" fmla="*/ 271938 w 692277"/>
                <a:gd name="connsiteY23" fmla="*/ 64582 h 691099"/>
                <a:gd name="connsiteX24" fmla="*/ 259637 w 692277"/>
                <a:gd name="connsiteY24" fmla="*/ 29379 h 691099"/>
                <a:gd name="connsiteX25" fmla="*/ 217891 w 692277"/>
                <a:gd name="connsiteY25" fmla="*/ 28267 h 691099"/>
                <a:gd name="connsiteX26" fmla="*/ 111694 w 692277"/>
                <a:gd name="connsiteY26" fmla="*/ 48486 h 691099"/>
                <a:gd name="connsiteX27" fmla="*/ 88400 w 692277"/>
                <a:gd name="connsiteY27" fmla="*/ 48486 h 691099"/>
                <a:gd name="connsiteX28" fmla="*/ 80809 w 692277"/>
                <a:gd name="connsiteY28" fmla="*/ 321013 h 691099"/>
                <a:gd name="connsiteX29" fmla="*/ 4907 w 692277"/>
                <a:gd name="connsiteY29" fmla="*/ 328603 h 691099"/>
                <a:gd name="connsiteX30" fmla="*/ 0 w 692277"/>
                <a:gd name="connsiteY30" fmla="*/ 530070 h 691099"/>
                <a:gd name="connsiteX31" fmla="*/ 73285 w 692277"/>
                <a:gd name="connsiteY31" fmla="*/ 604532 h 691099"/>
                <a:gd name="connsiteX32" fmla="*/ 74789 w 692277"/>
                <a:gd name="connsiteY32" fmla="*/ 639277 h 691099"/>
                <a:gd name="connsiteX33" fmla="*/ 62750 w 692277"/>
                <a:gd name="connsiteY33" fmla="*/ 670554 h 691099"/>
                <a:gd name="connsiteX34" fmla="*/ 64778 w 692277"/>
                <a:gd name="connsiteY34" fmla="*/ 675592 h 691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2277" h="691099">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name="connsiteX0" fmla="*/ 0 w 579798"/>
                <a:gd name="connsiteY0" fmla="*/ 606233 h 672451"/>
                <a:gd name="connsiteX1" fmla="*/ 4319 w 579798"/>
                <a:gd name="connsiteY1" fmla="*/ 607673 h 672451"/>
                <a:gd name="connsiteX2" fmla="*/ 37427 w 579798"/>
                <a:gd name="connsiteY2" fmla="*/ 645689 h 672451"/>
                <a:gd name="connsiteX3" fmla="*/ 51757 w 579798"/>
                <a:gd name="connsiteY3" fmla="*/ 672451 h 672451"/>
                <a:gd name="connsiteX4" fmla="*/ 68377 w 579798"/>
                <a:gd name="connsiteY4" fmla="*/ 663487 h 672451"/>
                <a:gd name="connsiteX5" fmla="*/ 111170 w 579798"/>
                <a:gd name="connsiteY5" fmla="*/ 619385 h 672451"/>
                <a:gd name="connsiteX6" fmla="*/ 130931 w 579798"/>
                <a:gd name="connsiteY6" fmla="*/ 621872 h 672451"/>
                <a:gd name="connsiteX7" fmla="*/ 146111 w 579798"/>
                <a:gd name="connsiteY7" fmla="*/ 651055 h 672451"/>
                <a:gd name="connsiteX8" fmla="*/ 173462 w 579798"/>
                <a:gd name="connsiteY8" fmla="*/ 654654 h 672451"/>
                <a:gd name="connsiteX9" fmla="*/ 195578 w 579798"/>
                <a:gd name="connsiteY9" fmla="*/ 622723 h 672451"/>
                <a:gd name="connsiteX10" fmla="*/ 256431 w 579798"/>
                <a:gd name="connsiteY10" fmla="*/ 619451 h 672451"/>
                <a:gd name="connsiteX11" fmla="*/ 259048 w 579798"/>
                <a:gd name="connsiteY11" fmla="*/ 657009 h 672451"/>
                <a:gd name="connsiteX12" fmla="*/ 273836 w 579798"/>
                <a:gd name="connsiteY12" fmla="*/ 657729 h 672451"/>
                <a:gd name="connsiteX13" fmla="*/ 358963 w 579798"/>
                <a:gd name="connsiteY13" fmla="*/ 595372 h 672451"/>
                <a:gd name="connsiteX14" fmla="*/ 377415 w 579798"/>
                <a:gd name="connsiteY14" fmla="*/ 553756 h 672451"/>
                <a:gd name="connsiteX15" fmla="*/ 381276 w 579798"/>
                <a:gd name="connsiteY15" fmla="*/ 469675 h 672451"/>
                <a:gd name="connsiteX16" fmla="*/ 434342 w 579798"/>
                <a:gd name="connsiteY16" fmla="*/ 379379 h 672451"/>
                <a:gd name="connsiteX17" fmla="*/ 508281 w 579798"/>
                <a:gd name="connsiteY17" fmla="*/ 337502 h 672451"/>
                <a:gd name="connsiteX18" fmla="*/ 514104 w 579798"/>
                <a:gd name="connsiteY18" fmla="*/ 282865 h 672451"/>
                <a:gd name="connsiteX19" fmla="*/ 531967 w 579798"/>
                <a:gd name="connsiteY19" fmla="*/ 132043 h 672451"/>
                <a:gd name="connsiteX20" fmla="*/ 575153 w 579798"/>
                <a:gd name="connsiteY20" fmla="*/ 29183 h 672451"/>
                <a:gd name="connsiteX21" fmla="*/ 579799 w 579798"/>
                <a:gd name="connsiteY21" fmla="*/ 5038 h 672451"/>
                <a:gd name="connsiteX22" fmla="*/ 528434 w 579798"/>
                <a:gd name="connsiteY22" fmla="*/ 22182 h 672451"/>
                <a:gd name="connsiteX23" fmla="*/ 499971 w 579798"/>
                <a:gd name="connsiteY23" fmla="*/ 3141 h 672451"/>
                <a:gd name="connsiteX24" fmla="*/ 470526 w 579798"/>
                <a:gd name="connsiteY24" fmla="*/ 0 h 672451"/>
                <a:gd name="connsiteX25" fmla="*/ 390109 w 579798"/>
                <a:gd name="connsiteY25" fmla="*/ 59413 h 672451"/>
                <a:gd name="connsiteX26" fmla="*/ 392792 w 579798"/>
                <a:gd name="connsiteY26" fmla="*/ 158609 h 672451"/>
                <a:gd name="connsiteX27" fmla="*/ 360207 w 579798"/>
                <a:gd name="connsiteY27" fmla="*/ 160637 h 672451"/>
                <a:gd name="connsiteX28" fmla="*/ 294120 w 579798"/>
                <a:gd name="connsiteY28" fmla="*/ 117386 h 672451"/>
                <a:gd name="connsiteX29" fmla="*/ 165021 w 579798"/>
                <a:gd name="connsiteY29" fmla="*/ 116208 h 672451"/>
                <a:gd name="connsiteX30" fmla="*/ 150299 w 579798"/>
                <a:gd name="connsiteY30" fmla="*/ 170976 h 672451"/>
                <a:gd name="connsiteX31" fmla="*/ 163778 w 579798"/>
                <a:gd name="connsiteY31" fmla="*/ 174967 h 672451"/>
                <a:gd name="connsiteX32" fmla="*/ 177650 w 579798"/>
                <a:gd name="connsiteY32" fmla="*/ 143428 h 672451"/>
                <a:gd name="connsiteX33" fmla="*/ 241119 w 579798"/>
                <a:gd name="connsiteY33" fmla="*/ 160834 h 672451"/>
                <a:gd name="connsiteX34" fmla="*/ 259310 w 579798"/>
                <a:gd name="connsiteY34" fmla="*/ 216975 h 672451"/>
                <a:gd name="connsiteX35" fmla="*/ 223976 w 579798"/>
                <a:gd name="connsiteY35" fmla="*/ 268732 h 672451"/>
                <a:gd name="connsiteX36" fmla="*/ 251000 w 579798"/>
                <a:gd name="connsiteY36" fmla="*/ 343652 h 672451"/>
                <a:gd name="connsiteX37" fmla="*/ 229211 w 579798"/>
                <a:gd name="connsiteY37" fmla="*/ 487931 h 672451"/>
                <a:gd name="connsiteX38" fmla="*/ 185371 w 579798"/>
                <a:gd name="connsiteY38" fmla="*/ 489829 h 672451"/>
                <a:gd name="connsiteX39" fmla="*/ 175229 w 579798"/>
                <a:gd name="connsiteY39" fmla="*/ 461954 h 672451"/>
                <a:gd name="connsiteX40" fmla="*/ 143952 w 579798"/>
                <a:gd name="connsiteY40" fmla="*/ 463067 h 672451"/>
                <a:gd name="connsiteX41" fmla="*/ 114638 w 579798"/>
                <a:gd name="connsiteY41" fmla="*/ 446120 h 672451"/>
                <a:gd name="connsiteX42" fmla="*/ 94747 w 579798"/>
                <a:gd name="connsiteY42" fmla="*/ 463917 h 672451"/>
                <a:gd name="connsiteX43" fmla="*/ 31800 w 579798"/>
                <a:gd name="connsiteY43" fmla="*/ 495391 h 672451"/>
                <a:gd name="connsiteX44" fmla="*/ 47700 w 579798"/>
                <a:gd name="connsiteY44" fmla="*/ 573583 h 672451"/>
                <a:gd name="connsiteX45" fmla="*/ 6085 w 579798"/>
                <a:gd name="connsiteY45" fmla="*/ 576396 h 672451"/>
                <a:gd name="connsiteX46" fmla="*/ 0 w 579798"/>
                <a:gd name="connsiteY46" fmla="*/ 606233 h 67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79798" h="672451">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name="connsiteX0" fmla="*/ 133548 w 140156"/>
                <a:gd name="connsiteY0" fmla="*/ 36119 h 100308"/>
                <a:gd name="connsiteX1" fmla="*/ 139175 w 140156"/>
                <a:gd name="connsiteY1" fmla="*/ 20022 h 100308"/>
                <a:gd name="connsiteX2" fmla="*/ 50579 w 140156"/>
                <a:gd name="connsiteY2" fmla="*/ 18714 h 100308"/>
                <a:gd name="connsiteX3" fmla="*/ 32455 w 140156"/>
                <a:gd name="connsiteY3" fmla="*/ 0 h 100308"/>
                <a:gd name="connsiteX4" fmla="*/ 29052 w 140156"/>
                <a:gd name="connsiteY4" fmla="*/ 36511 h 100308"/>
                <a:gd name="connsiteX5" fmla="*/ 0 w 140156"/>
                <a:gd name="connsiteY5" fmla="*/ 94616 h 100308"/>
                <a:gd name="connsiteX6" fmla="*/ 8506 w 140156"/>
                <a:gd name="connsiteY6" fmla="*/ 100308 h 100308"/>
                <a:gd name="connsiteX7" fmla="*/ 140157 w 140156"/>
                <a:gd name="connsiteY7" fmla="*/ 86895 h 100308"/>
                <a:gd name="connsiteX8" fmla="*/ 133548 w 140156"/>
                <a:gd name="connsiteY8" fmla="*/ 36119 h 10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56" h="100308">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name="connsiteX0" fmla="*/ 463132 w 910625"/>
                <a:gd name="connsiteY0" fmla="*/ 674938 h 763402"/>
                <a:gd name="connsiteX1" fmla="*/ 474648 w 910625"/>
                <a:gd name="connsiteY1" fmla="*/ 622395 h 763402"/>
                <a:gd name="connsiteX2" fmla="*/ 516002 w 910625"/>
                <a:gd name="connsiteY2" fmla="*/ 574498 h 763402"/>
                <a:gd name="connsiteX3" fmla="*/ 529416 w 910625"/>
                <a:gd name="connsiteY3" fmla="*/ 549242 h 763402"/>
                <a:gd name="connsiteX4" fmla="*/ 626125 w 910625"/>
                <a:gd name="connsiteY4" fmla="*/ 543549 h 763402"/>
                <a:gd name="connsiteX5" fmla="*/ 652167 w 910625"/>
                <a:gd name="connsiteY5" fmla="*/ 580780 h 763402"/>
                <a:gd name="connsiteX6" fmla="*/ 673040 w 910625"/>
                <a:gd name="connsiteY6" fmla="*/ 576592 h 763402"/>
                <a:gd name="connsiteX7" fmla="*/ 754635 w 910625"/>
                <a:gd name="connsiteY7" fmla="*/ 400775 h 763402"/>
                <a:gd name="connsiteX8" fmla="*/ 787024 w 910625"/>
                <a:gd name="connsiteY8" fmla="*/ 384613 h 763402"/>
                <a:gd name="connsiteX9" fmla="*/ 847745 w 910625"/>
                <a:gd name="connsiteY9" fmla="*/ 199766 h 763402"/>
                <a:gd name="connsiteX10" fmla="*/ 910626 w 910625"/>
                <a:gd name="connsiteY10" fmla="*/ 168947 h 763402"/>
                <a:gd name="connsiteX11" fmla="*/ 910626 w 910625"/>
                <a:gd name="connsiteY11" fmla="*/ 123602 h 763402"/>
                <a:gd name="connsiteX12" fmla="*/ 883602 w 910625"/>
                <a:gd name="connsiteY12" fmla="*/ 114965 h 763402"/>
                <a:gd name="connsiteX13" fmla="*/ 881967 w 910625"/>
                <a:gd name="connsiteY13" fmla="*/ 102075 h 763402"/>
                <a:gd name="connsiteX14" fmla="*/ 866001 w 910625"/>
                <a:gd name="connsiteY14" fmla="*/ 86109 h 763402"/>
                <a:gd name="connsiteX15" fmla="*/ 858672 w 910625"/>
                <a:gd name="connsiteY15" fmla="*/ 57908 h 763402"/>
                <a:gd name="connsiteX16" fmla="*/ 836098 w 910625"/>
                <a:gd name="connsiteY16" fmla="*/ 42531 h 763402"/>
                <a:gd name="connsiteX17" fmla="*/ 828966 w 910625"/>
                <a:gd name="connsiteY17" fmla="*/ 32389 h 763402"/>
                <a:gd name="connsiteX18" fmla="*/ 795465 w 910625"/>
                <a:gd name="connsiteY18" fmla="*/ 40503 h 763402"/>
                <a:gd name="connsiteX19" fmla="*/ 763664 w 910625"/>
                <a:gd name="connsiteY19" fmla="*/ 68181 h 763402"/>
                <a:gd name="connsiteX20" fmla="*/ 705756 w 910625"/>
                <a:gd name="connsiteY20" fmla="*/ 43971 h 763402"/>
                <a:gd name="connsiteX21" fmla="*/ 613235 w 910625"/>
                <a:gd name="connsiteY21" fmla="*/ 48747 h 763402"/>
                <a:gd name="connsiteX22" fmla="*/ 553495 w 910625"/>
                <a:gd name="connsiteY22" fmla="*/ 90690 h 763402"/>
                <a:gd name="connsiteX23" fmla="*/ 497681 w 910625"/>
                <a:gd name="connsiteY23" fmla="*/ 90690 h 763402"/>
                <a:gd name="connsiteX24" fmla="*/ 418311 w 910625"/>
                <a:gd name="connsiteY24" fmla="*/ 51626 h 763402"/>
                <a:gd name="connsiteX25" fmla="*/ 378986 w 910625"/>
                <a:gd name="connsiteY25" fmla="*/ 54898 h 763402"/>
                <a:gd name="connsiteX26" fmla="*/ 357131 w 910625"/>
                <a:gd name="connsiteY26" fmla="*/ 78061 h 763402"/>
                <a:gd name="connsiteX27" fmla="*/ 328995 w 910625"/>
                <a:gd name="connsiteY27" fmla="*/ 78061 h 763402"/>
                <a:gd name="connsiteX28" fmla="*/ 293465 w 910625"/>
                <a:gd name="connsiteY28" fmla="*/ 25388 h 763402"/>
                <a:gd name="connsiteX29" fmla="*/ 239222 w 910625"/>
                <a:gd name="connsiteY29" fmla="*/ 0 h 763402"/>
                <a:gd name="connsiteX30" fmla="*/ 135249 w 910625"/>
                <a:gd name="connsiteY30" fmla="*/ 22247 h 763402"/>
                <a:gd name="connsiteX31" fmla="*/ 116863 w 910625"/>
                <a:gd name="connsiteY31" fmla="*/ 84801 h 763402"/>
                <a:gd name="connsiteX32" fmla="*/ 90035 w 910625"/>
                <a:gd name="connsiteY32" fmla="*/ 101813 h 763402"/>
                <a:gd name="connsiteX33" fmla="*/ 85455 w 910625"/>
                <a:gd name="connsiteY33" fmla="*/ 178042 h 763402"/>
                <a:gd name="connsiteX34" fmla="*/ 102075 w 910625"/>
                <a:gd name="connsiteY34" fmla="*/ 212525 h 763402"/>
                <a:gd name="connsiteX35" fmla="*/ 96055 w 910625"/>
                <a:gd name="connsiteY35" fmla="*/ 258851 h 763402"/>
                <a:gd name="connsiteX36" fmla="*/ 81856 w 910625"/>
                <a:gd name="connsiteY36" fmla="*/ 268274 h 763402"/>
                <a:gd name="connsiteX37" fmla="*/ 85651 w 910625"/>
                <a:gd name="connsiteY37" fmla="*/ 319507 h 763402"/>
                <a:gd name="connsiteX38" fmla="*/ 52346 w 910625"/>
                <a:gd name="connsiteY38" fmla="*/ 347513 h 763402"/>
                <a:gd name="connsiteX39" fmla="*/ 43971 w 910625"/>
                <a:gd name="connsiteY39" fmla="*/ 372573 h 763402"/>
                <a:gd name="connsiteX40" fmla="*/ 16685 w 910625"/>
                <a:gd name="connsiteY40" fmla="*/ 417198 h 763402"/>
                <a:gd name="connsiteX41" fmla="*/ 0 w 910625"/>
                <a:gd name="connsiteY41" fmla="*/ 598251 h 763402"/>
                <a:gd name="connsiteX42" fmla="*/ 90690 w 910625"/>
                <a:gd name="connsiteY42" fmla="*/ 592296 h 763402"/>
                <a:gd name="connsiteX43" fmla="*/ 129033 w 910625"/>
                <a:gd name="connsiteY43" fmla="*/ 598774 h 763402"/>
                <a:gd name="connsiteX44" fmla="*/ 159656 w 910625"/>
                <a:gd name="connsiteY44" fmla="*/ 617357 h 763402"/>
                <a:gd name="connsiteX45" fmla="*/ 169732 w 910625"/>
                <a:gd name="connsiteY45" fmla="*/ 634697 h 763402"/>
                <a:gd name="connsiteX46" fmla="*/ 180659 w 910625"/>
                <a:gd name="connsiteY46" fmla="*/ 641109 h 763402"/>
                <a:gd name="connsiteX47" fmla="*/ 189951 w 910625"/>
                <a:gd name="connsiteY47" fmla="*/ 662505 h 763402"/>
                <a:gd name="connsiteX48" fmla="*/ 204870 w 910625"/>
                <a:gd name="connsiteY48" fmla="*/ 672582 h 763402"/>
                <a:gd name="connsiteX49" fmla="*/ 201991 w 910625"/>
                <a:gd name="connsiteY49" fmla="*/ 679845 h 763402"/>
                <a:gd name="connsiteX50" fmla="*/ 208861 w 910625"/>
                <a:gd name="connsiteY50" fmla="*/ 721460 h 763402"/>
                <a:gd name="connsiteX51" fmla="*/ 231893 w 910625"/>
                <a:gd name="connsiteY51" fmla="*/ 746848 h 763402"/>
                <a:gd name="connsiteX52" fmla="*/ 240792 w 910625"/>
                <a:gd name="connsiteY52" fmla="*/ 753326 h 763402"/>
                <a:gd name="connsiteX53" fmla="*/ 261338 w 910625"/>
                <a:gd name="connsiteY53" fmla="*/ 755354 h 763402"/>
                <a:gd name="connsiteX54" fmla="*/ 270237 w 910625"/>
                <a:gd name="connsiteY54" fmla="*/ 763402 h 763402"/>
                <a:gd name="connsiteX55" fmla="*/ 298831 w 910625"/>
                <a:gd name="connsiteY55" fmla="*/ 753719 h 763402"/>
                <a:gd name="connsiteX56" fmla="*/ 317414 w 910625"/>
                <a:gd name="connsiteY56" fmla="*/ 755747 h 763402"/>
                <a:gd name="connsiteX57" fmla="*/ 338810 w 910625"/>
                <a:gd name="connsiteY57" fmla="*/ 733107 h 763402"/>
                <a:gd name="connsiteX58" fmla="*/ 344830 w 910625"/>
                <a:gd name="connsiteY58" fmla="*/ 733107 h 763402"/>
                <a:gd name="connsiteX59" fmla="*/ 369040 w 910625"/>
                <a:gd name="connsiteY59" fmla="*/ 744820 h 763402"/>
                <a:gd name="connsiteX60" fmla="*/ 423938 w 910625"/>
                <a:gd name="connsiteY60" fmla="*/ 744427 h 763402"/>
                <a:gd name="connsiteX61" fmla="*/ 429565 w 910625"/>
                <a:gd name="connsiteY61" fmla="*/ 717796 h 763402"/>
                <a:gd name="connsiteX62" fmla="*/ 435454 w 910625"/>
                <a:gd name="connsiteY62" fmla="*/ 717469 h 763402"/>
                <a:gd name="connsiteX63" fmla="*/ 463132 w 910625"/>
                <a:gd name="connsiteY63" fmla="*/ 674938 h 7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0625" h="763402">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name="connsiteX0" fmla="*/ 39129 w 594913"/>
                <a:gd name="connsiteY0" fmla="*/ 681677 h 866655"/>
                <a:gd name="connsiteX1" fmla="*/ 66545 w 594913"/>
                <a:gd name="connsiteY1" fmla="*/ 695418 h 866655"/>
                <a:gd name="connsiteX2" fmla="*/ 73023 w 594913"/>
                <a:gd name="connsiteY2" fmla="*/ 695811 h 866655"/>
                <a:gd name="connsiteX3" fmla="*/ 81464 w 594913"/>
                <a:gd name="connsiteY3" fmla="*/ 689333 h 866655"/>
                <a:gd name="connsiteX4" fmla="*/ 92783 w 594913"/>
                <a:gd name="connsiteY4" fmla="*/ 686519 h 866655"/>
                <a:gd name="connsiteX5" fmla="*/ 93176 w 594913"/>
                <a:gd name="connsiteY5" fmla="*/ 704709 h 866655"/>
                <a:gd name="connsiteX6" fmla="*/ 88334 w 594913"/>
                <a:gd name="connsiteY6" fmla="*/ 711122 h 866655"/>
                <a:gd name="connsiteX7" fmla="*/ 88334 w 594913"/>
                <a:gd name="connsiteY7" fmla="*/ 717992 h 866655"/>
                <a:gd name="connsiteX8" fmla="*/ 113984 w 594913"/>
                <a:gd name="connsiteY8" fmla="*/ 752475 h 866655"/>
                <a:gd name="connsiteX9" fmla="*/ 102009 w 594913"/>
                <a:gd name="connsiteY9" fmla="*/ 794810 h 866655"/>
                <a:gd name="connsiteX10" fmla="*/ 125173 w 594913"/>
                <a:gd name="connsiteY10" fmla="*/ 818759 h 866655"/>
                <a:gd name="connsiteX11" fmla="*/ 379444 w 594913"/>
                <a:gd name="connsiteY11" fmla="*/ 822554 h 866655"/>
                <a:gd name="connsiteX12" fmla="*/ 521433 w 594913"/>
                <a:gd name="connsiteY12" fmla="*/ 823797 h 866655"/>
                <a:gd name="connsiteX13" fmla="*/ 586931 w 594913"/>
                <a:gd name="connsiteY13" fmla="*/ 866655 h 866655"/>
                <a:gd name="connsiteX14" fmla="*/ 594913 w 594913"/>
                <a:gd name="connsiteY14" fmla="*/ 866132 h 866655"/>
                <a:gd name="connsiteX15" fmla="*/ 592754 w 594913"/>
                <a:gd name="connsiteY15" fmla="*/ 784603 h 866655"/>
                <a:gd name="connsiteX16" fmla="*/ 526275 w 594913"/>
                <a:gd name="connsiteY16" fmla="*/ 728003 h 866655"/>
                <a:gd name="connsiteX17" fmla="*/ 467189 w 594913"/>
                <a:gd name="connsiteY17" fmla="*/ 620301 h 866655"/>
                <a:gd name="connsiteX18" fmla="*/ 472555 w 594913"/>
                <a:gd name="connsiteY18" fmla="*/ 527452 h 866655"/>
                <a:gd name="connsiteX19" fmla="*/ 526013 w 594913"/>
                <a:gd name="connsiteY19" fmla="*/ 453579 h 866655"/>
                <a:gd name="connsiteX20" fmla="*/ 534192 w 594913"/>
                <a:gd name="connsiteY20" fmla="*/ 403654 h 866655"/>
                <a:gd name="connsiteX21" fmla="*/ 508019 w 594913"/>
                <a:gd name="connsiteY21" fmla="*/ 321601 h 866655"/>
                <a:gd name="connsiteX22" fmla="*/ 449064 w 594913"/>
                <a:gd name="connsiteY22" fmla="*/ 281884 h 866655"/>
                <a:gd name="connsiteX23" fmla="*/ 436632 w 594913"/>
                <a:gd name="connsiteY23" fmla="*/ 202579 h 866655"/>
                <a:gd name="connsiteX24" fmla="*/ 494278 w 594913"/>
                <a:gd name="connsiteY24" fmla="*/ 201009 h 866655"/>
                <a:gd name="connsiteX25" fmla="*/ 535173 w 594913"/>
                <a:gd name="connsiteY25" fmla="*/ 211217 h 866655"/>
                <a:gd name="connsiteX26" fmla="*/ 536744 w 594913"/>
                <a:gd name="connsiteY26" fmla="*/ 186941 h 866655"/>
                <a:gd name="connsiteX27" fmla="*/ 504093 w 594913"/>
                <a:gd name="connsiteY27" fmla="*/ 145522 h 866655"/>
                <a:gd name="connsiteX28" fmla="*/ 502784 w 594913"/>
                <a:gd name="connsiteY28" fmla="*/ 54375 h 866655"/>
                <a:gd name="connsiteX29" fmla="*/ 494278 w 594913"/>
                <a:gd name="connsiteY29" fmla="*/ 0 h 866655"/>
                <a:gd name="connsiteX30" fmla="*/ 477593 w 594913"/>
                <a:gd name="connsiteY30" fmla="*/ 2879 h 866655"/>
                <a:gd name="connsiteX31" fmla="*/ 468301 w 594913"/>
                <a:gd name="connsiteY31" fmla="*/ 12170 h 866655"/>
                <a:gd name="connsiteX32" fmla="*/ 485052 w 594913"/>
                <a:gd name="connsiteY32" fmla="*/ 17536 h 866655"/>
                <a:gd name="connsiteX33" fmla="*/ 485052 w 594913"/>
                <a:gd name="connsiteY33" fmla="*/ 88596 h 866655"/>
                <a:gd name="connsiteX34" fmla="*/ 418769 w 594913"/>
                <a:gd name="connsiteY34" fmla="*/ 121050 h 866655"/>
                <a:gd name="connsiteX35" fmla="*/ 358047 w 594913"/>
                <a:gd name="connsiteY35" fmla="*/ 305832 h 866655"/>
                <a:gd name="connsiteX36" fmla="*/ 324546 w 594913"/>
                <a:gd name="connsiteY36" fmla="*/ 322583 h 866655"/>
                <a:gd name="connsiteX37" fmla="*/ 241643 w 594913"/>
                <a:gd name="connsiteY37" fmla="*/ 501149 h 866655"/>
                <a:gd name="connsiteX38" fmla="*/ 199177 w 594913"/>
                <a:gd name="connsiteY38" fmla="*/ 509655 h 866655"/>
                <a:gd name="connsiteX39" fmla="*/ 172088 w 594913"/>
                <a:gd name="connsiteY39" fmla="*/ 470919 h 866655"/>
                <a:gd name="connsiteX40" fmla="*/ 96644 w 594913"/>
                <a:gd name="connsiteY40" fmla="*/ 475368 h 866655"/>
                <a:gd name="connsiteX41" fmla="*/ 87222 w 594913"/>
                <a:gd name="connsiteY41" fmla="*/ 493100 h 866655"/>
                <a:gd name="connsiteX42" fmla="*/ 47635 w 594913"/>
                <a:gd name="connsiteY42" fmla="*/ 538969 h 866655"/>
                <a:gd name="connsiteX43" fmla="*/ 36381 w 594913"/>
                <a:gd name="connsiteY43" fmla="*/ 590202 h 866655"/>
                <a:gd name="connsiteX44" fmla="*/ 2486 w 594913"/>
                <a:gd name="connsiteY44" fmla="*/ 642287 h 866655"/>
                <a:gd name="connsiteX45" fmla="*/ 0 w 594913"/>
                <a:gd name="connsiteY45" fmla="*/ 640651 h 866655"/>
                <a:gd name="connsiteX46" fmla="*/ 1178 w 594913"/>
                <a:gd name="connsiteY46" fmla="*/ 648568 h 866655"/>
                <a:gd name="connsiteX47" fmla="*/ 26566 w 594913"/>
                <a:gd name="connsiteY47" fmla="*/ 647783 h 866655"/>
                <a:gd name="connsiteX48" fmla="*/ 39129 w 594913"/>
                <a:gd name="connsiteY48" fmla="*/ 681677 h 86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94913" h="866655">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name="connsiteX0" fmla="*/ 181248 w 436697"/>
                <a:gd name="connsiteY0" fmla="*/ 481061 h 481060"/>
                <a:gd name="connsiteX1" fmla="*/ 188708 w 436697"/>
                <a:gd name="connsiteY1" fmla="*/ 444549 h 481060"/>
                <a:gd name="connsiteX2" fmla="*/ 223060 w 436697"/>
                <a:gd name="connsiteY2" fmla="*/ 442259 h 481060"/>
                <a:gd name="connsiteX3" fmla="*/ 208599 w 436697"/>
                <a:gd name="connsiteY3" fmla="*/ 371069 h 481060"/>
                <a:gd name="connsiteX4" fmla="*/ 282342 w 436697"/>
                <a:gd name="connsiteY4" fmla="*/ 334230 h 481060"/>
                <a:gd name="connsiteX5" fmla="*/ 310543 w 436697"/>
                <a:gd name="connsiteY5" fmla="*/ 308973 h 481060"/>
                <a:gd name="connsiteX6" fmla="*/ 347055 w 436697"/>
                <a:gd name="connsiteY6" fmla="*/ 330042 h 481060"/>
                <a:gd name="connsiteX7" fmla="*/ 386641 w 436697"/>
                <a:gd name="connsiteY7" fmla="*/ 328603 h 481060"/>
                <a:gd name="connsiteX8" fmla="*/ 396783 w 436697"/>
                <a:gd name="connsiteY8" fmla="*/ 356412 h 481060"/>
                <a:gd name="connsiteX9" fmla="*/ 411113 w 436697"/>
                <a:gd name="connsiteY9" fmla="*/ 355757 h 481060"/>
                <a:gd name="connsiteX10" fmla="*/ 429827 w 436697"/>
                <a:gd name="connsiteY10" fmla="*/ 231697 h 481060"/>
                <a:gd name="connsiteX11" fmla="*/ 401167 w 436697"/>
                <a:gd name="connsiteY11" fmla="*/ 152196 h 481060"/>
                <a:gd name="connsiteX12" fmla="*/ 436697 w 436697"/>
                <a:gd name="connsiteY12" fmla="*/ 100112 h 481060"/>
                <a:gd name="connsiteX13" fmla="*/ 424527 w 436697"/>
                <a:gd name="connsiteY13" fmla="*/ 62619 h 481060"/>
                <a:gd name="connsiteX14" fmla="*/ 386772 w 436697"/>
                <a:gd name="connsiteY14" fmla="*/ 52215 h 481060"/>
                <a:gd name="connsiteX15" fmla="*/ 372770 w 436697"/>
                <a:gd name="connsiteY15" fmla="*/ 83950 h 481060"/>
                <a:gd name="connsiteX16" fmla="*/ 325527 w 436697"/>
                <a:gd name="connsiteY16" fmla="*/ 70209 h 481060"/>
                <a:gd name="connsiteX17" fmla="*/ 343718 w 436697"/>
                <a:gd name="connsiteY17" fmla="*/ 2094 h 481060"/>
                <a:gd name="connsiteX18" fmla="*/ 202383 w 436697"/>
                <a:gd name="connsiteY18" fmla="*/ 0 h 481060"/>
                <a:gd name="connsiteX19" fmla="*/ 196167 w 436697"/>
                <a:gd name="connsiteY19" fmla="*/ 17863 h 481060"/>
                <a:gd name="connsiteX20" fmla="*/ 204739 w 436697"/>
                <a:gd name="connsiteY20" fmla="*/ 83492 h 481060"/>
                <a:gd name="connsiteX21" fmla="*/ 61834 w 436697"/>
                <a:gd name="connsiteY21" fmla="*/ 98084 h 481060"/>
                <a:gd name="connsiteX22" fmla="*/ 62554 w 436697"/>
                <a:gd name="connsiteY22" fmla="*/ 145588 h 481060"/>
                <a:gd name="connsiteX23" fmla="*/ 84539 w 436697"/>
                <a:gd name="connsiteY23" fmla="*/ 163255 h 481060"/>
                <a:gd name="connsiteX24" fmla="*/ 60787 w 436697"/>
                <a:gd name="connsiteY24" fmla="*/ 158805 h 481060"/>
                <a:gd name="connsiteX25" fmla="*/ 41419 w 436697"/>
                <a:gd name="connsiteY25" fmla="*/ 150888 h 481060"/>
                <a:gd name="connsiteX26" fmla="*/ 35203 w 436697"/>
                <a:gd name="connsiteY26" fmla="*/ 208992 h 481060"/>
                <a:gd name="connsiteX27" fmla="*/ 14984 w 436697"/>
                <a:gd name="connsiteY27" fmla="*/ 224827 h 481060"/>
                <a:gd name="connsiteX28" fmla="*/ 0 w 436697"/>
                <a:gd name="connsiteY28" fmla="*/ 230127 h 481060"/>
                <a:gd name="connsiteX29" fmla="*/ 3010 w 436697"/>
                <a:gd name="connsiteY29" fmla="*/ 236147 h 481060"/>
                <a:gd name="connsiteX30" fmla="*/ 4384 w 436697"/>
                <a:gd name="connsiteY30" fmla="*/ 240989 h 481060"/>
                <a:gd name="connsiteX31" fmla="*/ 24406 w 436697"/>
                <a:gd name="connsiteY31" fmla="*/ 281099 h 481060"/>
                <a:gd name="connsiteX32" fmla="*/ 39587 w 436697"/>
                <a:gd name="connsiteY32" fmla="*/ 322518 h 481060"/>
                <a:gd name="connsiteX33" fmla="*/ 84539 w 436697"/>
                <a:gd name="connsiteY33" fmla="*/ 381930 h 481060"/>
                <a:gd name="connsiteX34" fmla="*/ 112151 w 436697"/>
                <a:gd name="connsiteY34" fmla="*/ 408823 h 481060"/>
                <a:gd name="connsiteX35" fmla="*/ 171564 w 436697"/>
                <a:gd name="connsiteY35" fmla="*/ 466208 h 481060"/>
                <a:gd name="connsiteX36" fmla="*/ 181248 w 436697"/>
                <a:gd name="connsiteY36" fmla="*/ 481061 h 48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36697" h="481060">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name="connsiteX0" fmla="*/ 360696 w 1015841"/>
                <a:gd name="connsiteY0" fmla="*/ 901047 h 934050"/>
                <a:gd name="connsiteX1" fmla="*/ 367764 w 1015841"/>
                <a:gd name="connsiteY1" fmla="*/ 904647 h 934050"/>
                <a:gd name="connsiteX2" fmla="*/ 421746 w 1015841"/>
                <a:gd name="connsiteY2" fmla="*/ 857995 h 934050"/>
                <a:gd name="connsiteX3" fmla="*/ 460481 w 1015841"/>
                <a:gd name="connsiteY3" fmla="*/ 896730 h 934050"/>
                <a:gd name="connsiteX4" fmla="*/ 465976 w 1015841"/>
                <a:gd name="connsiteY4" fmla="*/ 927287 h 934050"/>
                <a:gd name="connsiteX5" fmla="*/ 547310 w 1015841"/>
                <a:gd name="connsiteY5" fmla="*/ 927287 h 934050"/>
                <a:gd name="connsiteX6" fmla="*/ 608423 w 1015841"/>
                <a:gd name="connsiteY6" fmla="*/ 899021 h 934050"/>
                <a:gd name="connsiteX7" fmla="*/ 621117 w 1015841"/>
                <a:gd name="connsiteY7" fmla="*/ 377522 h 934050"/>
                <a:gd name="connsiteX8" fmla="*/ 697087 w 1015841"/>
                <a:gd name="connsiteY8" fmla="*/ 369930 h 934050"/>
                <a:gd name="connsiteX9" fmla="*/ 704742 w 1015841"/>
                <a:gd name="connsiteY9" fmla="*/ 95637 h 934050"/>
                <a:gd name="connsiteX10" fmla="*/ 744720 w 1015841"/>
                <a:gd name="connsiteY10" fmla="*/ 95637 h 934050"/>
                <a:gd name="connsiteX11" fmla="*/ 851179 w 1015841"/>
                <a:gd name="connsiteY11" fmla="*/ 75353 h 934050"/>
                <a:gd name="connsiteX12" fmla="*/ 908107 w 1015841"/>
                <a:gd name="connsiteY12" fmla="*/ 76857 h 934050"/>
                <a:gd name="connsiteX13" fmla="*/ 916088 w 1015841"/>
                <a:gd name="connsiteY13" fmla="*/ 99826 h 934050"/>
                <a:gd name="connsiteX14" fmla="*/ 943242 w 1015841"/>
                <a:gd name="connsiteY14" fmla="*/ 79215 h 934050"/>
                <a:gd name="connsiteX15" fmla="*/ 1009134 w 1015841"/>
                <a:gd name="connsiteY15" fmla="*/ 49247 h 934050"/>
                <a:gd name="connsiteX16" fmla="*/ 1007761 w 1015841"/>
                <a:gd name="connsiteY16" fmla="*/ 46694 h 934050"/>
                <a:gd name="connsiteX17" fmla="*/ 955938 w 1015841"/>
                <a:gd name="connsiteY17" fmla="*/ 38841 h 934050"/>
                <a:gd name="connsiteX18" fmla="*/ 745701 w 1015841"/>
                <a:gd name="connsiteY18" fmla="*/ 80653 h 934050"/>
                <a:gd name="connsiteX19" fmla="*/ 674054 w 1015841"/>
                <a:gd name="connsiteY19" fmla="*/ 67567 h 934050"/>
                <a:gd name="connsiteX20" fmla="*/ 555164 w 1015841"/>
                <a:gd name="connsiteY20" fmla="*/ 71426 h 934050"/>
                <a:gd name="connsiteX21" fmla="*/ 507070 w 1015841"/>
                <a:gd name="connsiteY21" fmla="*/ 34719 h 934050"/>
                <a:gd name="connsiteX22" fmla="*/ 174539 w 1015841"/>
                <a:gd name="connsiteY22" fmla="*/ 43553 h 934050"/>
                <a:gd name="connsiteX23" fmla="*/ 98442 w 1015841"/>
                <a:gd name="connsiteY23" fmla="*/ -6764 h 934050"/>
                <a:gd name="connsiteX24" fmla="*/ 55780 w 1015841"/>
                <a:gd name="connsiteY24" fmla="*/ 17575 h 934050"/>
                <a:gd name="connsiteX25" fmla="*/ 52051 w 1015841"/>
                <a:gd name="connsiteY25" fmla="*/ 16594 h 934050"/>
                <a:gd name="connsiteX26" fmla="*/ 31571 w 1015841"/>
                <a:gd name="connsiteY26" fmla="*/ 11949 h 934050"/>
                <a:gd name="connsiteX27" fmla="*/ -6707 w 1015841"/>
                <a:gd name="connsiteY27" fmla="*/ 31579 h 934050"/>
                <a:gd name="connsiteX28" fmla="*/ -2388 w 1015841"/>
                <a:gd name="connsiteY28" fmla="*/ 83925 h 934050"/>
                <a:gd name="connsiteX29" fmla="*/ 14165 w 1015841"/>
                <a:gd name="connsiteY29" fmla="*/ 117034 h 934050"/>
                <a:gd name="connsiteX30" fmla="*/ 39029 w 1015841"/>
                <a:gd name="connsiteY30" fmla="*/ 141245 h 934050"/>
                <a:gd name="connsiteX31" fmla="*/ 79793 w 1015841"/>
                <a:gd name="connsiteY31" fmla="*/ 197844 h 934050"/>
                <a:gd name="connsiteX32" fmla="*/ 91573 w 1015841"/>
                <a:gd name="connsiteY32" fmla="*/ 231736 h 934050"/>
                <a:gd name="connsiteX33" fmla="*/ 115062 w 1015841"/>
                <a:gd name="connsiteY33" fmla="*/ 264452 h 934050"/>
                <a:gd name="connsiteX34" fmla="*/ 130241 w 1015841"/>
                <a:gd name="connsiteY34" fmla="*/ 305220 h 934050"/>
                <a:gd name="connsiteX35" fmla="*/ 166820 w 1015841"/>
                <a:gd name="connsiteY35" fmla="*/ 362537 h 934050"/>
                <a:gd name="connsiteX36" fmla="*/ 175849 w 1015841"/>
                <a:gd name="connsiteY36" fmla="*/ 382560 h 934050"/>
                <a:gd name="connsiteX37" fmla="*/ 215109 w 1015841"/>
                <a:gd name="connsiteY37" fmla="*/ 429542 h 934050"/>
                <a:gd name="connsiteX38" fmla="*/ 220671 w 1015841"/>
                <a:gd name="connsiteY38" fmla="*/ 459245 h 934050"/>
                <a:gd name="connsiteX39" fmla="*/ 220671 w 1015841"/>
                <a:gd name="connsiteY39" fmla="*/ 557394 h 934050"/>
                <a:gd name="connsiteX40" fmla="*/ 226166 w 1015841"/>
                <a:gd name="connsiteY40" fmla="*/ 573951 h 934050"/>
                <a:gd name="connsiteX41" fmla="*/ 248282 w 1015841"/>
                <a:gd name="connsiteY41" fmla="*/ 623025 h 934050"/>
                <a:gd name="connsiteX42" fmla="*/ 250378 w 1015841"/>
                <a:gd name="connsiteY42" fmla="*/ 676876 h 934050"/>
                <a:gd name="connsiteX43" fmla="*/ 268305 w 1015841"/>
                <a:gd name="connsiteY43" fmla="*/ 714893 h 934050"/>
                <a:gd name="connsiteX44" fmla="*/ 264838 w 1015841"/>
                <a:gd name="connsiteY44" fmla="*/ 726605 h 934050"/>
                <a:gd name="connsiteX45" fmla="*/ 273148 w 1015841"/>
                <a:gd name="connsiteY45" fmla="*/ 745254 h 934050"/>
                <a:gd name="connsiteX46" fmla="*/ 286235 w 1015841"/>
                <a:gd name="connsiteY46" fmla="*/ 809508 h 934050"/>
                <a:gd name="connsiteX47" fmla="*/ 293104 w 1015841"/>
                <a:gd name="connsiteY47" fmla="*/ 821221 h 934050"/>
                <a:gd name="connsiteX48" fmla="*/ 310379 w 1015841"/>
                <a:gd name="connsiteY48" fmla="*/ 837841 h 934050"/>
                <a:gd name="connsiteX49" fmla="*/ 324184 w 1015841"/>
                <a:gd name="connsiteY49" fmla="*/ 864014 h 93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15841" h="934050">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name="connsiteX0" fmla="*/ 442455 w 463655"/>
                <a:gd name="connsiteY0" fmla="*/ 415235 h 509131"/>
                <a:gd name="connsiteX1" fmla="*/ 419685 w 463655"/>
                <a:gd name="connsiteY1" fmla="*/ 404504 h 509131"/>
                <a:gd name="connsiteX2" fmla="*/ 397372 w 463655"/>
                <a:gd name="connsiteY2" fmla="*/ 308319 h 509131"/>
                <a:gd name="connsiteX3" fmla="*/ 426359 w 463655"/>
                <a:gd name="connsiteY3" fmla="*/ 270171 h 509131"/>
                <a:gd name="connsiteX4" fmla="*/ 430089 w 463655"/>
                <a:gd name="connsiteY4" fmla="*/ 233529 h 509131"/>
                <a:gd name="connsiteX5" fmla="*/ 463656 w 463655"/>
                <a:gd name="connsiteY5" fmla="*/ 188773 h 509131"/>
                <a:gd name="connsiteX6" fmla="*/ 455542 w 463655"/>
                <a:gd name="connsiteY6" fmla="*/ 108160 h 509131"/>
                <a:gd name="connsiteX7" fmla="*/ 435454 w 463655"/>
                <a:gd name="connsiteY7" fmla="*/ 106982 h 509131"/>
                <a:gd name="connsiteX8" fmla="*/ 418769 w 463655"/>
                <a:gd name="connsiteY8" fmla="*/ 68508 h 509131"/>
                <a:gd name="connsiteX9" fmla="*/ 399662 w 463655"/>
                <a:gd name="connsiteY9" fmla="*/ 65825 h 509131"/>
                <a:gd name="connsiteX10" fmla="*/ 329715 w 463655"/>
                <a:gd name="connsiteY10" fmla="*/ 89577 h 509131"/>
                <a:gd name="connsiteX11" fmla="*/ 295625 w 463655"/>
                <a:gd name="connsiteY11" fmla="*/ 91213 h 509131"/>
                <a:gd name="connsiteX12" fmla="*/ 265460 w 463655"/>
                <a:gd name="connsiteY12" fmla="*/ 32062 h 509131"/>
                <a:gd name="connsiteX13" fmla="*/ 234445 w 463655"/>
                <a:gd name="connsiteY13" fmla="*/ 20742 h 509131"/>
                <a:gd name="connsiteX14" fmla="*/ 180660 w 463655"/>
                <a:gd name="connsiteY14" fmla="*/ 42858 h 509131"/>
                <a:gd name="connsiteX15" fmla="*/ 183604 w 463655"/>
                <a:gd name="connsiteY15" fmla="*/ 720 h 509131"/>
                <a:gd name="connsiteX16" fmla="*/ 160310 w 463655"/>
                <a:gd name="connsiteY16" fmla="*/ 0 h 509131"/>
                <a:gd name="connsiteX17" fmla="*/ 150560 w 463655"/>
                <a:gd name="connsiteY17" fmla="*/ 34090 h 509131"/>
                <a:gd name="connsiteX18" fmla="*/ 96513 w 463655"/>
                <a:gd name="connsiteY18" fmla="*/ 43316 h 509131"/>
                <a:gd name="connsiteX19" fmla="*/ 81398 w 463655"/>
                <a:gd name="connsiteY19" fmla="*/ 32585 h 509131"/>
                <a:gd name="connsiteX20" fmla="*/ 38932 w 463655"/>
                <a:gd name="connsiteY20" fmla="*/ 66807 h 509131"/>
                <a:gd name="connsiteX21" fmla="*/ 39718 w 463655"/>
                <a:gd name="connsiteY21" fmla="*/ 82118 h 509131"/>
                <a:gd name="connsiteX22" fmla="*/ 57646 w 463655"/>
                <a:gd name="connsiteY22" fmla="*/ 98803 h 509131"/>
                <a:gd name="connsiteX23" fmla="*/ 57646 w 463655"/>
                <a:gd name="connsiteY23" fmla="*/ 149186 h 509131"/>
                <a:gd name="connsiteX24" fmla="*/ 75444 w 463655"/>
                <a:gd name="connsiteY24" fmla="*/ 193680 h 509131"/>
                <a:gd name="connsiteX25" fmla="*/ 32324 w 463655"/>
                <a:gd name="connsiteY25" fmla="*/ 189362 h 509131"/>
                <a:gd name="connsiteX26" fmla="*/ 32324 w 463655"/>
                <a:gd name="connsiteY26" fmla="*/ 191848 h 509131"/>
                <a:gd name="connsiteX27" fmla="*/ 44952 w 463655"/>
                <a:gd name="connsiteY27" fmla="*/ 216974 h 509131"/>
                <a:gd name="connsiteX28" fmla="*/ 21724 w 463655"/>
                <a:gd name="connsiteY28" fmla="*/ 260291 h 509131"/>
                <a:gd name="connsiteX29" fmla="*/ 4777 w 463655"/>
                <a:gd name="connsiteY29" fmla="*/ 265264 h 509131"/>
                <a:gd name="connsiteX30" fmla="*/ 13872 w 463655"/>
                <a:gd name="connsiteY30" fmla="*/ 311001 h 509131"/>
                <a:gd name="connsiteX31" fmla="*/ 0 w 463655"/>
                <a:gd name="connsiteY31" fmla="*/ 333837 h 509131"/>
                <a:gd name="connsiteX32" fmla="*/ 36381 w 463655"/>
                <a:gd name="connsiteY32" fmla="*/ 348821 h 509131"/>
                <a:gd name="connsiteX33" fmla="*/ 46326 w 463655"/>
                <a:gd name="connsiteY33" fmla="*/ 372377 h 509131"/>
                <a:gd name="connsiteX34" fmla="*/ 95008 w 463655"/>
                <a:gd name="connsiteY34" fmla="*/ 387688 h 509131"/>
                <a:gd name="connsiteX35" fmla="*/ 65367 w 463655"/>
                <a:gd name="connsiteY35" fmla="*/ 504878 h 509131"/>
                <a:gd name="connsiteX36" fmla="*/ 80220 w 463655"/>
                <a:gd name="connsiteY36" fmla="*/ 509131 h 509131"/>
                <a:gd name="connsiteX37" fmla="*/ 89839 w 463655"/>
                <a:gd name="connsiteY37" fmla="*/ 505860 h 509131"/>
                <a:gd name="connsiteX38" fmla="*/ 131454 w 463655"/>
                <a:gd name="connsiteY38" fmla="*/ 486884 h 509131"/>
                <a:gd name="connsiteX39" fmla="*/ 176995 w 463655"/>
                <a:gd name="connsiteY39" fmla="*/ 467123 h 509131"/>
                <a:gd name="connsiteX40" fmla="*/ 284305 w 463655"/>
                <a:gd name="connsiteY40" fmla="*/ 444942 h 509131"/>
                <a:gd name="connsiteX41" fmla="*/ 344045 w 463655"/>
                <a:gd name="connsiteY41" fmla="*/ 440950 h 509131"/>
                <a:gd name="connsiteX42" fmla="*/ 357786 w 463655"/>
                <a:gd name="connsiteY42" fmla="*/ 440950 h 509131"/>
                <a:gd name="connsiteX43" fmla="*/ 395278 w 463655"/>
                <a:gd name="connsiteY43" fmla="*/ 451027 h 509131"/>
                <a:gd name="connsiteX44" fmla="*/ 416675 w 463655"/>
                <a:gd name="connsiteY44" fmla="*/ 451027 h 509131"/>
                <a:gd name="connsiteX45" fmla="*/ 442455 w 463655"/>
                <a:gd name="connsiteY45" fmla="*/ 459861 h 509131"/>
                <a:gd name="connsiteX46" fmla="*/ 442455 w 463655"/>
                <a:gd name="connsiteY46" fmla="*/ 415235 h 50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3655" h="509131">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name="connsiteX0" fmla="*/ 757448 w 765038"/>
                <a:gd name="connsiteY0" fmla="*/ 116732 h 1067467"/>
                <a:gd name="connsiteX1" fmla="*/ 757448 w 765038"/>
                <a:gd name="connsiteY1" fmla="*/ 109142 h 1067467"/>
                <a:gd name="connsiteX2" fmla="*/ 756074 w 765038"/>
                <a:gd name="connsiteY2" fmla="*/ 65629 h 1067467"/>
                <a:gd name="connsiteX3" fmla="*/ 745016 w 765038"/>
                <a:gd name="connsiteY3" fmla="*/ 53197 h 1067467"/>
                <a:gd name="connsiteX4" fmla="*/ 745670 w 765038"/>
                <a:gd name="connsiteY4" fmla="*/ 45607 h 1067467"/>
                <a:gd name="connsiteX5" fmla="*/ 755354 w 765038"/>
                <a:gd name="connsiteY5" fmla="*/ 30426 h 1067467"/>
                <a:gd name="connsiteX6" fmla="*/ 757448 w 765038"/>
                <a:gd name="connsiteY6" fmla="*/ 12432 h 1067467"/>
                <a:gd name="connsiteX7" fmla="*/ 741548 w 765038"/>
                <a:gd name="connsiteY7" fmla="*/ 10404 h 1067467"/>
                <a:gd name="connsiteX8" fmla="*/ 723619 w 765038"/>
                <a:gd name="connsiteY8" fmla="*/ 0 h 1067467"/>
                <a:gd name="connsiteX9" fmla="*/ 700129 w 765038"/>
                <a:gd name="connsiteY9" fmla="*/ 3468 h 1067467"/>
                <a:gd name="connsiteX10" fmla="*/ 695941 w 765038"/>
                <a:gd name="connsiteY10" fmla="*/ 17274 h 1067467"/>
                <a:gd name="connsiteX11" fmla="*/ 662113 w 765038"/>
                <a:gd name="connsiteY11" fmla="*/ 34548 h 1067467"/>
                <a:gd name="connsiteX12" fmla="*/ 621348 w 765038"/>
                <a:gd name="connsiteY12" fmla="*/ 37296 h 1067467"/>
                <a:gd name="connsiteX13" fmla="*/ 584052 w 765038"/>
                <a:gd name="connsiteY13" fmla="*/ 51823 h 1067467"/>
                <a:gd name="connsiteX14" fmla="*/ 552971 w 765038"/>
                <a:gd name="connsiteY14" fmla="*/ 51103 h 1067467"/>
                <a:gd name="connsiteX15" fmla="*/ 529481 w 765038"/>
                <a:gd name="connsiteY15" fmla="*/ 62881 h 1067467"/>
                <a:gd name="connsiteX16" fmla="*/ 498400 w 765038"/>
                <a:gd name="connsiteY16" fmla="*/ 67723 h 1067467"/>
                <a:gd name="connsiteX17" fmla="*/ 454887 w 765038"/>
                <a:gd name="connsiteY17" fmla="*/ 67003 h 1067467"/>
                <a:gd name="connsiteX18" fmla="*/ 438987 w 765038"/>
                <a:gd name="connsiteY18" fmla="*/ 79435 h 1067467"/>
                <a:gd name="connsiteX19" fmla="*/ 428649 w 765038"/>
                <a:gd name="connsiteY19" fmla="*/ 82183 h 1067467"/>
                <a:gd name="connsiteX20" fmla="*/ 410720 w 765038"/>
                <a:gd name="connsiteY20" fmla="*/ 96055 h 1067467"/>
                <a:gd name="connsiteX21" fmla="*/ 389978 w 765038"/>
                <a:gd name="connsiteY21" fmla="*/ 96709 h 1067467"/>
                <a:gd name="connsiteX22" fmla="*/ 338156 w 765038"/>
                <a:gd name="connsiteY22" fmla="*/ 87745 h 1067467"/>
                <a:gd name="connsiteX23" fmla="*/ 325069 w 765038"/>
                <a:gd name="connsiteY23" fmla="*/ 95335 h 1067467"/>
                <a:gd name="connsiteX24" fmla="*/ 309169 w 765038"/>
                <a:gd name="connsiteY24" fmla="*/ 101551 h 1067467"/>
                <a:gd name="connsiteX25" fmla="*/ 284305 w 765038"/>
                <a:gd name="connsiteY25" fmla="*/ 120200 h 1067467"/>
                <a:gd name="connsiteX26" fmla="*/ 235950 w 765038"/>
                <a:gd name="connsiteY26" fmla="*/ 121574 h 1067467"/>
                <a:gd name="connsiteX27" fmla="*/ 199308 w 765038"/>
                <a:gd name="connsiteY27" fmla="*/ 96055 h 1067467"/>
                <a:gd name="connsiteX28" fmla="*/ 147485 w 765038"/>
                <a:gd name="connsiteY28" fmla="*/ 48747 h 1067467"/>
                <a:gd name="connsiteX29" fmla="*/ 124257 w 765038"/>
                <a:gd name="connsiteY29" fmla="*/ 108880 h 1067467"/>
                <a:gd name="connsiteX30" fmla="*/ 222929 w 765038"/>
                <a:gd name="connsiteY30" fmla="*/ 211413 h 1067467"/>
                <a:gd name="connsiteX31" fmla="*/ 452663 w 765038"/>
                <a:gd name="connsiteY31" fmla="*/ 309889 h 1067467"/>
                <a:gd name="connsiteX32" fmla="*/ 545708 w 765038"/>
                <a:gd name="connsiteY32" fmla="*/ 309889 h 1067467"/>
                <a:gd name="connsiteX33" fmla="*/ 490679 w 765038"/>
                <a:gd name="connsiteY33" fmla="*/ 367797 h 1067467"/>
                <a:gd name="connsiteX34" fmla="*/ 300467 w 765038"/>
                <a:gd name="connsiteY34" fmla="*/ 555916 h 1067467"/>
                <a:gd name="connsiteX35" fmla="*/ 222602 w 765038"/>
                <a:gd name="connsiteY35" fmla="*/ 555916 h 1067467"/>
                <a:gd name="connsiteX36" fmla="*/ 159328 w 765038"/>
                <a:gd name="connsiteY36" fmla="*/ 602896 h 1067467"/>
                <a:gd name="connsiteX37" fmla="*/ 63339 w 765038"/>
                <a:gd name="connsiteY37" fmla="*/ 634893 h 1067467"/>
                <a:gd name="connsiteX38" fmla="*/ 44429 w 765038"/>
                <a:gd name="connsiteY38" fmla="*/ 693455 h 1067467"/>
                <a:gd name="connsiteX39" fmla="*/ 10142 w 765038"/>
                <a:gd name="connsiteY39" fmla="*/ 723750 h 1067467"/>
                <a:gd name="connsiteX40" fmla="*/ 0 w 765038"/>
                <a:gd name="connsiteY40" fmla="*/ 1017543 h 1067467"/>
                <a:gd name="connsiteX41" fmla="*/ 49860 w 765038"/>
                <a:gd name="connsiteY41" fmla="*/ 1067468 h 1067467"/>
                <a:gd name="connsiteX42" fmla="*/ 115750 w 765038"/>
                <a:gd name="connsiteY42" fmla="*/ 993987 h 1067467"/>
                <a:gd name="connsiteX43" fmla="*/ 119873 w 765038"/>
                <a:gd name="connsiteY43" fmla="*/ 969843 h 1067467"/>
                <a:gd name="connsiteX44" fmla="*/ 139240 w 765038"/>
                <a:gd name="connsiteY44" fmla="*/ 966375 h 1067467"/>
                <a:gd name="connsiteX45" fmla="*/ 205524 w 765038"/>
                <a:gd name="connsiteY45" fmla="*/ 891062 h 1067467"/>
                <a:gd name="connsiteX46" fmla="*/ 307795 w 765038"/>
                <a:gd name="connsiteY46" fmla="*/ 804036 h 1067467"/>
                <a:gd name="connsiteX47" fmla="*/ 337501 w 765038"/>
                <a:gd name="connsiteY47" fmla="*/ 801288 h 1067467"/>
                <a:gd name="connsiteX48" fmla="*/ 382388 w 765038"/>
                <a:gd name="connsiteY48" fmla="*/ 770862 h 1067467"/>
                <a:gd name="connsiteX49" fmla="*/ 407907 w 765038"/>
                <a:gd name="connsiteY49" fmla="*/ 741875 h 1067467"/>
                <a:gd name="connsiteX50" fmla="*/ 414123 w 765038"/>
                <a:gd name="connsiteY50" fmla="*/ 721853 h 1067467"/>
                <a:gd name="connsiteX51" fmla="*/ 445204 w 765038"/>
                <a:gd name="connsiteY51" fmla="*/ 696269 h 1067467"/>
                <a:gd name="connsiteX52" fmla="*/ 472881 w 765038"/>
                <a:gd name="connsiteY52" fmla="*/ 670030 h 1067467"/>
                <a:gd name="connsiteX53" fmla="*/ 517048 w 765038"/>
                <a:gd name="connsiteY53" fmla="*/ 625798 h 1067467"/>
                <a:gd name="connsiteX54" fmla="*/ 539165 w 765038"/>
                <a:gd name="connsiteY54" fmla="*/ 593343 h 1067467"/>
                <a:gd name="connsiteX55" fmla="*/ 557159 w 765038"/>
                <a:gd name="connsiteY55" fmla="*/ 547082 h 1067467"/>
                <a:gd name="connsiteX56" fmla="*/ 607542 w 765038"/>
                <a:gd name="connsiteY56" fmla="*/ 501476 h 1067467"/>
                <a:gd name="connsiteX57" fmla="*/ 613758 w 765038"/>
                <a:gd name="connsiteY57" fmla="*/ 480079 h 1067467"/>
                <a:gd name="connsiteX58" fmla="*/ 626910 w 765038"/>
                <a:gd name="connsiteY58" fmla="*/ 433099 h 1067467"/>
                <a:gd name="connsiteX59" fmla="*/ 667674 w 765038"/>
                <a:gd name="connsiteY59" fmla="*/ 350195 h 1067467"/>
                <a:gd name="connsiteX60" fmla="*/ 674545 w 765038"/>
                <a:gd name="connsiteY60" fmla="*/ 314993 h 1067467"/>
                <a:gd name="connsiteX61" fmla="*/ 697316 w 765038"/>
                <a:gd name="connsiteY61" fmla="*/ 289408 h 1067467"/>
                <a:gd name="connsiteX62" fmla="*/ 698755 w 765038"/>
                <a:gd name="connsiteY62" fmla="*/ 273574 h 1067467"/>
                <a:gd name="connsiteX63" fmla="*/ 708374 w 765038"/>
                <a:gd name="connsiteY63" fmla="*/ 262516 h 1067467"/>
                <a:gd name="connsiteX64" fmla="*/ 717403 w 765038"/>
                <a:gd name="connsiteY64" fmla="*/ 236932 h 1067467"/>
                <a:gd name="connsiteX65" fmla="*/ 733238 w 765038"/>
                <a:gd name="connsiteY65" fmla="*/ 221751 h 1067467"/>
                <a:gd name="connsiteX66" fmla="*/ 742268 w 765038"/>
                <a:gd name="connsiteY66" fmla="*/ 134006 h 1067467"/>
                <a:gd name="connsiteX67" fmla="*/ 751886 w 765038"/>
                <a:gd name="connsiteY67" fmla="*/ 127136 h 1067467"/>
                <a:gd name="connsiteX68" fmla="*/ 765038 w 765038"/>
                <a:gd name="connsiteY68" fmla="*/ 126416 h 1067467"/>
                <a:gd name="connsiteX69" fmla="*/ 765038 w 765038"/>
                <a:gd name="connsiteY69" fmla="*/ 120200 h 1067467"/>
                <a:gd name="connsiteX70" fmla="*/ 757448 w 765038"/>
                <a:gd name="connsiteY70" fmla="*/ 116732 h 106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5038" h="1067467">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name="connsiteX0" fmla="*/ 766020 w 837799"/>
                <a:gd name="connsiteY0" fmla="*/ 48551 h 1258204"/>
                <a:gd name="connsiteX1" fmla="*/ 680042 w 837799"/>
                <a:gd name="connsiteY1" fmla="*/ 69358 h 1258204"/>
                <a:gd name="connsiteX2" fmla="*/ 649092 w 837799"/>
                <a:gd name="connsiteY2" fmla="*/ 62357 h 1258204"/>
                <a:gd name="connsiteX3" fmla="*/ 616703 w 837799"/>
                <a:gd name="connsiteY3" fmla="*/ 64647 h 1258204"/>
                <a:gd name="connsiteX4" fmla="*/ 602177 w 837799"/>
                <a:gd name="connsiteY4" fmla="*/ 85390 h 1258204"/>
                <a:gd name="connsiteX5" fmla="*/ 542764 w 837799"/>
                <a:gd name="connsiteY5" fmla="*/ 86829 h 1258204"/>
                <a:gd name="connsiteX6" fmla="*/ 516525 w 837799"/>
                <a:gd name="connsiteY6" fmla="*/ 95859 h 1258204"/>
                <a:gd name="connsiteX7" fmla="*/ 492250 w 837799"/>
                <a:gd name="connsiteY7" fmla="*/ 94943 h 1258204"/>
                <a:gd name="connsiteX8" fmla="*/ 473078 w 837799"/>
                <a:gd name="connsiteY8" fmla="*/ 78388 h 1258204"/>
                <a:gd name="connsiteX9" fmla="*/ 440755 w 837799"/>
                <a:gd name="connsiteY9" fmla="*/ 82118 h 1258204"/>
                <a:gd name="connsiteX10" fmla="*/ 390698 w 837799"/>
                <a:gd name="connsiteY10" fmla="*/ 83296 h 1258204"/>
                <a:gd name="connsiteX11" fmla="*/ 373294 w 837799"/>
                <a:gd name="connsiteY11" fmla="*/ 160506 h 1258204"/>
                <a:gd name="connsiteX12" fmla="*/ 383174 w 837799"/>
                <a:gd name="connsiteY12" fmla="*/ 230912 h 1258204"/>
                <a:gd name="connsiteX13" fmla="*/ 386642 w 837799"/>
                <a:gd name="connsiteY13" fmla="*/ 252766 h 1258204"/>
                <a:gd name="connsiteX14" fmla="*/ 412488 w 837799"/>
                <a:gd name="connsiteY14" fmla="*/ 291502 h 1258204"/>
                <a:gd name="connsiteX15" fmla="*/ 454495 w 837799"/>
                <a:gd name="connsiteY15" fmla="*/ 324023 h 1258204"/>
                <a:gd name="connsiteX16" fmla="*/ 447363 w 837799"/>
                <a:gd name="connsiteY16" fmla="*/ 430612 h 1258204"/>
                <a:gd name="connsiteX17" fmla="*/ 399859 w 837799"/>
                <a:gd name="connsiteY17" fmla="*/ 444745 h 1258204"/>
                <a:gd name="connsiteX18" fmla="*/ 396588 w 837799"/>
                <a:gd name="connsiteY18" fmla="*/ 463590 h 1258204"/>
                <a:gd name="connsiteX19" fmla="*/ 412684 w 837799"/>
                <a:gd name="connsiteY19" fmla="*/ 482173 h 1258204"/>
                <a:gd name="connsiteX20" fmla="*/ 409150 w 837799"/>
                <a:gd name="connsiteY20" fmla="*/ 526536 h 1258204"/>
                <a:gd name="connsiteX21" fmla="*/ 365573 w 837799"/>
                <a:gd name="connsiteY21" fmla="*/ 526536 h 1258204"/>
                <a:gd name="connsiteX22" fmla="*/ 350458 w 837799"/>
                <a:gd name="connsiteY22" fmla="*/ 497942 h 1258204"/>
                <a:gd name="connsiteX23" fmla="*/ 304262 w 837799"/>
                <a:gd name="connsiteY23" fmla="*/ 431332 h 1258204"/>
                <a:gd name="connsiteX24" fmla="*/ 339334 w 837799"/>
                <a:gd name="connsiteY24" fmla="*/ 374144 h 1258204"/>
                <a:gd name="connsiteX25" fmla="*/ 322583 w 837799"/>
                <a:gd name="connsiteY25" fmla="*/ 326182 h 1258204"/>
                <a:gd name="connsiteX26" fmla="*/ 260815 w 837799"/>
                <a:gd name="connsiteY26" fmla="*/ 322517 h 1258204"/>
                <a:gd name="connsiteX27" fmla="*/ 221228 w 837799"/>
                <a:gd name="connsiteY27" fmla="*/ 282996 h 1258204"/>
                <a:gd name="connsiteX28" fmla="*/ 0 w 837799"/>
                <a:gd name="connsiteY28" fmla="*/ 357590 h 1258204"/>
                <a:gd name="connsiteX29" fmla="*/ 9619 w 837799"/>
                <a:gd name="connsiteY29" fmla="*/ 404897 h 1258204"/>
                <a:gd name="connsiteX30" fmla="*/ 130211 w 837799"/>
                <a:gd name="connsiteY30" fmla="*/ 423153 h 1258204"/>
                <a:gd name="connsiteX31" fmla="*/ 214881 w 837799"/>
                <a:gd name="connsiteY31" fmla="*/ 473667 h 1258204"/>
                <a:gd name="connsiteX32" fmla="*/ 216190 w 837799"/>
                <a:gd name="connsiteY32" fmla="*/ 571358 h 1258204"/>
                <a:gd name="connsiteX33" fmla="*/ 190998 w 837799"/>
                <a:gd name="connsiteY33" fmla="*/ 668395 h 1258204"/>
                <a:gd name="connsiteX34" fmla="*/ 198784 w 837799"/>
                <a:gd name="connsiteY34" fmla="*/ 736641 h 1258204"/>
                <a:gd name="connsiteX35" fmla="*/ 161292 w 837799"/>
                <a:gd name="connsiteY35" fmla="*/ 806392 h 1258204"/>
                <a:gd name="connsiteX36" fmla="*/ 155010 w 837799"/>
                <a:gd name="connsiteY36" fmla="*/ 838061 h 1258204"/>
                <a:gd name="connsiteX37" fmla="*/ 124322 w 837799"/>
                <a:gd name="connsiteY37" fmla="*/ 894072 h 1258204"/>
                <a:gd name="connsiteX38" fmla="*/ 93962 w 837799"/>
                <a:gd name="connsiteY38" fmla="*/ 919590 h 1258204"/>
                <a:gd name="connsiteX39" fmla="*/ 85979 w 837799"/>
                <a:gd name="connsiteY39" fmla="*/ 964019 h 1258204"/>
                <a:gd name="connsiteX40" fmla="*/ 103580 w 837799"/>
                <a:gd name="connsiteY40" fmla="*/ 1088537 h 1258204"/>
                <a:gd name="connsiteX41" fmla="*/ 103580 w 837799"/>
                <a:gd name="connsiteY41" fmla="*/ 1258204 h 1258204"/>
                <a:gd name="connsiteX42" fmla="*/ 147616 w 837799"/>
                <a:gd name="connsiteY42" fmla="*/ 1258204 h 1258204"/>
                <a:gd name="connsiteX43" fmla="*/ 154683 w 837799"/>
                <a:gd name="connsiteY43" fmla="*/ 1225030 h 1258204"/>
                <a:gd name="connsiteX44" fmla="*/ 139502 w 837799"/>
                <a:gd name="connsiteY44" fmla="*/ 1228498 h 1258204"/>
                <a:gd name="connsiteX45" fmla="*/ 129099 w 837799"/>
                <a:gd name="connsiteY45" fmla="*/ 1207101 h 1258204"/>
                <a:gd name="connsiteX46" fmla="*/ 149841 w 837799"/>
                <a:gd name="connsiteY46" fmla="*/ 1180143 h 1258204"/>
                <a:gd name="connsiteX47" fmla="*/ 168489 w 837799"/>
                <a:gd name="connsiteY47" fmla="*/ 1170525 h 1258204"/>
                <a:gd name="connsiteX48" fmla="*/ 209908 w 837799"/>
                <a:gd name="connsiteY48" fmla="*/ 1150437 h 1258204"/>
                <a:gd name="connsiteX49" fmla="*/ 300401 w 837799"/>
                <a:gd name="connsiteY49" fmla="*/ 1120730 h 1258204"/>
                <a:gd name="connsiteX50" fmla="*/ 334296 w 837799"/>
                <a:gd name="connsiteY50" fmla="*/ 1094492 h 1258204"/>
                <a:gd name="connsiteX51" fmla="*/ 354972 w 837799"/>
                <a:gd name="connsiteY51" fmla="*/ 1053073 h 1258204"/>
                <a:gd name="connsiteX52" fmla="*/ 340512 w 837799"/>
                <a:gd name="connsiteY52" fmla="*/ 1062757 h 1258204"/>
                <a:gd name="connsiteX53" fmla="*/ 361908 w 837799"/>
                <a:gd name="connsiteY53" fmla="*/ 997782 h 1258204"/>
                <a:gd name="connsiteX54" fmla="*/ 374340 w 837799"/>
                <a:gd name="connsiteY54" fmla="*/ 916319 h 1258204"/>
                <a:gd name="connsiteX55" fmla="*/ 359814 w 837799"/>
                <a:gd name="connsiteY55" fmla="*/ 914945 h 1258204"/>
                <a:gd name="connsiteX56" fmla="*/ 354318 w 837799"/>
                <a:gd name="connsiteY56" fmla="*/ 882424 h 1258204"/>
                <a:gd name="connsiteX57" fmla="*/ 343260 w 837799"/>
                <a:gd name="connsiteY57" fmla="*/ 811299 h 1258204"/>
                <a:gd name="connsiteX58" fmla="*/ 319050 w 837799"/>
                <a:gd name="connsiteY58" fmla="*/ 790557 h 1258204"/>
                <a:gd name="connsiteX59" fmla="*/ 321144 w 837799"/>
                <a:gd name="connsiteY59" fmla="*/ 741548 h 1258204"/>
                <a:gd name="connsiteX60" fmla="*/ 330828 w 837799"/>
                <a:gd name="connsiteY60" fmla="*/ 735986 h 1258204"/>
                <a:gd name="connsiteX61" fmla="*/ 343260 w 837799"/>
                <a:gd name="connsiteY61" fmla="*/ 727742 h 1258204"/>
                <a:gd name="connsiteX62" fmla="*/ 361908 w 837799"/>
                <a:gd name="connsiteY62" fmla="*/ 718777 h 1258204"/>
                <a:gd name="connsiteX63" fmla="*/ 404701 w 837799"/>
                <a:gd name="connsiteY63" fmla="*/ 675919 h 1258204"/>
                <a:gd name="connsiteX64" fmla="*/ 421975 w 837799"/>
                <a:gd name="connsiteY64" fmla="*/ 666235 h 1258204"/>
                <a:gd name="connsiteX65" fmla="*/ 434407 w 837799"/>
                <a:gd name="connsiteY65" fmla="*/ 642745 h 1258204"/>
                <a:gd name="connsiteX66" fmla="*/ 446185 w 837799"/>
                <a:gd name="connsiteY66" fmla="*/ 657271 h 1258204"/>
                <a:gd name="connsiteX67" fmla="*/ 478640 w 837799"/>
                <a:gd name="connsiteY67" fmla="*/ 621348 h 1258204"/>
                <a:gd name="connsiteX68" fmla="*/ 480734 w 837799"/>
                <a:gd name="connsiteY68" fmla="*/ 604074 h 1258204"/>
                <a:gd name="connsiteX69" fmla="*/ 498008 w 837799"/>
                <a:gd name="connsiteY69" fmla="*/ 599952 h 1258204"/>
                <a:gd name="connsiteX70" fmla="*/ 502130 w 837799"/>
                <a:gd name="connsiteY70" fmla="*/ 585426 h 1258204"/>
                <a:gd name="connsiteX71" fmla="*/ 581565 w 837799"/>
                <a:gd name="connsiteY71" fmla="*/ 538445 h 1258204"/>
                <a:gd name="connsiteX72" fmla="*/ 620956 w 837799"/>
                <a:gd name="connsiteY72" fmla="*/ 521236 h 1258204"/>
                <a:gd name="connsiteX73" fmla="*/ 649223 w 837799"/>
                <a:gd name="connsiteY73" fmla="*/ 519143 h 1258204"/>
                <a:gd name="connsiteX74" fmla="*/ 670685 w 837799"/>
                <a:gd name="connsiteY74" fmla="*/ 507365 h 1258204"/>
                <a:gd name="connsiteX75" fmla="*/ 674087 w 837799"/>
                <a:gd name="connsiteY75" fmla="*/ 494933 h 1258204"/>
                <a:gd name="connsiteX76" fmla="*/ 717600 w 837799"/>
                <a:gd name="connsiteY76" fmla="*/ 474910 h 1258204"/>
                <a:gd name="connsiteX77" fmla="*/ 733500 w 837799"/>
                <a:gd name="connsiteY77" fmla="*/ 459730 h 1258204"/>
                <a:gd name="connsiteX78" fmla="*/ 729378 w 837799"/>
                <a:gd name="connsiteY78" fmla="*/ 447952 h 1258204"/>
                <a:gd name="connsiteX79" fmla="*/ 741090 w 837799"/>
                <a:gd name="connsiteY79" fmla="*/ 440362 h 1258204"/>
                <a:gd name="connsiteX80" fmla="*/ 753522 w 837799"/>
                <a:gd name="connsiteY80" fmla="*/ 426555 h 1258204"/>
                <a:gd name="connsiteX81" fmla="*/ 795007 w 837799"/>
                <a:gd name="connsiteY81" fmla="*/ 392727 h 1258204"/>
                <a:gd name="connsiteX82" fmla="*/ 795661 w 837799"/>
                <a:gd name="connsiteY82" fmla="*/ 376172 h 1258204"/>
                <a:gd name="connsiteX83" fmla="*/ 792913 w 837799"/>
                <a:gd name="connsiteY83" fmla="*/ 363740 h 1258204"/>
                <a:gd name="connsiteX84" fmla="*/ 815683 w 837799"/>
                <a:gd name="connsiteY84" fmla="*/ 329192 h 1258204"/>
                <a:gd name="connsiteX85" fmla="*/ 815683 w 837799"/>
                <a:gd name="connsiteY85" fmla="*/ 312637 h 1258204"/>
                <a:gd name="connsiteX86" fmla="*/ 809467 w 837799"/>
                <a:gd name="connsiteY86" fmla="*/ 302953 h 1258204"/>
                <a:gd name="connsiteX87" fmla="*/ 810907 w 837799"/>
                <a:gd name="connsiteY87" fmla="*/ 294643 h 1258204"/>
                <a:gd name="connsiteX88" fmla="*/ 808813 w 837799"/>
                <a:gd name="connsiteY88" fmla="*/ 288427 h 1258204"/>
                <a:gd name="connsiteX89" fmla="*/ 799129 w 837799"/>
                <a:gd name="connsiteY89" fmla="*/ 287053 h 1258204"/>
                <a:gd name="connsiteX90" fmla="*/ 801223 w 837799"/>
                <a:gd name="connsiteY90" fmla="*/ 271153 h 1258204"/>
                <a:gd name="connsiteX91" fmla="*/ 798475 w 837799"/>
                <a:gd name="connsiteY91" fmla="*/ 240792 h 1258204"/>
                <a:gd name="connsiteX92" fmla="*/ 803251 w 837799"/>
                <a:gd name="connsiteY92" fmla="*/ 212460 h 1258204"/>
                <a:gd name="connsiteX93" fmla="*/ 798475 w 837799"/>
                <a:gd name="connsiteY93" fmla="*/ 182034 h 1258204"/>
                <a:gd name="connsiteX94" fmla="*/ 805345 w 837799"/>
                <a:gd name="connsiteY94" fmla="*/ 170321 h 1258204"/>
                <a:gd name="connsiteX95" fmla="*/ 803971 w 837799"/>
                <a:gd name="connsiteY95" fmla="*/ 81922 h 1258204"/>
                <a:gd name="connsiteX96" fmla="*/ 835052 w 837799"/>
                <a:gd name="connsiteY96" fmla="*/ 37035 h 1258204"/>
                <a:gd name="connsiteX97" fmla="*/ 837800 w 837799"/>
                <a:gd name="connsiteY97" fmla="*/ 3141 h 1258204"/>
                <a:gd name="connsiteX98" fmla="*/ 834201 w 837799"/>
                <a:gd name="connsiteY98" fmla="*/ 0 h 1258204"/>
                <a:gd name="connsiteX99" fmla="*/ 766020 w 837799"/>
                <a:gd name="connsiteY99" fmla="*/ 48551 h 125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37799" h="1258204">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name="connsiteX0" fmla="*/ 270302 w 295362"/>
                <a:gd name="connsiteY0" fmla="*/ 317218 h 317217"/>
                <a:gd name="connsiteX1" fmla="*/ 295363 w 295362"/>
                <a:gd name="connsiteY1" fmla="*/ 217956 h 317217"/>
                <a:gd name="connsiteX2" fmla="*/ 255449 w 295362"/>
                <a:gd name="connsiteY2" fmla="*/ 205393 h 317217"/>
                <a:gd name="connsiteX3" fmla="*/ 245111 w 295362"/>
                <a:gd name="connsiteY3" fmla="*/ 180856 h 317217"/>
                <a:gd name="connsiteX4" fmla="*/ 195447 w 295362"/>
                <a:gd name="connsiteY4" fmla="*/ 160441 h 317217"/>
                <a:gd name="connsiteX5" fmla="*/ 217040 w 295362"/>
                <a:gd name="connsiteY5" fmla="*/ 124976 h 317217"/>
                <a:gd name="connsiteX6" fmla="*/ 208207 w 295362"/>
                <a:gd name="connsiteY6" fmla="*/ 80809 h 317217"/>
                <a:gd name="connsiteX7" fmla="*/ 201794 w 295362"/>
                <a:gd name="connsiteY7" fmla="*/ 74462 h 317217"/>
                <a:gd name="connsiteX8" fmla="*/ 187137 w 295362"/>
                <a:gd name="connsiteY8" fmla="*/ 103711 h 317217"/>
                <a:gd name="connsiteX9" fmla="*/ 134595 w 295362"/>
                <a:gd name="connsiteY9" fmla="*/ 100308 h 317217"/>
                <a:gd name="connsiteX10" fmla="*/ 126089 w 295362"/>
                <a:gd name="connsiteY10" fmla="*/ 63993 h 317217"/>
                <a:gd name="connsiteX11" fmla="*/ 146046 w 295362"/>
                <a:gd name="connsiteY11" fmla="*/ 56010 h 317217"/>
                <a:gd name="connsiteX12" fmla="*/ 141073 w 295362"/>
                <a:gd name="connsiteY12" fmla="*/ 4449 h 317217"/>
                <a:gd name="connsiteX13" fmla="*/ 117321 w 295362"/>
                <a:gd name="connsiteY13" fmla="*/ 0 h 317217"/>
                <a:gd name="connsiteX14" fmla="*/ 70733 w 295362"/>
                <a:gd name="connsiteY14" fmla="*/ 26042 h 317217"/>
                <a:gd name="connsiteX15" fmla="*/ 70733 w 295362"/>
                <a:gd name="connsiteY15" fmla="*/ 66676 h 317217"/>
                <a:gd name="connsiteX16" fmla="*/ 22247 w 295362"/>
                <a:gd name="connsiteY16" fmla="*/ 92260 h 317217"/>
                <a:gd name="connsiteX17" fmla="*/ 0 w 295362"/>
                <a:gd name="connsiteY17" fmla="*/ 125762 h 317217"/>
                <a:gd name="connsiteX18" fmla="*/ 3206 w 295362"/>
                <a:gd name="connsiteY18" fmla="*/ 134988 h 317217"/>
                <a:gd name="connsiteX19" fmla="*/ 19761 w 295362"/>
                <a:gd name="connsiteY19" fmla="*/ 142250 h 317217"/>
                <a:gd name="connsiteX20" fmla="*/ 37100 w 295362"/>
                <a:gd name="connsiteY20" fmla="*/ 166068 h 317217"/>
                <a:gd name="connsiteX21" fmla="*/ 70144 w 295362"/>
                <a:gd name="connsiteY21" fmla="*/ 182557 h 317217"/>
                <a:gd name="connsiteX22" fmla="*/ 110516 w 295362"/>
                <a:gd name="connsiteY22" fmla="*/ 219265 h 317217"/>
                <a:gd name="connsiteX23" fmla="*/ 150037 w 295362"/>
                <a:gd name="connsiteY23" fmla="*/ 268143 h 317217"/>
                <a:gd name="connsiteX24" fmla="*/ 187988 w 295362"/>
                <a:gd name="connsiteY24" fmla="*/ 281426 h 317217"/>
                <a:gd name="connsiteX25" fmla="*/ 224696 w 295362"/>
                <a:gd name="connsiteY25" fmla="*/ 296737 h 317217"/>
                <a:gd name="connsiteX26" fmla="*/ 256561 w 295362"/>
                <a:gd name="connsiteY26" fmla="*/ 313292 h 317217"/>
                <a:gd name="connsiteX27" fmla="*/ 270302 w 295362"/>
                <a:gd name="connsiteY27" fmla="*/ 317218 h 31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5362" h="317217">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name="connsiteX0" fmla="*/ 19695 w 826217"/>
                <a:gd name="connsiteY0" fmla="*/ 10731 h 741024"/>
                <a:gd name="connsiteX1" fmla="*/ 14068 w 826217"/>
                <a:gd name="connsiteY1" fmla="*/ 0 h 741024"/>
                <a:gd name="connsiteX2" fmla="*/ 6739 w 826217"/>
                <a:gd name="connsiteY2" fmla="*/ 18256 h 741024"/>
                <a:gd name="connsiteX3" fmla="*/ 23817 w 826217"/>
                <a:gd name="connsiteY3" fmla="*/ 112152 h 741024"/>
                <a:gd name="connsiteX4" fmla="*/ 0 w 826217"/>
                <a:gd name="connsiteY4" fmla="*/ 135969 h 741024"/>
                <a:gd name="connsiteX5" fmla="*/ 35530 w 826217"/>
                <a:gd name="connsiteY5" fmla="*/ 212983 h 741024"/>
                <a:gd name="connsiteX6" fmla="*/ 35595 w 826217"/>
                <a:gd name="connsiteY6" fmla="*/ 215012 h 741024"/>
                <a:gd name="connsiteX7" fmla="*/ 45214 w 826217"/>
                <a:gd name="connsiteY7" fmla="*/ 736902 h 741024"/>
                <a:gd name="connsiteX8" fmla="*/ 469544 w 826217"/>
                <a:gd name="connsiteY8" fmla="*/ 738931 h 741024"/>
                <a:gd name="connsiteX9" fmla="*/ 516198 w 826217"/>
                <a:gd name="connsiteY9" fmla="*/ 714459 h 741024"/>
                <a:gd name="connsiteX10" fmla="*/ 555981 w 826217"/>
                <a:gd name="connsiteY10" fmla="*/ 741025 h 741024"/>
                <a:gd name="connsiteX11" fmla="*/ 718188 w 826217"/>
                <a:gd name="connsiteY11" fmla="*/ 741025 h 741024"/>
                <a:gd name="connsiteX12" fmla="*/ 819216 w 826217"/>
                <a:gd name="connsiteY12" fmla="*/ 651055 h 741024"/>
                <a:gd name="connsiteX13" fmla="*/ 810318 w 826217"/>
                <a:gd name="connsiteY13" fmla="*/ 609570 h 741024"/>
                <a:gd name="connsiteX14" fmla="*/ 805476 w 826217"/>
                <a:gd name="connsiteY14" fmla="*/ 601261 h 741024"/>
                <a:gd name="connsiteX15" fmla="*/ 814440 w 826217"/>
                <a:gd name="connsiteY15" fmla="*/ 596418 h 741024"/>
                <a:gd name="connsiteX16" fmla="*/ 826218 w 826217"/>
                <a:gd name="connsiteY16" fmla="*/ 599886 h 741024"/>
                <a:gd name="connsiteX17" fmla="*/ 826218 w 826217"/>
                <a:gd name="connsiteY17" fmla="*/ 590202 h 741024"/>
                <a:gd name="connsiteX18" fmla="*/ 779237 w 826217"/>
                <a:gd name="connsiteY18" fmla="*/ 554345 h 741024"/>
                <a:gd name="connsiteX19" fmla="*/ 727415 w 826217"/>
                <a:gd name="connsiteY19" fmla="*/ 465226 h 741024"/>
                <a:gd name="connsiteX20" fmla="*/ 680434 w 826217"/>
                <a:gd name="connsiteY20" fmla="*/ 392661 h 741024"/>
                <a:gd name="connsiteX21" fmla="*/ 666628 w 826217"/>
                <a:gd name="connsiteY21" fmla="*/ 342278 h 741024"/>
                <a:gd name="connsiteX22" fmla="*/ 637641 w 826217"/>
                <a:gd name="connsiteY22" fmla="*/ 311852 h 741024"/>
                <a:gd name="connsiteX23" fmla="*/ 636921 w 826217"/>
                <a:gd name="connsiteY23" fmla="*/ 282146 h 741024"/>
                <a:gd name="connsiteX24" fmla="*/ 610683 w 826217"/>
                <a:gd name="connsiteY24" fmla="*/ 269713 h 741024"/>
                <a:gd name="connsiteX25" fmla="*/ 568544 w 826217"/>
                <a:gd name="connsiteY25" fmla="*/ 214488 h 741024"/>
                <a:gd name="connsiteX26" fmla="*/ 565076 w 826217"/>
                <a:gd name="connsiteY26" fmla="*/ 181314 h 741024"/>
                <a:gd name="connsiteX27" fmla="*/ 545054 w 826217"/>
                <a:gd name="connsiteY27" fmla="*/ 161291 h 741024"/>
                <a:gd name="connsiteX28" fmla="*/ 551270 w 826217"/>
                <a:gd name="connsiteY28" fmla="*/ 130865 h 741024"/>
                <a:gd name="connsiteX29" fmla="*/ 556832 w 826217"/>
                <a:gd name="connsiteY29" fmla="*/ 130865 h 741024"/>
                <a:gd name="connsiteX30" fmla="*/ 577508 w 826217"/>
                <a:gd name="connsiteY30" fmla="*/ 169601 h 741024"/>
                <a:gd name="connsiteX31" fmla="*/ 611403 w 826217"/>
                <a:gd name="connsiteY31" fmla="*/ 215862 h 741024"/>
                <a:gd name="connsiteX32" fmla="*/ 615524 w 826217"/>
                <a:gd name="connsiteY32" fmla="*/ 231762 h 741024"/>
                <a:gd name="connsiteX33" fmla="*/ 670815 w 826217"/>
                <a:gd name="connsiteY33" fmla="*/ 292549 h 741024"/>
                <a:gd name="connsiteX34" fmla="*/ 686650 w 826217"/>
                <a:gd name="connsiteY34" fmla="*/ 294578 h 741024"/>
                <a:gd name="connsiteX35" fmla="*/ 699802 w 826217"/>
                <a:gd name="connsiteY35" fmla="*/ 282865 h 741024"/>
                <a:gd name="connsiteX36" fmla="*/ 697708 w 826217"/>
                <a:gd name="connsiteY36" fmla="*/ 251785 h 741024"/>
                <a:gd name="connsiteX37" fmla="*/ 723946 w 826217"/>
                <a:gd name="connsiteY37" fmla="*/ 170975 h 741024"/>
                <a:gd name="connsiteX38" fmla="*/ 649877 w 826217"/>
                <a:gd name="connsiteY38" fmla="*/ 24864 h 741024"/>
                <a:gd name="connsiteX39" fmla="*/ 625274 w 826217"/>
                <a:gd name="connsiteY39" fmla="*/ 41419 h 741024"/>
                <a:gd name="connsiteX40" fmla="*/ 594652 w 826217"/>
                <a:gd name="connsiteY40" fmla="*/ 47046 h 741024"/>
                <a:gd name="connsiteX41" fmla="*/ 540539 w 826217"/>
                <a:gd name="connsiteY41" fmla="*/ 44625 h 741024"/>
                <a:gd name="connsiteX42" fmla="*/ 495390 w 826217"/>
                <a:gd name="connsiteY42" fmla="*/ 11974 h 741024"/>
                <a:gd name="connsiteX43" fmla="*/ 474779 w 826217"/>
                <a:gd name="connsiteY43" fmla="*/ 13152 h 741024"/>
                <a:gd name="connsiteX44" fmla="*/ 437286 w 826217"/>
                <a:gd name="connsiteY44" fmla="*/ 9946 h 741024"/>
                <a:gd name="connsiteX45" fmla="*/ 421517 w 826217"/>
                <a:gd name="connsiteY45" fmla="*/ 21658 h 741024"/>
                <a:gd name="connsiteX46" fmla="*/ 401756 w 826217"/>
                <a:gd name="connsiteY46" fmla="*/ 24079 h 741024"/>
                <a:gd name="connsiteX47" fmla="*/ 397699 w 826217"/>
                <a:gd name="connsiteY47" fmla="*/ 15573 h 741024"/>
                <a:gd name="connsiteX48" fmla="*/ 380818 w 826217"/>
                <a:gd name="connsiteY48" fmla="*/ 17209 h 741024"/>
                <a:gd name="connsiteX49" fmla="*/ 315450 w 826217"/>
                <a:gd name="connsiteY49" fmla="*/ 57123 h 741024"/>
                <a:gd name="connsiteX50" fmla="*/ 289997 w 826217"/>
                <a:gd name="connsiteY50" fmla="*/ 63993 h 741024"/>
                <a:gd name="connsiteX51" fmla="*/ 258917 w 826217"/>
                <a:gd name="connsiteY51" fmla="*/ 49467 h 741024"/>
                <a:gd name="connsiteX52" fmla="*/ 228294 w 826217"/>
                <a:gd name="connsiteY52" fmla="*/ 45868 h 741024"/>
                <a:gd name="connsiteX53" fmla="*/ 209712 w 826217"/>
                <a:gd name="connsiteY53" fmla="*/ 37362 h 741024"/>
                <a:gd name="connsiteX54" fmla="*/ 185501 w 826217"/>
                <a:gd name="connsiteY54" fmla="*/ 35792 h 741024"/>
                <a:gd name="connsiteX55" fmla="*/ 153243 w 826217"/>
                <a:gd name="connsiteY55" fmla="*/ 19630 h 741024"/>
                <a:gd name="connsiteX56" fmla="*/ 68115 w 826217"/>
                <a:gd name="connsiteY56" fmla="*/ 5889 h 741024"/>
                <a:gd name="connsiteX57" fmla="*/ 30950 w 826217"/>
                <a:gd name="connsiteY57" fmla="*/ 12759 h 741024"/>
                <a:gd name="connsiteX58" fmla="*/ 19695 w 826217"/>
                <a:gd name="connsiteY58" fmla="*/ 10731 h 74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26217" h="741024">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name="connsiteX0" fmla="*/ 180005 w 1148670"/>
                <a:gd name="connsiteY0" fmla="*/ 65040 h 1044043"/>
                <a:gd name="connsiteX1" fmla="*/ 82707 w 1148670"/>
                <a:gd name="connsiteY1" fmla="*/ 122948 h 1044043"/>
                <a:gd name="connsiteX2" fmla="*/ 84670 w 1148670"/>
                <a:gd name="connsiteY2" fmla="*/ 174182 h 1044043"/>
                <a:gd name="connsiteX3" fmla="*/ 63012 w 1148670"/>
                <a:gd name="connsiteY3" fmla="*/ 212787 h 1044043"/>
                <a:gd name="connsiteX4" fmla="*/ 29968 w 1148670"/>
                <a:gd name="connsiteY4" fmla="*/ 226004 h 1044043"/>
                <a:gd name="connsiteX5" fmla="*/ 13741 w 1148670"/>
                <a:gd name="connsiteY5" fmla="*/ 238895 h 1044043"/>
                <a:gd name="connsiteX6" fmla="*/ 13741 w 1148670"/>
                <a:gd name="connsiteY6" fmla="*/ 260095 h 1044043"/>
                <a:gd name="connsiteX7" fmla="*/ 34221 w 1148670"/>
                <a:gd name="connsiteY7" fmla="*/ 284632 h 1044043"/>
                <a:gd name="connsiteX8" fmla="*/ 45083 w 1148670"/>
                <a:gd name="connsiteY8" fmla="*/ 377873 h 1044043"/>
                <a:gd name="connsiteX9" fmla="*/ 36315 w 1148670"/>
                <a:gd name="connsiteY9" fmla="*/ 504944 h 1044043"/>
                <a:gd name="connsiteX10" fmla="*/ 2290 w 1148670"/>
                <a:gd name="connsiteY10" fmla="*/ 521956 h 1044043"/>
                <a:gd name="connsiteX11" fmla="*/ 0 w 1148670"/>
                <a:gd name="connsiteY11" fmla="*/ 533407 h 1044043"/>
                <a:gd name="connsiteX12" fmla="*/ 51823 w 1148670"/>
                <a:gd name="connsiteY12" fmla="*/ 587323 h 1044043"/>
                <a:gd name="connsiteX13" fmla="*/ 43644 w 1148670"/>
                <a:gd name="connsiteY13" fmla="*/ 644511 h 1044043"/>
                <a:gd name="connsiteX14" fmla="*/ 50841 w 1148670"/>
                <a:gd name="connsiteY14" fmla="*/ 649681 h 1044043"/>
                <a:gd name="connsiteX15" fmla="*/ 95532 w 1148670"/>
                <a:gd name="connsiteY15" fmla="*/ 647652 h 1044043"/>
                <a:gd name="connsiteX16" fmla="*/ 156319 w 1148670"/>
                <a:gd name="connsiteY16" fmla="*/ 673367 h 1044043"/>
                <a:gd name="connsiteX17" fmla="*/ 166330 w 1148670"/>
                <a:gd name="connsiteY17" fmla="*/ 723292 h 1044043"/>
                <a:gd name="connsiteX18" fmla="*/ 350261 w 1148670"/>
                <a:gd name="connsiteY18" fmla="*/ 737622 h 1044043"/>
                <a:gd name="connsiteX19" fmla="*/ 386249 w 1148670"/>
                <a:gd name="connsiteY19" fmla="*/ 775573 h 1044043"/>
                <a:gd name="connsiteX20" fmla="*/ 492577 w 1148670"/>
                <a:gd name="connsiteY20" fmla="*/ 742791 h 1044043"/>
                <a:gd name="connsiteX21" fmla="*/ 496045 w 1148670"/>
                <a:gd name="connsiteY21" fmla="*/ 744558 h 1044043"/>
                <a:gd name="connsiteX22" fmla="*/ 1078657 w 1148670"/>
                <a:gd name="connsiteY22" fmla="*/ 1044043 h 1044043"/>
                <a:gd name="connsiteX23" fmla="*/ 1080424 w 1148670"/>
                <a:gd name="connsiteY23" fmla="*/ 1007532 h 1044043"/>
                <a:gd name="connsiteX24" fmla="*/ 1148670 w 1148670"/>
                <a:gd name="connsiteY24" fmla="*/ 995100 h 1044043"/>
                <a:gd name="connsiteX25" fmla="*/ 1136303 w 1148670"/>
                <a:gd name="connsiteY25" fmla="*/ 328210 h 1044043"/>
                <a:gd name="connsiteX26" fmla="*/ 1096913 w 1148670"/>
                <a:gd name="connsiteY26" fmla="*/ 242755 h 1044043"/>
                <a:gd name="connsiteX27" fmla="*/ 1123020 w 1148670"/>
                <a:gd name="connsiteY27" fmla="*/ 216582 h 1044043"/>
                <a:gd name="connsiteX28" fmla="*/ 1106793 w 1148670"/>
                <a:gd name="connsiteY28" fmla="*/ 127136 h 1044043"/>
                <a:gd name="connsiteX29" fmla="*/ 1120141 w 1148670"/>
                <a:gd name="connsiteY29" fmla="*/ 93765 h 1044043"/>
                <a:gd name="connsiteX30" fmla="*/ 1072375 w 1148670"/>
                <a:gd name="connsiteY30" fmla="*/ 86502 h 1044043"/>
                <a:gd name="connsiteX31" fmla="*/ 1033247 w 1148670"/>
                <a:gd name="connsiteY31" fmla="*/ 74004 h 1044043"/>
                <a:gd name="connsiteX32" fmla="*/ 995296 w 1148670"/>
                <a:gd name="connsiteY32" fmla="*/ 72368 h 1044043"/>
                <a:gd name="connsiteX33" fmla="*/ 982406 w 1148670"/>
                <a:gd name="connsiteY33" fmla="*/ 61899 h 1044043"/>
                <a:gd name="connsiteX34" fmla="*/ 981228 w 1148670"/>
                <a:gd name="connsiteY34" fmla="*/ 40895 h 1044043"/>
                <a:gd name="connsiteX35" fmla="*/ 923516 w 1148670"/>
                <a:gd name="connsiteY35" fmla="*/ 18714 h 1044043"/>
                <a:gd name="connsiteX36" fmla="*/ 883995 w 1148670"/>
                <a:gd name="connsiteY36" fmla="*/ 16293 h 1044043"/>
                <a:gd name="connsiteX37" fmla="*/ 817385 w 1148670"/>
                <a:gd name="connsiteY37" fmla="*/ 33632 h 1044043"/>
                <a:gd name="connsiteX38" fmla="*/ 765758 w 1148670"/>
                <a:gd name="connsiteY38" fmla="*/ 83230 h 1044043"/>
                <a:gd name="connsiteX39" fmla="*/ 764122 w 1148670"/>
                <a:gd name="connsiteY39" fmla="*/ 116339 h 1044043"/>
                <a:gd name="connsiteX40" fmla="*/ 769815 w 1148670"/>
                <a:gd name="connsiteY40" fmla="*/ 122424 h 1044043"/>
                <a:gd name="connsiteX41" fmla="*/ 773021 w 1148670"/>
                <a:gd name="connsiteY41" fmla="*/ 142185 h 1044043"/>
                <a:gd name="connsiteX42" fmla="*/ 781070 w 1148670"/>
                <a:gd name="connsiteY42" fmla="*/ 153047 h 1044043"/>
                <a:gd name="connsiteX43" fmla="*/ 764122 w 1148670"/>
                <a:gd name="connsiteY43" fmla="*/ 188184 h 1044043"/>
                <a:gd name="connsiteX44" fmla="*/ 729443 w 1148670"/>
                <a:gd name="connsiteY44" fmla="*/ 212787 h 1044043"/>
                <a:gd name="connsiteX45" fmla="*/ 702027 w 1148670"/>
                <a:gd name="connsiteY45" fmla="*/ 219657 h 1044043"/>
                <a:gd name="connsiteX46" fmla="*/ 669311 w 1148670"/>
                <a:gd name="connsiteY46" fmla="*/ 209973 h 1044043"/>
                <a:gd name="connsiteX47" fmla="*/ 651578 w 1148670"/>
                <a:gd name="connsiteY47" fmla="*/ 186548 h 1044043"/>
                <a:gd name="connsiteX48" fmla="*/ 631818 w 1148670"/>
                <a:gd name="connsiteY48" fmla="*/ 180529 h 1044043"/>
                <a:gd name="connsiteX49" fmla="*/ 608000 w 1148670"/>
                <a:gd name="connsiteY49" fmla="*/ 167180 h 1044043"/>
                <a:gd name="connsiteX50" fmla="*/ 557159 w 1148670"/>
                <a:gd name="connsiteY50" fmla="*/ 150626 h 1044043"/>
                <a:gd name="connsiteX51" fmla="*/ 491399 w 1148670"/>
                <a:gd name="connsiteY51" fmla="*/ 142578 h 1044043"/>
                <a:gd name="connsiteX52" fmla="*/ 459533 w 1148670"/>
                <a:gd name="connsiteY52" fmla="*/ 119153 h 1044043"/>
                <a:gd name="connsiteX53" fmla="*/ 443372 w 1148670"/>
                <a:gd name="connsiteY53" fmla="*/ 95793 h 1044043"/>
                <a:gd name="connsiteX54" fmla="*/ 437744 w 1148670"/>
                <a:gd name="connsiteY54" fmla="*/ 64320 h 1044043"/>
                <a:gd name="connsiteX55" fmla="*/ 331220 w 1148670"/>
                <a:gd name="connsiteY55" fmla="*/ 23948 h 1044043"/>
                <a:gd name="connsiteX56" fmla="*/ 300139 w 1148670"/>
                <a:gd name="connsiteY56" fmla="*/ 17471 h 1044043"/>
                <a:gd name="connsiteX57" fmla="*/ 267489 w 1148670"/>
                <a:gd name="connsiteY57" fmla="*/ 23163 h 1044043"/>
                <a:gd name="connsiteX58" fmla="*/ 232744 w 1148670"/>
                <a:gd name="connsiteY58" fmla="*/ 23556 h 1044043"/>
                <a:gd name="connsiteX59" fmla="*/ 185371 w 1148670"/>
                <a:gd name="connsiteY59" fmla="*/ 0 h 1044043"/>
                <a:gd name="connsiteX60" fmla="*/ 180005 w 1148670"/>
                <a:gd name="connsiteY60" fmla="*/ 65040 h 104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48670" h="1044043">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name="connsiteX0" fmla="*/ 81953 w 265788"/>
                <a:gd name="connsiteY0" fmla="*/ 65276 h 526208"/>
                <a:gd name="connsiteX1" fmla="*/ 67230 w 265788"/>
                <a:gd name="connsiteY1" fmla="*/ 193460 h 526208"/>
                <a:gd name="connsiteX2" fmla="*/ -6707 w 265788"/>
                <a:gd name="connsiteY2" fmla="*/ 265436 h 526208"/>
                <a:gd name="connsiteX3" fmla="*/ -4091 w 265788"/>
                <a:gd name="connsiteY3" fmla="*/ 282184 h 526208"/>
                <a:gd name="connsiteX4" fmla="*/ 35693 w 265788"/>
                <a:gd name="connsiteY4" fmla="*/ 296843 h 526208"/>
                <a:gd name="connsiteX5" fmla="*/ 42236 w 265788"/>
                <a:gd name="connsiteY5" fmla="*/ 354096 h 526208"/>
                <a:gd name="connsiteX6" fmla="*/ 94582 w 265788"/>
                <a:gd name="connsiteY6" fmla="*/ 383215 h 526208"/>
                <a:gd name="connsiteX7" fmla="*/ 110353 w 265788"/>
                <a:gd name="connsiteY7" fmla="*/ 519445 h 526208"/>
                <a:gd name="connsiteX8" fmla="*/ 126973 w 265788"/>
                <a:gd name="connsiteY8" fmla="*/ 512901 h 526208"/>
                <a:gd name="connsiteX9" fmla="*/ 142807 w 265788"/>
                <a:gd name="connsiteY9" fmla="*/ 484831 h 526208"/>
                <a:gd name="connsiteX10" fmla="*/ 140580 w 265788"/>
                <a:gd name="connsiteY10" fmla="*/ 427708 h 526208"/>
                <a:gd name="connsiteX11" fmla="*/ 239122 w 265788"/>
                <a:gd name="connsiteY11" fmla="*/ 368819 h 526208"/>
                <a:gd name="connsiteX12" fmla="*/ 244097 w 265788"/>
                <a:gd name="connsiteY12" fmla="*/ 309274 h 526208"/>
                <a:gd name="connsiteX13" fmla="*/ 231796 w 265788"/>
                <a:gd name="connsiteY13" fmla="*/ 308817 h 526208"/>
                <a:gd name="connsiteX14" fmla="*/ 224074 w 265788"/>
                <a:gd name="connsiteY14" fmla="*/ 284213 h 526208"/>
                <a:gd name="connsiteX15" fmla="*/ 206342 w 265788"/>
                <a:gd name="connsiteY15" fmla="*/ 285785 h 526208"/>
                <a:gd name="connsiteX16" fmla="*/ 195479 w 265788"/>
                <a:gd name="connsiteY16" fmla="*/ 273679 h 526208"/>
                <a:gd name="connsiteX17" fmla="*/ 181737 w 265788"/>
                <a:gd name="connsiteY17" fmla="*/ 275315 h 526208"/>
                <a:gd name="connsiteX18" fmla="*/ 166820 w 265788"/>
                <a:gd name="connsiteY18" fmla="*/ 266810 h 526208"/>
                <a:gd name="connsiteX19" fmla="*/ 159165 w 265788"/>
                <a:gd name="connsiteY19" fmla="*/ 250714 h 526208"/>
                <a:gd name="connsiteX20" fmla="*/ 158315 w 265788"/>
                <a:gd name="connsiteY20" fmla="*/ 233372 h 526208"/>
                <a:gd name="connsiteX21" fmla="*/ 166820 w 265788"/>
                <a:gd name="connsiteY21" fmla="*/ 237758 h 526208"/>
                <a:gd name="connsiteX22" fmla="*/ 176504 w 265788"/>
                <a:gd name="connsiteY22" fmla="*/ 237758 h 526208"/>
                <a:gd name="connsiteX23" fmla="*/ 177290 w 265788"/>
                <a:gd name="connsiteY23" fmla="*/ 225260 h 526208"/>
                <a:gd name="connsiteX24" fmla="*/ 202741 w 265788"/>
                <a:gd name="connsiteY24" fmla="*/ 207135 h 526208"/>
                <a:gd name="connsiteX25" fmla="*/ 242001 w 265788"/>
                <a:gd name="connsiteY25" fmla="*/ 165191 h 526208"/>
                <a:gd name="connsiteX26" fmla="*/ 245994 w 265788"/>
                <a:gd name="connsiteY26" fmla="*/ 130839 h 526208"/>
                <a:gd name="connsiteX27" fmla="*/ 235525 w 265788"/>
                <a:gd name="connsiteY27" fmla="*/ 101395 h 526208"/>
                <a:gd name="connsiteX28" fmla="*/ 215895 w 265788"/>
                <a:gd name="connsiteY28" fmla="*/ 68678 h 526208"/>
                <a:gd name="connsiteX29" fmla="*/ 252995 w 265788"/>
                <a:gd name="connsiteY29" fmla="*/ 43227 h 526208"/>
                <a:gd name="connsiteX30" fmla="*/ 259081 w 265788"/>
                <a:gd name="connsiteY30" fmla="*/ 27128 h 526208"/>
                <a:gd name="connsiteX31" fmla="*/ 256659 w 265788"/>
                <a:gd name="connsiteY31" fmla="*/ 17054 h 526208"/>
                <a:gd name="connsiteX32" fmla="*/ 247761 w 265788"/>
                <a:gd name="connsiteY32" fmla="*/ 15418 h 526208"/>
                <a:gd name="connsiteX33" fmla="*/ 222764 w 265788"/>
                <a:gd name="connsiteY33" fmla="*/ 34000 h 526208"/>
                <a:gd name="connsiteX34" fmla="*/ 206604 w 265788"/>
                <a:gd name="connsiteY34" fmla="*/ 32757 h 526208"/>
                <a:gd name="connsiteX35" fmla="*/ 205425 w 265788"/>
                <a:gd name="connsiteY35" fmla="*/ 23074 h 526208"/>
                <a:gd name="connsiteX36" fmla="*/ 199338 w 265788"/>
                <a:gd name="connsiteY36" fmla="*/ 498 h 526208"/>
                <a:gd name="connsiteX37" fmla="*/ 169894 w 265788"/>
                <a:gd name="connsiteY37" fmla="*/ -6764 h 526208"/>
                <a:gd name="connsiteX38" fmla="*/ 143721 w 265788"/>
                <a:gd name="connsiteY38" fmla="*/ -3167 h 526208"/>
                <a:gd name="connsiteX39" fmla="*/ 118727 w 265788"/>
                <a:gd name="connsiteY39" fmla="*/ 9332 h 52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5788" h="52620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name="connsiteX0" fmla="*/ 235623 w 1136564"/>
                <a:gd name="connsiteY0" fmla="*/ 774068 h 854222"/>
                <a:gd name="connsiteX1" fmla="*/ 380163 w 1136564"/>
                <a:gd name="connsiteY1" fmla="*/ 832303 h 854222"/>
                <a:gd name="connsiteX2" fmla="*/ 509916 w 1136564"/>
                <a:gd name="connsiteY2" fmla="*/ 854223 h 854222"/>
                <a:gd name="connsiteX3" fmla="*/ 565665 w 1136564"/>
                <a:gd name="connsiteY3" fmla="*/ 802662 h 854222"/>
                <a:gd name="connsiteX4" fmla="*/ 617161 w 1136564"/>
                <a:gd name="connsiteY4" fmla="*/ 805018 h 854222"/>
                <a:gd name="connsiteX5" fmla="*/ 659168 w 1136564"/>
                <a:gd name="connsiteY5" fmla="*/ 823012 h 854222"/>
                <a:gd name="connsiteX6" fmla="*/ 785584 w 1136564"/>
                <a:gd name="connsiteY6" fmla="*/ 780873 h 854222"/>
                <a:gd name="connsiteX7" fmla="*/ 851409 w 1136564"/>
                <a:gd name="connsiteY7" fmla="*/ 731995 h 854222"/>
                <a:gd name="connsiteX8" fmla="*/ 927769 w 1136564"/>
                <a:gd name="connsiteY8" fmla="*/ 731995 h 854222"/>
                <a:gd name="connsiteX9" fmla="*/ 1112355 w 1136564"/>
                <a:gd name="connsiteY9" fmla="*/ 549438 h 854222"/>
                <a:gd name="connsiteX10" fmla="*/ 1136565 w 1136564"/>
                <a:gd name="connsiteY10" fmla="*/ 523919 h 854222"/>
                <a:gd name="connsiteX11" fmla="*/ 1083826 w 1136564"/>
                <a:gd name="connsiteY11" fmla="*/ 523919 h 854222"/>
                <a:gd name="connsiteX12" fmla="*/ 846960 w 1136564"/>
                <a:gd name="connsiteY12" fmla="*/ 422433 h 854222"/>
                <a:gd name="connsiteX13" fmla="*/ 737295 w 1136564"/>
                <a:gd name="connsiteY13" fmla="*/ 308384 h 854222"/>
                <a:gd name="connsiteX14" fmla="*/ 737753 w 1136564"/>
                <a:gd name="connsiteY14" fmla="*/ 307206 h 854222"/>
                <a:gd name="connsiteX15" fmla="*/ 720937 w 1136564"/>
                <a:gd name="connsiteY15" fmla="*/ 281229 h 854222"/>
                <a:gd name="connsiteX16" fmla="*/ 677293 w 1136564"/>
                <a:gd name="connsiteY16" fmla="*/ 289539 h 854222"/>
                <a:gd name="connsiteX17" fmla="*/ 658776 w 1136564"/>
                <a:gd name="connsiteY17" fmla="*/ 261796 h 854222"/>
                <a:gd name="connsiteX18" fmla="*/ 689791 w 1136564"/>
                <a:gd name="connsiteY18" fmla="*/ 164498 h 854222"/>
                <a:gd name="connsiteX19" fmla="*/ 632210 w 1136564"/>
                <a:gd name="connsiteY19" fmla="*/ 95401 h 854222"/>
                <a:gd name="connsiteX20" fmla="*/ 604794 w 1136564"/>
                <a:gd name="connsiteY20" fmla="*/ 84866 h 854222"/>
                <a:gd name="connsiteX21" fmla="*/ 583397 w 1136564"/>
                <a:gd name="connsiteY21" fmla="*/ 54898 h 854222"/>
                <a:gd name="connsiteX22" fmla="*/ 523527 w 1136564"/>
                <a:gd name="connsiteY22" fmla="*/ 18256 h 854222"/>
                <a:gd name="connsiteX23" fmla="*/ 476415 w 1136564"/>
                <a:gd name="connsiteY23" fmla="*/ 26435 h 854222"/>
                <a:gd name="connsiteX24" fmla="*/ 434538 w 1136564"/>
                <a:gd name="connsiteY24" fmla="*/ 8506 h 854222"/>
                <a:gd name="connsiteX25" fmla="*/ 391156 w 1136564"/>
                <a:gd name="connsiteY25" fmla="*/ 34483 h 854222"/>
                <a:gd name="connsiteX26" fmla="*/ 350850 w 1136564"/>
                <a:gd name="connsiteY26" fmla="*/ 0 h 854222"/>
                <a:gd name="connsiteX27" fmla="*/ 315581 w 1136564"/>
                <a:gd name="connsiteY27" fmla="*/ 60721 h 854222"/>
                <a:gd name="connsiteX28" fmla="*/ 284501 w 1136564"/>
                <a:gd name="connsiteY28" fmla="*/ 53589 h 854222"/>
                <a:gd name="connsiteX29" fmla="*/ 253289 w 1136564"/>
                <a:gd name="connsiteY29" fmla="*/ 65760 h 854222"/>
                <a:gd name="connsiteX30" fmla="*/ 226789 w 1136564"/>
                <a:gd name="connsiteY30" fmla="*/ 120789 h 854222"/>
                <a:gd name="connsiteX31" fmla="*/ 173004 w 1136564"/>
                <a:gd name="connsiteY31" fmla="*/ 160048 h 854222"/>
                <a:gd name="connsiteX32" fmla="*/ 149186 w 1136564"/>
                <a:gd name="connsiteY32" fmla="*/ 223452 h 854222"/>
                <a:gd name="connsiteX33" fmla="*/ 137932 w 1136564"/>
                <a:gd name="connsiteY33" fmla="*/ 273181 h 854222"/>
                <a:gd name="connsiteX34" fmla="*/ 105608 w 1136564"/>
                <a:gd name="connsiteY34" fmla="*/ 288296 h 854222"/>
                <a:gd name="connsiteX35" fmla="*/ 84931 w 1136564"/>
                <a:gd name="connsiteY35" fmla="*/ 333445 h 854222"/>
                <a:gd name="connsiteX36" fmla="*/ 78323 w 1136564"/>
                <a:gd name="connsiteY36" fmla="*/ 471835 h 854222"/>
                <a:gd name="connsiteX37" fmla="*/ 1505 w 1136564"/>
                <a:gd name="connsiteY37" fmla="*/ 471835 h 854222"/>
                <a:gd name="connsiteX38" fmla="*/ 8506 w 1136564"/>
                <a:gd name="connsiteY38" fmla="*/ 491399 h 854222"/>
                <a:gd name="connsiteX39" fmla="*/ 0 w 1136564"/>
                <a:gd name="connsiteY39" fmla="*/ 516983 h 854222"/>
                <a:gd name="connsiteX40" fmla="*/ 84670 w 1136564"/>
                <a:gd name="connsiteY40" fmla="*/ 547213 h 854222"/>
                <a:gd name="connsiteX41" fmla="*/ 86764 w 1136564"/>
                <a:gd name="connsiteY41" fmla="*/ 586865 h 854222"/>
                <a:gd name="connsiteX42" fmla="*/ 142316 w 1136564"/>
                <a:gd name="connsiteY42" fmla="*/ 607477 h 854222"/>
                <a:gd name="connsiteX43" fmla="*/ 152916 w 1136564"/>
                <a:gd name="connsiteY43" fmla="*/ 673302 h 854222"/>
                <a:gd name="connsiteX44" fmla="*/ 221293 w 1136564"/>
                <a:gd name="connsiteY44" fmla="*/ 716749 h 854222"/>
                <a:gd name="connsiteX45" fmla="*/ 235623 w 1136564"/>
                <a:gd name="connsiteY45" fmla="*/ 774068 h 85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6564" h="854222">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name="connsiteX0" fmla="*/ 1007728 w 1252707"/>
                <a:gd name="connsiteY0" fmla="*/ 0 h 1102408"/>
                <a:gd name="connsiteX1" fmla="*/ 906897 w 1252707"/>
                <a:gd name="connsiteY1" fmla="*/ 89773 h 1102408"/>
                <a:gd name="connsiteX2" fmla="*/ 731668 w 1252707"/>
                <a:gd name="connsiteY2" fmla="*/ 89773 h 1102408"/>
                <a:gd name="connsiteX3" fmla="*/ 696465 w 1252707"/>
                <a:gd name="connsiteY3" fmla="*/ 66283 h 1102408"/>
                <a:gd name="connsiteX4" fmla="*/ 655635 w 1252707"/>
                <a:gd name="connsiteY4" fmla="*/ 87680 h 1102408"/>
                <a:gd name="connsiteX5" fmla="*/ 227051 w 1252707"/>
                <a:gd name="connsiteY5" fmla="*/ 85651 h 1102408"/>
                <a:gd name="connsiteX6" fmla="*/ 229669 w 1252707"/>
                <a:gd name="connsiteY6" fmla="*/ 229799 h 1102408"/>
                <a:gd name="connsiteX7" fmla="*/ 160441 w 1252707"/>
                <a:gd name="connsiteY7" fmla="*/ 242428 h 1102408"/>
                <a:gd name="connsiteX8" fmla="*/ 158674 w 1252707"/>
                <a:gd name="connsiteY8" fmla="*/ 278416 h 1102408"/>
                <a:gd name="connsiteX9" fmla="*/ 158674 w 1252707"/>
                <a:gd name="connsiteY9" fmla="*/ 576462 h 1102408"/>
                <a:gd name="connsiteX10" fmla="*/ 76033 w 1252707"/>
                <a:gd name="connsiteY10" fmla="*/ 583005 h 1102408"/>
                <a:gd name="connsiteX11" fmla="*/ 25257 w 1252707"/>
                <a:gd name="connsiteY11" fmla="*/ 680761 h 1102408"/>
                <a:gd name="connsiteX12" fmla="*/ 23098 w 1252707"/>
                <a:gd name="connsiteY12" fmla="*/ 710729 h 1102408"/>
                <a:gd name="connsiteX13" fmla="*/ 10338 w 1252707"/>
                <a:gd name="connsiteY13" fmla="*/ 727742 h 1102408"/>
                <a:gd name="connsiteX14" fmla="*/ 0 w 1252707"/>
                <a:gd name="connsiteY14" fmla="*/ 796773 h 1102408"/>
                <a:gd name="connsiteX15" fmla="*/ 21593 w 1252707"/>
                <a:gd name="connsiteY15" fmla="*/ 795007 h 1102408"/>
                <a:gd name="connsiteX16" fmla="*/ 33109 w 1252707"/>
                <a:gd name="connsiteY16" fmla="*/ 857102 h 1102408"/>
                <a:gd name="connsiteX17" fmla="*/ 83361 w 1252707"/>
                <a:gd name="connsiteY17" fmla="*/ 913898 h 1102408"/>
                <a:gd name="connsiteX18" fmla="*/ 70537 w 1252707"/>
                <a:gd name="connsiteY18" fmla="*/ 941706 h 1102408"/>
                <a:gd name="connsiteX19" fmla="*/ 134529 w 1252707"/>
                <a:gd name="connsiteY19" fmla="*/ 1034621 h 1102408"/>
                <a:gd name="connsiteX20" fmla="*/ 116797 w 1252707"/>
                <a:gd name="connsiteY20" fmla="*/ 1099661 h 1102408"/>
                <a:gd name="connsiteX21" fmla="*/ 123079 w 1252707"/>
                <a:gd name="connsiteY21" fmla="*/ 1102409 h 1102408"/>
                <a:gd name="connsiteX22" fmla="*/ 183604 w 1252707"/>
                <a:gd name="connsiteY22" fmla="*/ 1075058 h 1102408"/>
                <a:gd name="connsiteX23" fmla="*/ 223976 w 1252707"/>
                <a:gd name="connsiteY23" fmla="*/ 981686 h 1102408"/>
                <a:gd name="connsiteX24" fmla="*/ 320816 w 1252707"/>
                <a:gd name="connsiteY24" fmla="*/ 972002 h 1102408"/>
                <a:gd name="connsiteX25" fmla="*/ 339661 w 1252707"/>
                <a:gd name="connsiteY25" fmla="*/ 1041099 h 1102408"/>
                <a:gd name="connsiteX26" fmla="*/ 457701 w 1252707"/>
                <a:gd name="connsiteY26" fmla="*/ 1035013 h 1102408"/>
                <a:gd name="connsiteX27" fmla="*/ 474583 w 1252707"/>
                <a:gd name="connsiteY27" fmla="*/ 1056083 h 1102408"/>
                <a:gd name="connsiteX28" fmla="*/ 535959 w 1252707"/>
                <a:gd name="connsiteY28" fmla="*/ 1056083 h 1102408"/>
                <a:gd name="connsiteX29" fmla="*/ 563048 w 1252707"/>
                <a:gd name="connsiteY29" fmla="*/ 1018590 h 1102408"/>
                <a:gd name="connsiteX30" fmla="*/ 593605 w 1252707"/>
                <a:gd name="connsiteY30" fmla="*/ 1018590 h 1102408"/>
                <a:gd name="connsiteX31" fmla="*/ 604598 w 1252707"/>
                <a:gd name="connsiteY31" fmla="*/ 968010 h 1102408"/>
                <a:gd name="connsiteX32" fmla="*/ 649746 w 1252707"/>
                <a:gd name="connsiteY32" fmla="*/ 982078 h 1102408"/>
                <a:gd name="connsiteX33" fmla="*/ 700391 w 1252707"/>
                <a:gd name="connsiteY33" fmla="*/ 1026638 h 1102408"/>
                <a:gd name="connsiteX34" fmla="*/ 724274 w 1252707"/>
                <a:gd name="connsiteY34" fmla="*/ 1025068 h 1102408"/>
                <a:gd name="connsiteX35" fmla="*/ 828312 w 1252707"/>
                <a:gd name="connsiteY35" fmla="*/ 926919 h 1102408"/>
                <a:gd name="connsiteX36" fmla="*/ 812804 w 1252707"/>
                <a:gd name="connsiteY36" fmla="*/ 851606 h 1102408"/>
                <a:gd name="connsiteX37" fmla="*/ 895184 w 1252707"/>
                <a:gd name="connsiteY37" fmla="*/ 837865 h 1102408"/>
                <a:gd name="connsiteX38" fmla="*/ 906046 w 1252707"/>
                <a:gd name="connsiteY38" fmla="*/ 963757 h 1102408"/>
                <a:gd name="connsiteX39" fmla="*/ 955055 w 1252707"/>
                <a:gd name="connsiteY39" fmla="*/ 989930 h 1102408"/>
                <a:gd name="connsiteX40" fmla="*/ 975273 w 1252707"/>
                <a:gd name="connsiteY40" fmla="*/ 945960 h 1102408"/>
                <a:gd name="connsiteX41" fmla="*/ 1005438 w 1252707"/>
                <a:gd name="connsiteY41" fmla="*/ 931826 h 1102408"/>
                <a:gd name="connsiteX42" fmla="*/ 1014991 w 1252707"/>
                <a:gd name="connsiteY42" fmla="*/ 889949 h 1102408"/>
                <a:gd name="connsiteX43" fmla="*/ 1041164 w 1252707"/>
                <a:gd name="connsiteY43" fmla="*/ 820002 h 1102408"/>
                <a:gd name="connsiteX44" fmla="*/ 1095735 w 1252707"/>
                <a:gd name="connsiteY44" fmla="*/ 780153 h 1102408"/>
                <a:gd name="connsiteX45" fmla="*/ 1120403 w 1252707"/>
                <a:gd name="connsiteY45" fmla="*/ 728854 h 1102408"/>
                <a:gd name="connsiteX46" fmla="*/ 1101886 w 1252707"/>
                <a:gd name="connsiteY46" fmla="*/ 625863 h 1102408"/>
                <a:gd name="connsiteX47" fmla="*/ 1138659 w 1252707"/>
                <a:gd name="connsiteY47" fmla="*/ 455084 h 1102408"/>
                <a:gd name="connsiteX48" fmla="*/ 1233863 w 1252707"/>
                <a:gd name="connsiteY48" fmla="*/ 406402 h 1102408"/>
                <a:gd name="connsiteX49" fmla="*/ 1252708 w 1252707"/>
                <a:gd name="connsiteY49" fmla="*/ 373097 h 1102408"/>
                <a:gd name="connsiteX50" fmla="*/ 1249436 w 1252707"/>
                <a:gd name="connsiteY50" fmla="*/ 368320 h 1102408"/>
                <a:gd name="connsiteX51" fmla="*/ 1227320 w 1252707"/>
                <a:gd name="connsiteY51" fmla="*/ 363478 h 1102408"/>
                <a:gd name="connsiteX52" fmla="*/ 1218356 w 1252707"/>
                <a:gd name="connsiteY52" fmla="*/ 345484 h 1102408"/>
                <a:gd name="connsiteX53" fmla="*/ 1165159 w 1252707"/>
                <a:gd name="connsiteY53" fmla="*/ 323368 h 1102408"/>
                <a:gd name="connsiteX54" fmla="*/ 1143043 w 1252707"/>
                <a:gd name="connsiteY54" fmla="*/ 223910 h 1102408"/>
                <a:gd name="connsiteX55" fmla="*/ 1136827 w 1252707"/>
                <a:gd name="connsiteY55" fmla="*/ 154879 h 1102408"/>
                <a:gd name="connsiteX56" fmla="*/ 1138201 w 1252707"/>
                <a:gd name="connsiteY56" fmla="*/ 136885 h 1102408"/>
                <a:gd name="connsiteX57" fmla="*/ 1116804 w 1252707"/>
                <a:gd name="connsiteY57" fmla="*/ 118237 h 1102408"/>
                <a:gd name="connsiteX58" fmla="*/ 1105746 w 1252707"/>
                <a:gd name="connsiteY58" fmla="*/ 67134 h 1102408"/>
                <a:gd name="connsiteX59" fmla="*/ 1071918 w 1252707"/>
                <a:gd name="connsiteY59" fmla="*/ 44363 h 1102408"/>
                <a:gd name="connsiteX60" fmla="*/ 1064982 w 1252707"/>
                <a:gd name="connsiteY60" fmla="*/ 31931 h 1102408"/>
                <a:gd name="connsiteX61" fmla="*/ 1031153 w 1252707"/>
                <a:gd name="connsiteY61" fmla="*/ 17405 h 1102408"/>
                <a:gd name="connsiteX62" fmla="*/ 1007728 w 1252707"/>
                <a:gd name="connsiteY62" fmla="*/ 0 h 110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52707" h="1102408">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name="connsiteX0" fmla="*/ 157169 w 503176"/>
                <a:gd name="connsiteY0" fmla="*/ 20415 h 430677"/>
                <a:gd name="connsiteX1" fmla="*/ 143297 w 503176"/>
                <a:gd name="connsiteY1" fmla="*/ 0 h 430677"/>
                <a:gd name="connsiteX2" fmla="*/ 126350 w 503176"/>
                <a:gd name="connsiteY2" fmla="*/ 30034 h 430677"/>
                <a:gd name="connsiteX3" fmla="*/ 34090 w 503176"/>
                <a:gd name="connsiteY3" fmla="*/ 77145 h 430677"/>
                <a:gd name="connsiteX4" fmla="*/ 0 w 503176"/>
                <a:gd name="connsiteY4" fmla="*/ 235492 h 430677"/>
                <a:gd name="connsiteX5" fmla="*/ 16358 w 503176"/>
                <a:gd name="connsiteY5" fmla="*/ 326444 h 430677"/>
                <a:gd name="connsiteX6" fmla="*/ 45868 w 503176"/>
                <a:gd name="connsiteY6" fmla="*/ 314993 h 430677"/>
                <a:gd name="connsiteX7" fmla="*/ 68966 w 503176"/>
                <a:gd name="connsiteY7" fmla="*/ 320358 h 430677"/>
                <a:gd name="connsiteX8" fmla="*/ 108618 w 503176"/>
                <a:gd name="connsiteY8" fmla="*/ 251981 h 430677"/>
                <a:gd name="connsiteX9" fmla="*/ 155860 w 503176"/>
                <a:gd name="connsiteY9" fmla="*/ 292418 h 430677"/>
                <a:gd name="connsiteX10" fmla="*/ 195840 w 503176"/>
                <a:gd name="connsiteY10" fmla="*/ 268470 h 430677"/>
                <a:gd name="connsiteX11" fmla="*/ 241446 w 503176"/>
                <a:gd name="connsiteY11" fmla="*/ 287969 h 430677"/>
                <a:gd name="connsiteX12" fmla="*/ 290128 w 503176"/>
                <a:gd name="connsiteY12" fmla="*/ 279528 h 430677"/>
                <a:gd name="connsiteX13" fmla="*/ 359356 w 503176"/>
                <a:gd name="connsiteY13" fmla="*/ 321994 h 430677"/>
                <a:gd name="connsiteX14" fmla="*/ 379640 w 503176"/>
                <a:gd name="connsiteY14" fmla="*/ 350392 h 430677"/>
                <a:gd name="connsiteX15" fmla="*/ 406402 w 503176"/>
                <a:gd name="connsiteY15" fmla="*/ 360665 h 430677"/>
                <a:gd name="connsiteX16" fmla="*/ 464768 w 503176"/>
                <a:gd name="connsiteY16" fmla="*/ 430678 h 430677"/>
                <a:gd name="connsiteX17" fmla="*/ 503177 w 503176"/>
                <a:gd name="connsiteY17" fmla="*/ 402476 h 430677"/>
                <a:gd name="connsiteX18" fmla="*/ 496306 w 503176"/>
                <a:gd name="connsiteY18" fmla="*/ 403065 h 430677"/>
                <a:gd name="connsiteX19" fmla="*/ 481126 w 503176"/>
                <a:gd name="connsiteY19" fmla="*/ 383043 h 430677"/>
                <a:gd name="connsiteX20" fmla="*/ 468694 w 503176"/>
                <a:gd name="connsiteY20" fmla="*/ 379575 h 430677"/>
                <a:gd name="connsiteX21" fmla="*/ 454168 w 503176"/>
                <a:gd name="connsiteY21" fmla="*/ 349868 h 430677"/>
                <a:gd name="connsiteX22" fmla="*/ 438268 w 503176"/>
                <a:gd name="connsiteY22" fmla="*/ 345092 h 430677"/>
                <a:gd name="connsiteX23" fmla="*/ 420339 w 503176"/>
                <a:gd name="connsiteY23" fmla="*/ 325724 h 430677"/>
                <a:gd name="connsiteX24" fmla="*/ 412029 w 503176"/>
                <a:gd name="connsiteY24" fmla="*/ 322976 h 430677"/>
                <a:gd name="connsiteX25" fmla="*/ 377481 w 503176"/>
                <a:gd name="connsiteY25" fmla="*/ 277369 h 430677"/>
                <a:gd name="connsiteX26" fmla="*/ 339530 w 503176"/>
                <a:gd name="connsiteY26" fmla="*/ 256627 h 430677"/>
                <a:gd name="connsiteX27" fmla="*/ 300859 w 503176"/>
                <a:gd name="connsiteY27" fmla="*/ 240072 h 430677"/>
                <a:gd name="connsiteX28" fmla="*/ 276649 w 503176"/>
                <a:gd name="connsiteY28" fmla="*/ 216582 h 430677"/>
                <a:gd name="connsiteX29" fmla="*/ 262188 w 503176"/>
                <a:gd name="connsiteY29" fmla="*/ 207618 h 430677"/>
                <a:gd name="connsiteX30" fmla="*/ 251130 w 503176"/>
                <a:gd name="connsiteY30" fmla="*/ 218676 h 430677"/>
                <a:gd name="connsiteX31" fmla="*/ 244914 w 503176"/>
                <a:gd name="connsiteY31" fmla="*/ 216582 h 430677"/>
                <a:gd name="connsiteX32" fmla="*/ 236604 w 503176"/>
                <a:gd name="connsiteY32" fmla="*/ 194466 h 430677"/>
                <a:gd name="connsiteX33" fmla="*/ 218610 w 503176"/>
                <a:gd name="connsiteY33" fmla="*/ 183408 h 430677"/>
                <a:gd name="connsiteX34" fmla="*/ 213834 w 503176"/>
                <a:gd name="connsiteY34" fmla="*/ 173069 h 430677"/>
                <a:gd name="connsiteX35" fmla="*/ 202056 w 503176"/>
                <a:gd name="connsiteY35" fmla="*/ 159917 h 430677"/>
                <a:gd name="connsiteX36" fmla="*/ 175097 w 503176"/>
                <a:gd name="connsiteY36" fmla="*/ 75706 h 430677"/>
                <a:gd name="connsiteX37" fmla="*/ 157169 w 503176"/>
                <a:gd name="connsiteY37" fmla="*/ 20415 h 43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3176" h="430677">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name="connsiteX0" fmla="*/ 584183 w 1432778"/>
                <a:gd name="connsiteY0" fmla="*/ 169863 h 1393584"/>
                <a:gd name="connsiteX1" fmla="*/ 584183 w 1432778"/>
                <a:gd name="connsiteY1" fmla="*/ 298438 h 1393584"/>
                <a:gd name="connsiteX2" fmla="*/ 604336 w 1432778"/>
                <a:gd name="connsiteY2" fmla="*/ 343194 h 1393584"/>
                <a:gd name="connsiteX3" fmla="*/ 583659 w 1432778"/>
                <a:gd name="connsiteY3" fmla="*/ 372704 h 1393584"/>
                <a:gd name="connsiteX4" fmla="*/ 467320 w 1432778"/>
                <a:gd name="connsiteY4" fmla="*/ 368517 h 1393584"/>
                <a:gd name="connsiteX5" fmla="*/ 442979 w 1432778"/>
                <a:gd name="connsiteY5" fmla="*/ 407056 h 1393584"/>
                <a:gd name="connsiteX6" fmla="*/ 398550 w 1432778"/>
                <a:gd name="connsiteY6" fmla="*/ 414516 h 1393584"/>
                <a:gd name="connsiteX7" fmla="*/ 408692 w 1432778"/>
                <a:gd name="connsiteY7" fmla="*/ 463132 h 1393584"/>
                <a:gd name="connsiteX8" fmla="*/ 313422 w 1432778"/>
                <a:gd name="connsiteY8" fmla="*/ 494147 h 1393584"/>
                <a:gd name="connsiteX9" fmla="*/ 275733 w 1432778"/>
                <a:gd name="connsiteY9" fmla="*/ 536024 h 1393584"/>
                <a:gd name="connsiteX10" fmla="*/ 131912 w 1432778"/>
                <a:gd name="connsiteY10" fmla="*/ 574106 h 1393584"/>
                <a:gd name="connsiteX11" fmla="*/ 32455 w 1432778"/>
                <a:gd name="connsiteY11" fmla="*/ 613889 h 1393584"/>
                <a:gd name="connsiteX12" fmla="*/ 4907 w 1432778"/>
                <a:gd name="connsiteY12" fmla="*/ 700522 h 1393584"/>
                <a:gd name="connsiteX13" fmla="*/ 0 w 1432778"/>
                <a:gd name="connsiteY13" fmla="*/ 731995 h 1393584"/>
                <a:gd name="connsiteX14" fmla="*/ 639473 w 1432778"/>
                <a:gd name="connsiteY14" fmla="*/ 1206905 h 1393584"/>
                <a:gd name="connsiteX15" fmla="*/ 643268 w 1432778"/>
                <a:gd name="connsiteY15" fmla="*/ 1237462 h 1393584"/>
                <a:gd name="connsiteX16" fmla="*/ 681154 w 1432778"/>
                <a:gd name="connsiteY16" fmla="*/ 1267299 h 1393584"/>
                <a:gd name="connsiteX17" fmla="*/ 707785 w 1432778"/>
                <a:gd name="connsiteY17" fmla="*/ 1279928 h 1393584"/>
                <a:gd name="connsiteX18" fmla="*/ 731144 w 1432778"/>
                <a:gd name="connsiteY18" fmla="*/ 1298642 h 1393584"/>
                <a:gd name="connsiteX19" fmla="*/ 759738 w 1432778"/>
                <a:gd name="connsiteY19" fmla="*/ 1297398 h 1393584"/>
                <a:gd name="connsiteX20" fmla="*/ 800372 w 1432778"/>
                <a:gd name="connsiteY20" fmla="*/ 1323441 h 1393584"/>
                <a:gd name="connsiteX21" fmla="*/ 779892 w 1432778"/>
                <a:gd name="connsiteY21" fmla="*/ 1377357 h 1393584"/>
                <a:gd name="connsiteX22" fmla="*/ 800372 w 1432778"/>
                <a:gd name="connsiteY22" fmla="*/ 1393584 h 1393584"/>
                <a:gd name="connsiteX23" fmla="*/ 837734 w 1432778"/>
                <a:gd name="connsiteY23" fmla="*/ 1377880 h 1393584"/>
                <a:gd name="connsiteX24" fmla="*/ 837734 w 1432778"/>
                <a:gd name="connsiteY24" fmla="*/ 1376506 h 1393584"/>
                <a:gd name="connsiteX25" fmla="*/ 978611 w 1432778"/>
                <a:gd name="connsiteY25" fmla="*/ 1346277 h 1393584"/>
                <a:gd name="connsiteX26" fmla="*/ 1432778 w 1432778"/>
                <a:gd name="connsiteY26" fmla="*/ 1033639 h 1393584"/>
                <a:gd name="connsiteX27" fmla="*/ 1424599 w 1432778"/>
                <a:gd name="connsiteY27" fmla="*/ 992613 h 1393584"/>
                <a:gd name="connsiteX28" fmla="*/ 1377030 w 1432778"/>
                <a:gd name="connsiteY28" fmla="*/ 972460 h 1393584"/>
                <a:gd name="connsiteX29" fmla="*/ 1330049 w 1432778"/>
                <a:gd name="connsiteY29" fmla="*/ 974619 h 1393584"/>
                <a:gd name="connsiteX30" fmla="*/ 1308129 w 1432778"/>
                <a:gd name="connsiteY30" fmla="*/ 958915 h 1393584"/>
                <a:gd name="connsiteX31" fmla="*/ 1316636 w 1432778"/>
                <a:gd name="connsiteY31" fmla="*/ 899502 h 1393584"/>
                <a:gd name="connsiteX32" fmla="*/ 1264289 w 1432778"/>
                <a:gd name="connsiteY32" fmla="*/ 845128 h 1393584"/>
                <a:gd name="connsiteX33" fmla="*/ 1270375 w 1432778"/>
                <a:gd name="connsiteY33" fmla="*/ 814833 h 1393584"/>
                <a:gd name="connsiteX34" fmla="*/ 1303025 w 1432778"/>
                <a:gd name="connsiteY34" fmla="*/ 798540 h 1393584"/>
                <a:gd name="connsiteX35" fmla="*/ 1310877 w 1432778"/>
                <a:gd name="connsiteY35" fmla="*/ 684033 h 1393584"/>
                <a:gd name="connsiteX36" fmla="*/ 1300932 w 1432778"/>
                <a:gd name="connsiteY36" fmla="*/ 598120 h 1393584"/>
                <a:gd name="connsiteX37" fmla="*/ 1279666 w 1432778"/>
                <a:gd name="connsiteY37" fmla="*/ 572666 h 1393584"/>
                <a:gd name="connsiteX38" fmla="*/ 1279666 w 1432778"/>
                <a:gd name="connsiteY38" fmla="*/ 535501 h 1393584"/>
                <a:gd name="connsiteX39" fmla="*/ 1299950 w 1432778"/>
                <a:gd name="connsiteY39" fmla="*/ 519273 h 1393584"/>
                <a:gd name="connsiteX40" fmla="*/ 1284443 w 1432778"/>
                <a:gd name="connsiteY40" fmla="*/ 385595 h 1393584"/>
                <a:gd name="connsiteX41" fmla="*/ 1232358 w 1432778"/>
                <a:gd name="connsiteY41" fmla="*/ 356412 h 1393584"/>
                <a:gd name="connsiteX42" fmla="*/ 1226208 w 1432778"/>
                <a:gd name="connsiteY42" fmla="*/ 301121 h 1393584"/>
                <a:gd name="connsiteX43" fmla="*/ 1186883 w 1432778"/>
                <a:gd name="connsiteY43" fmla="*/ 286660 h 1393584"/>
                <a:gd name="connsiteX44" fmla="*/ 1181125 w 1432778"/>
                <a:gd name="connsiteY44" fmla="*/ 249167 h 1393584"/>
                <a:gd name="connsiteX45" fmla="*/ 1257223 w 1432778"/>
                <a:gd name="connsiteY45" fmla="*/ 175229 h 1393584"/>
                <a:gd name="connsiteX46" fmla="*/ 1271683 w 1432778"/>
                <a:gd name="connsiteY46" fmla="*/ 49336 h 1393584"/>
                <a:gd name="connsiteX47" fmla="*/ 1297071 w 1432778"/>
                <a:gd name="connsiteY47" fmla="*/ 10338 h 1393584"/>
                <a:gd name="connsiteX48" fmla="*/ 1281236 w 1432778"/>
                <a:gd name="connsiteY48" fmla="*/ 11320 h 1393584"/>
                <a:gd name="connsiteX49" fmla="*/ 1248978 w 1432778"/>
                <a:gd name="connsiteY49" fmla="*/ 15769 h 1393584"/>
                <a:gd name="connsiteX50" fmla="*/ 1242500 w 1432778"/>
                <a:gd name="connsiteY50" fmla="*/ 8506 h 1393584"/>
                <a:gd name="connsiteX51" fmla="*/ 1219926 w 1432778"/>
                <a:gd name="connsiteY51" fmla="*/ 393 h 1393584"/>
                <a:gd name="connsiteX52" fmla="*/ 1208999 w 1432778"/>
                <a:gd name="connsiteY52" fmla="*/ 10927 h 1393584"/>
                <a:gd name="connsiteX53" fmla="*/ 1184003 w 1432778"/>
                <a:gd name="connsiteY53" fmla="*/ 12498 h 1393584"/>
                <a:gd name="connsiteX54" fmla="*/ 1155737 w 1432778"/>
                <a:gd name="connsiteY54" fmla="*/ 0 h 1393584"/>
                <a:gd name="connsiteX55" fmla="*/ 1140426 w 1432778"/>
                <a:gd name="connsiteY55" fmla="*/ 11712 h 1393584"/>
                <a:gd name="connsiteX56" fmla="*/ 1082714 w 1432778"/>
                <a:gd name="connsiteY56" fmla="*/ 26238 h 1393584"/>
                <a:gd name="connsiteX57" fmla="*/ 1073030 w 1432778"/>
                <a:gd name="connsiteY57" fmla="*/ 25846 h 1393584"/>
                <a:gd name="connsiteX58" fmla="*/ 1061383 w 1432778"/>
                <a:gd name="connsiteY58" fmla="*/ 16554 h 1393584"/>
                <a:gd name="connsiteX59" fmla="*/ 983452 w 1432778"/>
                <a:gd name="connsiteY59" fmla="*/ 12498 h 1393584"/>
                <a:gd name="connsiteX60" fmla="*/ 962514 w 1432778"/>
                <a:gd name="connsiteY60" fmla="*/ 20611 h 1393584"/>
                <a:gd name="connsiteX61" fmla="*/ 923778 w 1432778"/>
                <a:gd name="connsiteY61" fmla="*/ 21004 h 1393584"/>
                <a:gd name="connsiteX62" fmla="*/ 903167 w 1432778"/>
                <a:gd name="connsiteY62" fmla="*/ 33109 h 1393584"/>
                <a:gd name="connsiteX63" fmla="*/ 841464 w 1432778"/>
                <a:gd name="connsiteY63" fmla="*/ 36773 h 1393584"/>
                <a:gd name="connsiteX64" fmla="*/ 791015 w 1432778"/>
                <a:gd name="connsiteY64" fmla="*/ 42793 h 1393584"/>
                <a:gd name="connsiteX65" fmla="*/ 759149 w 1432778"/>
                <a:gd name="connsiteY65" fmla="*/ 60133 h 1393584"/>
                <a:gd name="connsiteX66" fmla="*/ 740174 w 1432778"/>
                <a:gd name="connsiteY66" fmla="*/ 64975 h 1393584"/>
                <a:gd name="connsiteX67" fmla="*/ 713935 w 1432778"/>
                <a:gd name="connsiteY67" fmla="*/ 88792 h 1393584"/>
                <a:gd name="connsiteX68" fmla="*/ 702681 w 1432778"/>
                <a:gd name="connsiteY68" fmla="*/ 89970 h 1393584"/>
                <a:gd name="connsiteX69" fmla="*/ 689725 w 1432778"/>
                <a:gd name="connsiteY69" fmla="*/ 86764 h 1393584"/>
                <a:gd name="connsiteX70" fmla="*/ 677228 w 1432778"/>
                <a:gd name="connsiteY70" fmla="*/ 95663 h 1393584"/>
                <a:gd name="connsiteX71" fmla="*/ 659496 w 1432778"/>
                <a:gd name="connsiteY71" fmla="*/ 96448 h 1393584"/>
                <a:gd name="connsiteX72" fmla="*/ 643792 w 1432778"/>
                <a:gd name="connsiteY72" fmla="*/ 102468 h 1393584"/>
                <a:gd name="connsiteX73" fmla="*/ 607477 w 1432778"/>
                <a:gd name="connsiteY73" fmla="*/ 136820 h 1393584"/>
                <a:gd name="connsiteX74" fmla="*/ 575545 w 1432778"/>
                <a:gd name="connsiteY74" fmla="*/ 143363 h 1393584"/>
                <a:gd name="connsiteX75" fmla="*/ 584183 w 1432778"/>
                <a:gd name="connsiteY75" fmla="*/ 169863 h 139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32778" h="1393584">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name="connsiteX0" fmla="*/ 298307 w 892174"/>
                <a:gd name="connsiteY0" fmla="*/ 606953 h 606953"/>
                <a:gd name="connsiteX1" fmla="*/ 326705 w 892174"/>
                <a:gd name="connsiteY1" fmla="*/ 517638 h 606953"/>
                <a:gd name="connsiteX2" fmla="*/ 436109 w 892174"/>
                <a:gd name="connsiteY2" fmla="*/ 473929 h 606953"/>
                <a:gd name="connsiteX3" fmla="*/ 575022 w 892174"/>
                <a:gd name="connsiteY3" fmla="*/ 437155 h 606953"/>
                <a:gd name="connsiteX4" fmla="*/ 612319 w 892174"/>
                <a:gd name="connsiteY4" fmla="*/ 395737 h 606953"/>
                <a:gd name="connsiteX5" fmla="*/ 696269 w 892174"/>
                <a:gd name="connsiteY5" fmla="*/ 368451 h 606953"/>
                <a:gd name="connsiteX6" fmla="*/ 685538 w 892174"/>
                <a:gd name="connsiteY6" fmla="*/ 317087 h 606953"/>
                <a:gd name="connsiteX7" fmla="*/ 741090 w 892174"/>
                <a:gd name="connsiteY7" fmla="*/ 307795 h 606953"/>
                <a:gd name="connsiteX8" fmla="*/ 766740 w 892174"/>
                <a:gd name="connsiteY8" fmla="*/ 267227 h 606953"/>
                <a:gd name="connsiteX9" fmla="*/ 883668 w 892174"/>
                <a:gd name="connsiteY9" fmla="*/ 271415 h 606953"/>
                <a:gd name="connsiteX10" fmla="*/ 892174 w 892174"/>
                <a:gd name="connsiteY10" fmla="*/ 259244 h 606953"/>
                <a:gd name="connsiteX11" fmla="*/ 874834 w 892174"/>
                <a:gd name="connsiteY11" fmla="*/ 220639 h 606953"/>
                <a:gd name="connsiteX12" fmla="*/ 874834 w 892174"/>
                <a:gd name="connsiteY12" fmla="*/ 90951 h 606953"/>
                <a:gd name="connsiteX13" fmla="*/ 865412 w 892174"/>
                <a:gd name="connsiteY13" fmla="*/ 61899 h 606953"/>
                <a:gd name="connsiteX14" fmla="*/ 833939 w 892174"/>
                <a:gd name="connsiteY14" fmla="*/ 57712 h 606953"/>
                <a:gd name="connsiteX15" fmla="*/ 815814 w 892174"/>
                <a:gd name="connsiteY15" fmla="*/ 46392 h 606953"/>
                <a:gd name="connsiteX16" fmla="*/ 754896 w 892174"/>
                <a:gd name="connsiteY16" fmla="*/ 47635 h 606953"/>
                <a:gd name="connsiteX17" fmla="*/ 727022 w 892174"/>
                <a:gd name="connsiteY17" fmla="*/ 54898 h 606953"/>
                <a:gd name="connsiteX18" fmla="*/ 705233 w 892174"/>
                <a:gd name="connsiteY18" fmla="*/ 49205 h 606953"/>
                <a:gd name="connsiteX19" fmla="*/ 679060 w 892174"/>
                <a:gd name="connsiteY19" fmla="*/ 28659 h 606953"/>
                <a:gd name="connsiteX20" fmla="*/ 666955 w 892174"/>
                <a:gd name="connsiteY20" fmla="*/ 0 h 606953"/>
                <a:gd name="connsiteX21" fmla="*/ 629397 w 892174"/>
                <a:gd name="connsiteY21" fmla="*/ 8506 h 606953"/>
                <a:gd name="connsiteX22" fmla="*/ 579341 w 892174"/>
                <a:gd name="connsiteY22" fmla="*/ 91606 h 606953"/>
                <a:gd name="connsiteX23" fmla="*/ 560038 w 892174"/>
                <a:gd name="connsiteY23" fmla="*/ 111759 h 606953"/>
                <a:gd name="connsiteX24" fmla="*/ 534192 w 892174"/>
                <a:gd name="connsiteY24" fmla="*/ 142054 h 606953"/>
                <a:gd name="connsiteX25" fmla="*/ 491399 w 892174"/>
                <a:gd name="connsiteY25" fmla="*/ 165021 h 606953"/>
                <a:gd name="connsiteX26" fmla="*/ 410721 w 892174"/>
                <a:gd name="connsiteY26" fmla="*/ 198130 h 606953"/>
                <a:gd name="connsiteX27" fmla="*/ 363544 w 892174"/>
                <a:gd name="connsiteY27" fmla="*/ 238437 h 606953"/>
                <a:gd name="connsiteX28" fmla="*/ 317152 w 892174"/>
                <a:gd name="connsiteY28" fmla="*/ 293335 h 606953"/>
                <a:gd name="connsiteX29" fmla="*/ 280379 w 892174"/>
                <a:gd name="connsiteY29" fmla="*/ 336062 h 606953"/>
                <a:gd name="connsiteX30" fmla="*/ 266704 w 892174"/>
                <a:gd name="connsiteY30" fmla="*/ 388146 h 606953"/>
                <a:gd name="connsiteX31" fmla="*/ 266704 w 892174"/>
                <a:gd name="connsiteY31" fmla="*/ 396587 h 606953"/>
                <a:gd name="connsiteX32" fmla="*/ 271938 w 892174"/>
                <a:gd name="connsiteY32" fmla="*/ 413992 h 606953"/>
                <a:gd name="connsiteX33" fmla="*/ 272723 w 892174"/>
                <a:gd name="connsiteY33" fmla="*/ 438202 h 606953"/>
                <a:gd name="connsiteX34" fmla="*/ 216255 w 892174"/>
                <a:gd name="connsiteY34" fmla="*/ 506776 h 606953"/>
                <a:gd name="connsiteX35" fmla="*/ 190802 w 892174"/>
                <a:gd name="connsiteY35" fmla="*/ 526144 h 606953"/>
                <a:gd name="connsiteX36" fmla="*/ 153701 w 892174"/>
                <a:gd name="connsiteY36" fmla="*/ 541063 h 606953"/>
                <a:gd name="connsiteX37" fmla="*/ 107702 w 892174"/>
                <a:gd name="connsiteY37" fmla="*/ 574957 h 606953"/>
                <a:gd name="connsiteX38" fmla="*/ 67788 w 892174"/>
                <a:gd name="connsiteY38" fmla="*/ 593081 h 606953"/>
                <a:gd name="connsiteX39" fmla="*/ 2814 w 892174"/>
                <a:gd name="connsiteY39" fmla="*/ 601588 h 606953"/>
                <a:gd name="connsiteX40" fmla="*/ 0 w 892174"/>
                <a:gd name="connsiteY40" fmla="*/ 606953 h 606953"/>
                <a:gd name="connsiteX41" fmla="*/ 298307 w 892174"/>
                <a:gd name="connsiteY41" fmla="*/ 606953 h 60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92174" h="606953">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name="connsiteX0" fmla="*/ 99065 w 549961"/>
                <a:gd name="connsiteY0" fmla="*/ 232875 h 425966"/>
                <a:gd name="connsiteX1" fmla="*/ 113591 w 549961"/>
                <a:gd name="connsiteY1" fmla="*/ 259898 h 425966"/>
                <a:gd name="connsiteX2" fmla="*/ 128117 w 549961"/>
                <a:gd name="connsiteY2" fmla="*/ 281295 h 425966"/>
                <a:gd name="connsiteX3" fmla="*/ 128248 w 549961"/>
                <a:gd name="connsiteY3" fmla="*/ 282538 h 425966"/>
                <a:gd name="connsiteX4" fmla="*/ 190016 w 549961"/>
                <a:gd name="connsiteY4" fmla="*/ 243540 h 425966"/>
                <a:gd name="connsiteX5" fmla="*/ 203692 w 549961"/>
                <a:gd name="connsiteY5" fmla="*/ 205262 h 425966"/>
                <a:gd name="connsiteX6" fmla="*/ 295756 w 549961"/>
                <a:gd name="connsiteY6" fmla="*/ 199504 h 425966"/>
                <a:gd name="connsiteX7" fmla="*/ 350850 w 549961"/>
                <a:gd name="connsiteY7" fmla="*/ 265657 h 425966"/>
                <a:gd name="connsiteX8" fmla="*/ 359225 w 549961"/>
                <a:gd name="connsiteY8" fmla="*/ 298962 h 425966"/>
                <a:gd name="connsiteX9" fmla="*/ 324415 w 549961"/>
                <a:gd name="connsiteY9" fmla="*/ 326771 h 425966"/>
                <a:gd name="connsiteX10" fmla="*/ 323237 w 549961"/>
                <a:gd name="connsiteY10" fmla="*/ 329061 h 425966"/>
                <a:gd name="connsiteX11" fmla="*/ 323695 w 549961"/>
                <a:gd name="connsiteY11" fmla="*/ 329322 h 425966"/>
                <a:gd name="connsiteX12" fmla="*/ 355561 w 549961"/>
                <a:gd name="connsiteY12" fmla="*/ 316956 h 425966"/>
                <a:gd name="connsiteX13" fmla="*/ 374013 w 549961"/>
                <a:gd name="connsiteY13" fmla="*/ 330239 h 425966"/>
                <a:gd name="connsiteX14" fmla="*/ 388670 w 549961"/>
                <a:gd name="connsiteY14" fmla="*/ 322125 h 425966"/>
                <a:gd name="connsiteX15" fmla="*/ 433229 w 549961"/>
                <a:gd name="connsiteY15" fmla="*/ 330369 h 425966"/>
                <a:gd name="connsiteX16" fmla="*/ 440885 w 549961"/>
                <a:gd name="connsiteY16" fmla="*/ 410394 h 425966"/>
                <a:gd name="connsiteX17" fmla="*/ 422891 w 549961"/>
                <a:gd name="connsiteY17" fmla="*/ 417591 h 425966"/>
                <a:gd name="connsiteX18" fmla="*/ 424462 w 549961"/>
                <a:gd name="connsiteY18" fmla="*/ 424331 h 425966"/>
                <a:gd name="connsiteX19" fmla="*/ 450438 w 549961"/>
                <a:gd name="connsiteY19" fmla="*/ 425967 h 425966"/>
                <a:gd name="connsiteX20" fmla="*/ 471246 w 549961"/>
                <a:gd name="connsiteY20" fmla="*/ 384417 h 425966"/>
                <a:gd name="connsiteX21" fmla="*/ 494278 w 549961"/>
                <a:gd name="connsiteY21" fmla="*/ 407449 h 425966"/>
                <a:gd name="connsiteX22" fmla="*/ 506580 w 549961"/>
                <a:gd name="connsiteY22" fmla="*/ 403850 h 425966"/>
                <a:gd name="connsiteX23" fmla="*/ 521367 w 549961"/>
                <a:gd name="connsiteY23" fmla="*/ 376238 h 425966"/>
                <a:gd name="connsiteX24" fmla="*/ 511160 w 549961"/>
                <a:gd name="connsiteY24" fmla="*/ 355823 h 425966"/>
                <a:gd name="connsiteX25" fmla="*/ 511160 w 549961"/>
                <a:gd name="connsiteY25" fmla="*/ 327883 h 425966"/>
                <a:gd name="connsiteX26" fmla="*/ 544007 w 549961"/>
                <a:gd name="connsiteY26" fmla="*/ 331220 h 425966"/>
                <a:gd name="connsiteX27" fmla="*/ 536482 w 549961"/>
                <a:gd name="connsiteY27" fmla="*/ 312375 h 425966"/>
                <a:gd name="connsiteX28" fmla="*/ 536482 w 549961"/>
                <a:gd name="connsiteY28" fmla="*/ 266573 h 425966"/>
                <a:gd name="connsiteX29" fmla="*/ 518946 w 549961"/>
                <a:gd name="connsiteY29" fmla="*/ 250345 h 425966"/>
                <a:gd name="connsiteX30" fmla="*/ 517245 w 549961"/>
                <a:gd name="connsiteY30" fmla="*/ 217629 h 425966"/>
                <a:gd name="connsiteX31" fmla="*/ 549961 w 549961"/>
                <a:gd name="connsiteY31" fmla="*/ 191259 h 425966"/>
                <a:gd name="connsiteX32" fmla="*/ 523199 w 549961"/>
                <a:gd name="connsiteY32" fmla="*/ 192699 h 425966"/>
                <a:gd name="connsiteX33" fmla="*/ 520320 w 549961"/>
                <a:gd name="connsiteY33" fmla="*/ 149710 h 425966"/>
                <a:gd name="connsiteX34" fmla="*/ 484202 w 549961"/>
                <a:gd name="connsiteY34" fmla="*/ 122621 h 425966"/>
                <a:gd name="connsiteX35" fmla="*/ 508870 w 549961"/>
                <a:gd name="connsiteY35" fmla="*/ 100504 h 425966"/>
                <a:gd name="connsiteX36" fmla="*/ 492642 w 549961"/>
                <a:gd name="connsiteY36" fmla="*/ 86175 h 425966"/>
                <a:gd name="connsiteX37" fmla="*/ 484267 w 549961"/>
                <a:gd name="connsiteY37" fmla="*/ 15246 h 425966"/>
                <a:gd name="connsiteX38" fmla="*/ 467385 w 549961"/>
                <a:gd name="connsiteY38" fmla="*/ 13021 h 425966"/>
                <a:gd name="connsiteX39" fmla="*/ 429565 w 549961"/>
                <a:gd name="connsiteY39" fmla="*/ 54767 h 425966"/>
                <a:gd name="connsiteX40" fmla="*/ 391549 w 549961"/>
                <a:gd name="connsiteY40" fmla="*/ 39521 h 425966"/>
                <a:gd name="connsiteX41" fmla="*/ 360861 w 549961"/>
                <a:gd name="connsiteY41" fmla="*/ 72892 h 425966"/>
                <a:gd name="connsiteX42" fmla="*/ 334099 w 549961"/>
                <a:gd name="connsiteY42" fmla="*/ 51430 h 425966"/>
                <a:gd name="connsiteX43" fmla="*/ 312572 w 549961"/>
                <a:gd name="connsiteY43" fmla="*/ 65760 h 425966"/>
                <a:gd name="connsiteX44" fmla="*/ 276257 w 549961"/>
                <a:gd name="connsiteY44" fmla="*/ 48486 h 425966"/>
                <a:gd name="connsiteX45" fmla="*/ 283781 w 549961"/>
                <a:gd name="connsiteY45" fmla="*/ 24341 h 425966"/>
                <a:gd name="connsiteX46" fmla="*/ 215797 w 549961"/>
                <a:gd name="connsiteY46" fmla="*/ 30884 h 425966"/>
                <a:gd name="connsiteX47" fmla="*/ 172350 w 549961"/>
                <a:gd name="connsiteY47" fmla="*/ 25584 h 425966"/>
                <a:gd name="connsiteX48" fmla="*/ 151346 w 549961"/>
                <a:gd name="connsiteY48" fmla="*/ 2617 h 425966"/>
                <a:gd name="connsiteX49" fmla="*/ 135576 w 549961"/>
                <a:gd name="connsiteY49" fmla="*/ 0 h 425966"/>
                <a:gd name="connsiteX50" fmla="*/ 131781 w 549961"/>
                <a:gd name="connsiteY50" fmla="*/ 25192 h 425966"/>
                <a:gd name="connsiteX51" fmla="*/ 117452 w 549961"/>
                <a:gd name="connsiteY51" fmla="*/ 37820 h 425966"/>
                <a:gd name="connsiteX52" fmla="*/ 122294 w 549961"/>
                <a:gd name="connsiteY52" fmla="*/ 55618 h 425966"/>
                <a:gd name="connsiteX53" fmla="*/ 113198 w 549961"/>
                <a:gd name="connsiteY53" fmla="*/ 86829 h 425966"/>
                <a:gd name="connsiteX54" fmla="*/ 54047 w 549961"/>
                <a:gd name="connsiteY54" fmla="*/ 94877 h 425966"/>
                <a:gd name="connsiteX55" fmla="*/ 26762 w 549961"/>
                <a:gd name="connsiteY55" fmla="*/ 120331 h 425966"/>
                <a:gd name="connsiteX56" fmla="*/ 0 w 549961"/>
                <a:gd name="connsiteY56" fmla="*/ 133744 h 425966"/>
                <a:gd name="connsiteX57" fmla="*/ 262 w 549961"/>
                <a:gd name="connsiteY57" fmla="*/ 147354 h 425966"/>
                <a:gd name="connsiteX58" fmla="*/ 14330 w 549961"/>
                <a:gd name="connsiteY58" fmla="*/ 146962 h 425966"/>
                <a:gd name="connsiteX59" fmla="*/ 24406 w 549961"/>
                <a:gd name="connsiteY59" fmla="*/ 136034 h 425966"/>
                <a:gd name="connsiteX60" fmla="*/ 33698 w 549961"/>
                <a:gd name="connsiteY60" fmla="*/ 155403 h 425966"/>
                <a:gd name="connsiteX61" fmla="*/ 42989 w 549961"/>
                <a:gd name="connsiteY61" fmla="*/ 159459 h 425966"/>
                <a:gd name="connsiteX62" fmla="*/ 46195 w 549961"/>
                <a:gd name="connsiteY62" fmla="*/ 190540 h 425966"/>
                <a:gd name="connsiteX63" fmla="*/ 54702 w 549961"/>
                <a:gd name="connsiteY63" fmla="*/ 200616 h 425966"/>
                <a:gd name="connsiteX64" fmla="*/ 74855 w 549961"/>
                <a:gd name="connsiteY64" fmla="*/ 212329 h 425966"/>
                <a:gd name="connsiteX65" fmla="*/ 99065 w 549961"/>
                <a:gd name="connsiteY65" fmla="*/ 232875 h 42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49961" h="425966">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name="connsiteX0" fmla="*/ 113526 w 225742"/>
                <a:gd name="connsiteY0" fmla="*/ 227640 h 238632"/>
                <a:gd name="connsiteX1" fmla="*/ 128510 w 225742"/>
                <a:gd name="connsiteY1" fmla="*/ 238633 h 238632"/>
                <a:gd name="connsiteX2" fmla="*/ 153701 w 225742"/>
                <a:gd name="connsiteY2" fmla="*/ 200682 h 238632"/>
                <a:gd name="connsiteX3" fmla="*/ 196363 w 225742"/>
                <a:gd name="connsiteY3" fmla="*/ 178173 h 238632"/>
                <a:gd name="connsiteX4" fmla="*/ 196363 w 225742"/>
                <a:gd name="connsiteY4" fmla="*/ 137801 h 238632"/>
                <a:gd name="connsiteX5" fmla="*/ 225743 w 225742"/>
                <a:gd name="connsiteY5" fmla="*/ 121378 h 238632"/>
                <a:gd name="connsiteX6" fmla="*/ 222798 w 225742"/>
                <a:gd name="connsiteY6" fmla="*/ 119284 h 238632"/>
                <a:gd name="connsiteX7" fmla="*/ 192699 w 225742"/>
                <a:gd name="connsiteY7" fmla="*/ 130996 h 238632"/>
                <a:gd name="connsiteX8" fmla="*/ 167769 w 225742"/>
                <a:gd name="connsiteY8" fmla="*/ 118499 h 238632"/>
                <a:gd name="connsiteX9" fmla="*/ 179285 w 225742"/>
                <a:gd name="connsiteY9" fmla="*/ 95532 h 238632"/>
                <a:gd name="connsiteX10" fmla="*/ 207814 w 225742"/>
                <a:gd name="connsiteY10" fmla="*/ 72696 h 238632"/>
                <a:gd name="connsiteX11" fmla="*/ 203496 w 225742"/>
                <a:gd name="connsiteY11" fmla="*/ 55421 h 238632"/>
                <a:gd name="connsiteX12" fmla="*/ 157300 w 225742"/>
                <a:gd name="connsiteY12" fmla="*/ 0 h 238632"/>
                <a:gd name="connsiteX13" fmla="*/ 87353 w 225742"/>
                <a:gd name="connsiteY13" fmla="*/ 4384 h 238632"/>
                <a:gd name="connsiteX14" fmla="*/ 75706 w 225742"/>
                <a:gd name="connsiteY14" fmla="*/ 37035 h 238632"/>
                <a:gd name="connsiteX15" fmla="*/ 0 w 225742"/>
                <a:gd name="connsiteY15" fmla="*/ 84801 h 238632"/>
                <a:gd name="connsiteX16" fmla="*/ 2159 w 225742"/>
                <a:gd name="connsiteY16" fmla="*/ 110254 h 238632"/>
                <a:gd name="connsiteX17" fmla="*/ 19106 w 225742"/>
                <a:gd name="connsiteY17" fmla="*/ 160703 h 238632"/>
                <a:gd name="connsiteX18" fmla="*/ 43709 w 225742"/>
                <a:gd name="connsiteY18" fmla="*/ 173985 h 238632"/>
                <a:gd name="connsiteX19" fmla="*/ 58628 w 225742"/>
                <a:gd name="connsiteY19" fmla="*/ 189755 h 238632"/>
                <a:gd name="connsiteX20" fmla="*/ 81660 w 225742"/>
                <a:gd name="connsiteY20" fmla="*/ 211086 h 238632"/>
                <a:gd name="connsiteX21" fmla="*/ 113526 w 225742"/>
                <a:gd name="connsiteY21" fmla="*/ 227640 h 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5742" h="23863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name="connsiteX0" fmla="*/ 86403 w 226985"/>
                <a:gd name="connsiteY0" fmla="*/ 117689 h 124453"/>
                <a:gd name="connsiteX1" fmla="*/ 119445 w 226985"/>
                <a:gd name="connsiteY1" fmla="*/ 101136 h 124453"/>
                <a:gd name="connsiteX2" fmla="*/ 149152 w 226985"/>
                <a:gd name="connsiteY2" fmla="*/ 73458 h 124453"/>
                <a:gd name="connsiteX3" fmla="*/ 202022 w 226985"/>
                <a:gd name="connsiteY3" fmla="*/ 66260 h 124453"/>
                <a:gd name="connsiteX4" fmla="*/ 206211 w 226985"/>
                <a:gd name="connsiteY4" fmla="*/ 51994 h 124453"/>
                <a:gd name="connsiteX5" fmla="*/ 199668 w 226985"/>
                <a:gd name="connsiteY5" fmla="*/ 27981 h 124453"/>
                <a:gd name="connsiteX6" fmla="*/ 217662 w 226985"/>
                <a:gd name="connsiteY6" fmla="*/ 12147 h 124453"/>
                <a:gd name="connsiteX7" fmla="*/ 220278 w 226985"/>
                <a:gd name="connsiteY7" fmla="*/ -5061 h 124453"/>
                <a:gd name="connsiteX8" fmla="*/ 120168 w 226985"/>
                <a:gd name="connsiteY8" fmla="*/ -6764 h 124453"/>
                <a:gd name="connsiteX9" fmla="*/ 85684 w 226985"/>
                <a:gd name="connsiteY9" fmla="*/ 8156 h 124453"/>
                <a:gd name="connsiteX10" fmla="*/ 39882 w 226985"/>
                <a:gd name="connsiteY10" fmla="*/ 13914 h 124453"/>
                <a:gd name="connsiteX11" fmla="*/ -6707 w 226985"/>
                <a:gd name="connsiteY11" fmla="*/ 28179 h 124453"/>
                <a:gd name="connsiteX12" fmla="*/ 19466 w 226985"/>
                <a:gd name="connsiteY12" fmla="*/ 34722 h 124453"/>
                <a:gd name="connsiteX13" fmla="*/ 22670 w 226985"/>
                <a:gd name="connsiteY13" fmla="*/ 54352 h 124453"/>
                <a:gd name="connsiteX14" fmla="*/ 66642 w 226985"/>
                <a:gd name="connsiteY14" fmla="*/ 60895 h 124453"/>
                <a:gd name="connsiteX15" fmla="*/ 123570 w 226985"/>
                <a:gd name="connsiteY15" fmla="*/ 54352 h 124453"/>
                <a:gd name="connsiteX16" fmla="*/ 123570 w 226985"/>
                <a:gd name="connsiteY16" fmla="*/ 58014 h 124453"/>
                <a:gd name="connsiteX17" fmla="*/ 82413 w 226985"/>
                <a:gd name="connsiteY17" fmla="*/ 65279 h 124453"/>
                <a:gd name="connsiteX18" fmla="*/ 86010 w 226985"/>
                <a:gd name="connsiteY18" fmla="*/ 84187 h 124453"/>
                <a:gd name="connsiteX19" fmla="*/ 82020 w 226985"/>
                <a:gd name="connsiteY19" fmla="*/ 103816 h 12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6985" h="124453">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name="connsiteX0" fmla="*/ 25290 w 434670"/>
                <a:gd name="connsiteY0" fmla="*/ 182403 h 329322"/>
                <a:gd name="connsiteX1" fmla="*/ 26073 w 434670"/>
                <a:gd name="connsiteY1" fmla="*/ 207790 h 329322"/>
                <a:gd name="connsiteX2" fmla="*/ 32616 w 434670"/>
                <a:gd name="connsiteY2" fmla="*/ 218129 h 329322"/>
                <a:gd name="connsiteX3" fmla="*/ 98378 w 434670"/>
                <a:gd name="connsiteY3" fmla="*/ 217148 h 329322"/>
                <a:gd name="connsiteX4" fmla="*/ 122979 w 434670"/>
                <a:gd name="connsiteY4" fmla="*/ 204061 h 329322"/>
                <a:gd name="connsiteX5" fmla="*/ 171728 w 434670"/>
                <a:gd name="connsiteY5" fmla="*/ 202032 h 329322"/>
                <a:gd name="connsiteX6" fmla="*/ 214390 w 434670"/>
                <a:gd name="connsiteY6" fmla="*/ 218129 h 329322"/>
                <a:gd name="connsiteX7" fmla="*/ 262222 w 434670"/>
                <a:gd name="connsiteY7" fmla="*/ 215838 h 329322"/>
                <a:gd name="connsiteX8" fmla="*/ 262222 w 434670"/>
                <a:gd name="connsiteY8" fmla="*/ 257912 h 329322"/>
                <a:gd name="connsiteX9" fmla="*/ 217400 w 434670"/>
                <a:gd name="connsiteY9" fmla="*/ 270018 h 329322"/>
                <a:gd name="connsiteX10" fmla="*/ 155302 w 434670"/>
                <a:gd name="connsiteY10" fmla="*/ 249995 h 329322"/>
                <a:gd name="connsiteX11" fmla="*/ 133516 w 434670"/>
                <a:gd name="connsiteY11" fmla="*/ 254184 h 329322"/>
                <a:gd name="connsiteX12" fmla="*/ 95170 w 434670"/>
                <a:gd name="connsiteY12" fmla="*/ 265698 h 329322"/>
                <a:gd name="connsiteX13" fmla="*/ 61147 w 434670"/>
                <a:gd name="connsiteY13" fmla="*/ 269427 h 329322"/>
                <a:gd name="connsiteX14" fmla="*/ 14820 w 434670"/>
                <a:gd name="connsiteY14" fmla="*/ 285197 h 329322"/>
                <a:gd name="connsiteX15" fmla="*/ 14165 w 434670"/>
                <a:gd name="connsiteY15" fmla="*/ 299332 h 329322"/>
                <a:gd name="connsiteX16" fmla="*/ 12006 w 434670"/>
                <a:gd name="connsiteY16" fmla="*/ 322559 h 329322"/>
                <a:gd name="connsiteX17" fmla="*/ 62914 w 434670"/>
                <a:gd name="connsiteY17" fmla="*/ 307051 h 329322"/>
                <a:gd name="connsiteX18" fmla="*/ 63764 w 434670"/>
                <a:gd name="connsiteY18" fmla="*/ 307051 h 329322"/>
                <a:gd name="connsiteX19" fmla="*/ 108781 w 434670"/>
                <a:gd name="connsiteY19" fmla="*/ 301424 h 329322"/>
                <a:gd name="connsiteX20" fmla="*/ 144574 w 434670"/>
                <a:gd name="connsiteY20" fmla="*/ 285983 h 329322"/>
                <a:gd name="connsiteX21" fmla="*/ 251228 w 434670"/>
                <a:gd name="connsiteY21" fmla="*/ 287750 h 329322"/>
                <a:gd name="connsiteX22" fmla="*/ 251228 w 434670"/>
                <a:gd name="connsiteY22" fmla="*/ 286440 h 329322"/>
                <a:gd name="connsiteX23" fmla="*/ 292385 w 434670"/>
                <a:gd name="connsiteY23" fmla="*/ 292983 h 329322"/>
                <a:gd name="connsiteX24" fmla="*/ 313127 w 434670"/>
                <a:gd name="connsiteY24" fmla="*/ 315623 h 329322"/>
                <a:gd name="connsiteX25" fmla="*/ 347546 w 434670"/>
                <a:gd name="connsiteY25" fmla="*/ 319811 h 329322"/>
                <a:gd name="connsiteX26" fmla="*/ 421420 w 434670"/>
                <a:gd name="connsiteY26" fmla="*/ 312680 h 329322"/>
                <a:gd name="connsiteX27" fmla="*/ 427963 w 434670"/>
                <a:gd name="connsiteY27" fmla="*/ 291740 h 329322"/>
                <a:gd name="connsiteX28" fmla="*/ 412388 w 434670"/>
                <a:gd name="connsiteY28" fmla="*/ 262951 h 329322"/>
                <a:gd name="connsiteX29" fmla="*/ 386214 w 434670"/>
                <a:gd name="connsiteY29" fmla="*/ 227356 h 329322"/>
                <a:gd name="connsiteX30" fmla="*/ 391384 w 434670"/>
                <a:gd name="connsiteY30" fmla="*/ 194965 h 329322"/>
                <a:gd name="connsiteX31" fmla="*/ 381831 w 434670"/>
                <a:gd name="connsiteY31" fmla="*/ 177038 h 329322"/>
                <a:gd name="connsiteX32" fmla="*/ 379476 w 434670"/>
                <a:gd name="connsiteY32" fmla="*/ 147396 h 329322"/>
                <a:gd name="connsiteX33" fmla="*/ 334261 w 434670"/>
                <a:gd name="connsiteY33" fmla="*/ 109708 h 329322"/>
                <a:gd name="connsiteX34" fmla="*/ 329552 w 434670"/>
                <a:gd name="connsiteY34" fmla="*/ 81637 h 329322"/>
                <a:gd name="connsiteX35" fmla="*/ 306714 w 434670"/>
                <a:gd name="connsiteY35" fmla="*/ 74375 h 329322"/>
                <a:gd name="connsiteX36" fmla="*/ 290030 w 434670"/>
                <a:gd name="connsiteY36" fmla="*/ 31451 h 329322"/>
                <a:gd name="connsiteX37" fmla="*/ 259343 w 434670"/>
                <a:gd name="connsiteY37" fmla="*/ 35115 h 329322"/>
                <a:gd name="connsiteX38" fmla="*/ 236441 w 434670"/>
                <a:gd name="connsiteY38" fmla="*/ -6764 h 329322"/>
                <a:gd name="connsiteX39" fmla="*/ 112902 w 434670"/>
                <a:gd name="connsiteY39" fmla="*/ 5080 h 329322"/>
                <a:gd name="connsiteX40" fmla="*/ 64221 w 434670"/>
                <a:gd name="connsiteY40" fmla="*/ 30598 h 329322"/>
                <a:gd name="connsiteX41" fmla="*/ 59642 w 434670"/>
                <a:gd name="connsiteY41" fmla="*/ 48723 h 329322"/>
                <a:gd name="connsiteX42" fmla="*/ 55649 w 434670"/>
                <a:gd name="connsiteY42" fmla="*/ 64036 h 329322"/>
                <a:gd name="connsiteX43" fmla="*/ 26009 w 434670"/>
                <a:gd name="connsiteY43" fmla="*/ 100874 h 329322"/>
                <a:gd name="connsiteX44" fmla="*/ -6707 w 434670"/>
                <a:gd name="connsiteY44" fmla="*/ 127504 h 329322"/>
                <a:gd name="connsiteX45" fmla="*/ -5921 w 434670"/>
                <a:gd name="connsiteY45" fmla="*/ 137188 h 32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34670" h="329322">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name="connsiteX0" fmla="*/ 31211 w 699671"/>
                <a:gd name="connsiteY0" fmla="*/ 474648 h 507626"/>
                <a:gd name="connsiteX1" fmla="*/ 302691 w 699671"/>
                <a:gd name="connsiteY1" fmla="*/ 464703 h 507626"/>
                <a:gd name="connsiteX2" fmla="*/ 309889 w 699671"/>
                <a:gd name="connsiteY2" fmla="*/ 365965 h 507626"/>
                <a:gd name="connsiteX3" fmla="*/ 339137 w 699671"/>
                <a:gd name="connsiteY3" fmla="*/ 335277 h 507626"/>
                <a:gd name="connsiteX4" fmla="*/ 409608 w 699671"/>
                <a:gd name="connsiteY4" fmla="*/ 311001 h 507626"/>
                <a:gd name="connsiteX5" fmla="*/ 449326 w 699671"/>
                <a:gd name="connsiteY5" fmla="*/ 113722 h 507626"/>
                <a:gd name="connsiteX6" fmla="*/ 681874 w 699671"/>
                <a:gd name="connsiteY6" fmla="*/ 114965 h 507626"/>
                <a:gd name="connsiteX7" fmla="*/ 699671 w 699671"/>
                <a:gd name="connsiteY7" fmla="*/ 0 h 507626"/>
                <a:gd name="connsiteX8" fmla="*/ 393250 w 699671"/>
                <a:gd name="connsiteY8" fmla="*/ 0 h 507626"/>
                <a:gd name="connsiteX9" fmla="*/ 373228 w 699671"/>
                <a:gd name="connsiteY9" fmla="*/ 18387 h 507626"/>
                <a:gd name="connsiteX10" fmla="*/ 359487 w 699671"/>
                <a:gd name="connsiteY10" fmla="*/ 43055 h 507626"/>
                <a:gd name="connsiteX11" fmla="*/ 335277 w 699671"/>
                <a:gd name="connsiteY11" fmla="*/ 71649 h 507626"/>
                <a:gd name="connsiteX12" fmla="*/ 297784 w 699671"/>
                <a:gd name="connsiteY12" fmla="*/ 87025 h 507626"/>
                <a:gd name="connsiteX13" fmla="*/ 264282 w 699671"/>
                <a:gd name="connsiteY13" fmla="*/ 116077 h 507626"/>
                <a:gd name="connsiteX14" fmla="*/ 241250 w 699671"/>
                <a:gd name="connsiteY14" fmla="*/ 160441 h 507626"/>
                <a:gd name="connsiteX15" fmla="*/ 227117 w 699671"/>
                <a:gd name="connsiteY15" fmla="*/ 187072 h 507626"/>
                <a:gd name="connsiteX16" fmla="*/ 191260 w 699671"/>
                <a:gd name="connsiteY16" fmla="*/ 237128 h 507626"/>
                <a:gd name="connsiteX17" fmla="*/ 140811 w 699671"/>
                <a:gd name="connsiteY17" fmla="*/ 283062 h 507626"/>
                <a:gd name="connsiteX18" fmla="*/ 129491 w 699671"/>
                <a:gd name="connsiteY18" fmla="*/ 304458 h 507626"/>
                <a:gd name="connsiteX19" fmla="*/ 98869 w 699671"/>
                <a:gd name="connsiteY19" fmla="*/ 339595 h 507626"/>
                <a:gd name="connsiteX20" fmla="*/ 98018 w 699671"/>
                <a:gd name="connsiteY20" fmla="*/ 353729 h 507626"/>
                <a:gd name="connsiteX21" fmla="*/ 68573 w 699671"/>
                <a:gd name="connsiteY21" fmla="*/ 393250 h 507626"/>
                <a:gd name="connsiteX22" fmla="*/ 57319 w 699671"/>
                <a:gd name="connsiteY22" fmla="*/ 408169 h 507626"/>
                <a:gd name="connsiteX23" fmla="*/ 40306 w 699671"/>
                <a:gd name="connsiteY23" fmla="*/ 413796 h 507626"/>
                <a:gd name="connsiteX24" fmla="*/ 21789 w 699671"/>
                <a:gd name="connsiteY24" fmla="*/ 442063 h 507626"/>
                <a:gd name="connsiteX25" fmla="*/ 8833 w 699671"/>
                <a:gd name="connsiteY25" fmla="*/ 484398 h 507626"/>
                <a:gd name="connsiteX26" fmla="*/ 0 w 699671"/>
                <a:gd name="connsiteY26" fmla="*/ 505009 h 507626"/>
                <a:gd name="connsiteX27" fmla="*/ 1570 w 699671"/>
                <a:gd name="connsiteY27" fmla="*/ 507626 h 507626"/>
                <a:gd name="connsiteX28" fmla="*/ 31211 w 699671"/>
                <a:gd name="connsiteY28" fmla="*/ 474648 h 50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9671" h="507626">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name="connsiteX0" fmla="*/ 13087 w 55617"/>
                <a:gd name="connsiteY0" fmla="*/ 71452 h 74985"/>
                <a:gd name="connsiteX1" fmla="*/ 23752 w 55617"/>
                <a:gd name="connsiteY1" fmla="*/ 48878 h 74985"/>
                <a:gd name="connsiteX2" fmla="*/ 53720 w 55617"/>
                <a:gd name="connsiteY2" fmla="*/ 19761 h 74985"/>
                <a:gd name="connsiteX3" fmla="*/ 55618 w 55617"/>
                <a:gd name="connsiteY3" fmla="*/ 0 h 74985"/>
                <a:gd name="connsiteX4" fmla="*/ 44232 w 55617"/>
                <a:gd name="connsiteY4" fmla="*/ 393 h 74985"/>
                <a:gd name="connsiteX5" fmla="*/ 0 w 55617"/>
                <a:gd name="connsiteY5" fmla="*/ 66741 h 74985"/>
                <a:gd name="connsiteX6" fmla="*/ 6805 w 55617"/>
                <a:gd name="connsiteY6" fmla="*/ 74986 h 74985"/>
                <a:gd name="connsiteX7" fmla="*/ 13087 w 55617"/>
                <a:gd name="connsiteY7" fmla="*/ 71452 h 7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17" h="74985">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name="connsiteX0" fmla="*/ 22574 w 141596"/>
                <a:gd name="connsiteY0" fmla="*/ 54636 h 117647"/>
                <a:gd name="connsiteX1" fmla="*/ 48159 w 141596"/>
                <a:gd name="connsiteY1" fmla="*/ 72107 h 117647"/>
                <a:gd name="connsiteX2" fmla="*/ 56010 w 141596"/>
                <a:gd name="connsiteY2" fmla="*/ 102140 h 117647"/>
                <a:gd name="connsiteX3" fmla="*/ 71518 w 141596"/>
                <a:gd name="connsiteY3" fmla="*/ 117648 h 117647"/>
                <a:gd name="connsiteX4" fmla="*/ 85913 w 141596"/>
                <a:gd name="connsiteY4" fmla="*/ 103253 h 117647"/>
                <a:gd name="connsiteX5" fmla="*/ 115947 w 141596"/>
                <a:gd name="connsiteY5" fmla="*/ 98018 h 117647"/>
                <a:gd name="connsiteX6" fmla="*/ 141596 w 141596"/>
                <a:gd name="connsiteY6" fmla="*/ 80286 h 117647"/>
                <a:gd name="connsiteX7" fmla="*/ 137474 w 141596"/>
                <a:gd name="connsiteY7" fmla="*/ 65236 h 117647"/>
                <a:gd name="connsiteX8" fmla="*/ 70406 w 141596"/>
                <a:gd name="connsiteY8" fmla="*/ 58955 h 117647"/>
                <a:gd name="connsiteX9" fmla="*/ 59740 w 141596"/>
                <a:gd name="connsiteY9" fmla="*/ 20219 h 117647"/>
                <a:gd name="connsiteX10" fmla="*/ 19564 w 141596"/>
                <a:gd name="connsiteY10" fmla="*/ 2356 h 117647"/>
                <a:gd name="connsiteX11" fmla="*/ 0 w 141596"/>
                <a:gd name="connsiteY11" fmla="*/ 0 h 117647"/>
                <a:gd name="connsiteX12" fmla="*/ 0 w 141596"/>
                <a:gd name="connsiteY12" fmla="*/ 14003 h 117647"/>
                <a:gd name="connsiteX13" fmla="*/ 8964 w 141596"/>
                <a:gd name="connsiteY13" fmla="*/ 35334 h 117647"/>
                <a:gd name="connsiteX14" fmla="*/ 22574 w 141596"/>
                <a:gd name="connsiteY14" fmla="*/ 54636 h 11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596" h="117647">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name="connsiteX0" fmla="*/ 229603 w 229602"/>
                <a:gd name="connsiteY0" fmla="*/ 44363 h 217498"/>
                <a:gd name="connsiteX1" fmla="*/ 180790 w 229602"/>
                <a:gd name="connsiteY1" fmla="*/ 40437 h 217498"/>
                <a:gd name="connsiteX2" fmla="*/ 170321 w 229602"/>
                <a:gd name="connsiteY2" fmla="*/ 4842 h 217498"/>
                <a:gd name="connsiteX3" fmla="*/ 126546 w 229602"/>
                <a:gd name="connsiteY3" fmla="*/ 0 h 217498"/>
                <a:gd name="connsiteX4" fmla="*/ 118040 w 229602"/>
                <a:gd name="connsiteY4" fmla="*/ 14788 h 217498"/>
                <a:gd name="connsiteX5" fmla="*/ 72499 w 229602"/>
                <a:gd name="connsiteY5" fmla="*/ 7983 h 217498"/>
                <a:gd name="connsiteX6" fmla="*/ 21985 w 229602"/>
                <a:gd name="connsiteY6" fmla="*/ 27809 h 217498"/>
                <a:gd name="connsiteX7" fmla="*/ 15508 w 229602"/>
                <a:gd name="connsiteY7" fmla="*/ 98999 h 217498"/>
                <a:gd name="connsiteX8" fmla="*/ 14526 w 229602"/>
                <a:gd name="connsiteY8" fmla="*/ 98999 h 217498"/>
                <a:gd name="connsiteX9" fmla="*/ 0 w 229602"/>
                <a:gd name="connsiteY9" fmla="*/ 166395 h 217498"/>
                <a:gd name="connsiteX10" fmla="*/ 14853 w 229602"/>
                <a:gd name="connsiteY10" fmla="*/ 210889 h 217498"/>
                <a:gd name="connsiteX11" fmla="*/ 25126 w 229602"/>
                <a:gd name="connsiteY11" fmla="*/ 207160 h 217498"/>
                <a:gd name="connsiteX12" fmla="*/ 45279 w 229602"/>
                <a:gd name="connsiteY12" fmla="*/ 169340 h 217498"/>
                <a:gd name="connsiteX13" fmla="*/ 90559 w 229602"/>
                <a:gd name="connsiteY13" fmla="*/ 203234 h 217498"/>
                <a:gd name="connsiteX14" fmla="*/ 92914 w 229602"/>
                <a:gd name="connsiteY14" fmla="*/ 217498 h 217498"/>
                <a:gd name="connsiteX15" fmla="*/ 119807 w 229602"/>
                <a:gd name="connsiteY15" fmla="*/ 199570 h 217498"/>
                <a:gd name="connsiteX16" fmla="*/ 142578 w 229602"/>
                <a:gd name="connsiteY16" fmla="*/ 195447 h 217498"/>
                <a:gd name="connsiteX17" fmla="*/ 152196 w 229602"/>
                <a:gd name="connsiteY17" fmla="*/ 188446 h 217498"/>
                <a:gd name="connsiteX18" fmla="*/ 116274 w 229602"/>
                <a:gd name="connsiteY18" fmla="*/ 166460 h 217498"/>
                <a:gd name="connsiteX19" fmla="*/ 162665 w 229602"/>
                <a:gd name="connsiteY19" fmla="*/ 122621 h 217498"/>
                <a:gd name="connsiteX20" fmla="*/ 179155 w 229602"/>
                <a:gd name="connsiteY20" fmla="*/ 106132 h 217498"/>
                <a:gd name="connsiteX21" fmla="*/ 182622 w 229602"/>
                <a:gd name="connsiteY21" fmla="*/ 85390 h 217498"/>
                <a:gd name="connsiteX22" fmla="*/ 179809 w 229602"/>
                <a:gd name="connsiteY22" fmla="*/ 59805 h 217498"/>
                <a:gd name="connsiteX23" fmla="*/ 229341 w 229602"/>
                <a:gd name="connsiteY23" fmla="*/ 46915 h 217498"/>
                <a:gd name="connsiteX24" fmla="*/ 229603 w 229602"/>
                <a:gd name="connsiteY24" fmla="*/ 44363 h 21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602" h="217498">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name="connsiteX0" fmla="*/ 40503 w 131192"/>
                <a:gd name="connsiteY0" fmla="*/ 91344 h 363020"/>
                <a:gd name="connsiteX1" fmla="*/ 20742 w 131192"/>
                <a:gd name="connsiteY1" fmla="*/ 80744 h 363020"/>
                <a:gd name="connsiteX2" fmla="*/ 25388 w 131192"/>
                <a:gd name="connsiteY2" fmla="*/ 23294 h 363020"/>
                <a:gd name="connsiteX3" fmla="*/ 8899 w 131192"/>
                <a:gd name="connsiteY3" fmla="*/ 0 h 363020"/>
                <a:gd name="connsiteX4" fmla="*/ 5955 w 131192"/>
                <a:gd name="connsiteY4" fmla="*/ 29706 h 363020"/>
                <a:gd name="connsiteX5" fmla="*/ 0 w 131192"/>
                <a:gd name="connsiteY5" fmla="*/ 96971 h 363020"/>
                <a:gd name="connsiteX6" fmla="*/ 15769 w 131192"/>
                <a:gd name="connsiteY6" fmla="*/ 132697 h 363020"/>
                <a:gd name="connsiteX7" fmla="*/ 10404 w 131192"/>
                <a:gd name="connsiteY7" fmla="*/ 178762 h 363020"/>
                <a:gd name="connsiteX8" fmla="*/ 47112 w 131192"/>
                <a:gd name="connsiteY8" fmla="*/ 246027 h 363020"/>
                <a:gd name="connsiteX9" fmla="*/ 73154 w 131192"/>
                <a:gd name="connsiteY9" fmla="*/ 250673 h 363020"/>
                <a:gd name="connsiteX10" fmla="*/ 94223 w 131192"/>
                <a:gd name="connsiteY10" fmla="*/ 280575 h 363020"/>
                <a:gd name="connsiteX11" fmla="*/ 113526 w 131192"/>
                <a:gd name="connsiteY11" fmla="*/ 356085 h 363020"/>
                <a:gd name="connsiteX12" fmla="*/ 124060 w 131192"/>
                <a:gd name="connsiteY12" fmla="*/ 363020 h 363020"/>
                <a:gd name="connsiteX13" fmla="*/ 131193 w 131192"/>
                <a:gd name="connsiteY13" fmla="*/ 354710 h 363020"/>
                <a:gd name="connsiteX14" fmla="*/ 95074 w 131192"/>
                <a:gd name="connsiteY14" fmla="*/ 265984 h 363020"/>
                <a:gd name="connsiteX15" fmla="*/ 95074 w 131192"/>
                <a:gd name="connsiteY15" fmla="*/ 232090 h 363020"/>
                <a:gd name="connsiteX16" fmla="*/ 45018 w 131192"/>
                <a:gd name="connsiteY16" fmla="*/ 196494 h 363020"/>
                <a:gd name="connsiteX17" fmla="*/ 30819 w 131192"/>
                <a:gd name="connsiteY17" fmla="*/ 165479 h 363020"/>
                <a:gd name="connsiteX18" fmla="*/ 42335 w 131192"/>
                <a:gd name="connsiteY18" fmla="*/ 147878 h 363020"/>
                <a:gd name="connsiteX19" fmla="*/ 40503 w 131192"/>
                <a:gd name="connsiteY19" fmla="*/ 91344 h 3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192" h="363020">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name="connsiteX0" fmla="*/ 44952 w 79958"/>
                <a:gd name="connsiteY0" fmla="*/ 117255 h 357720"/>
                <a:gd name="connsiteX1" fmla="*/ 33567 w 79958"/>
                <a:gd name="connsiteY1" fmla="*/ 16882 h 357720"/>
                <a:gd name="connsiteX2" fmla="*/ 15049 w 79958"/>
                <a:gd name="connsiteY2" fmla="*/ 5955 h 357720"/>
                <a:gd name="connsiteX3" fmla="*/ 0 w 79958"/>
                <a:gd name="connsiteY3" fmla="*/ 0 h 357720"/>
                <a:gd name="connsiteX4" fmla="*/ 3991 w 79958"/>
                <a:gd name="connsiteY4" fmla="*/ 16489 h 357720"/>
                <a:gd name="connsiteX5" fmla="*/ 25911 w 79958"/>
                <a:gd name="connsiteY5" fmla="*/ 48747 h 357720"/>
                <a:gd name="connsiteX6" fmla="*/ 35268 w 79958"/>
                <a:gd name="connsiteY6" fmla="*/ 152851 h 357720"/>
                <a:gd name="connsiteX7" fmla="*/ 7852 w 79958"/>
                <a:gd name="connsiteY7" fmla="*/ 202645 h 357720"/>
                <a:gd name="connsiteX8" fmla="*/ 37297 w 79958"/>
                <a:gd name="connsiteY8" fmla="*/ 311590 h 357720"/>
                <a:gd name="connsiteX9" fmla="*/ 46326 w 79958"/>
                <a:gd name="connsiteY9" fmla="*/ 344438 h 357720"/>
                <a:gd name="connsiteX10" fmla="*/ 69817 w 79958"/>
                <a:gd name="connsiteY10" fmla="*/ 357720 h 357720"/>
                <a:gd name="connsiteX11" fmla="*/ 79958 w 79958"/>
                <a:gd name="connsiteY11" fmla="*/ 357720 h 357720"/>
                <a:gd name="connsiteX12" fmla="*/ 60787 w 79958"/>
                <a:gd name="connsiteY12" fmla="*/ 328996 h 357720"/>
                <a:gd name="connsiteX13" fmla="*/ 56664 w 79958"/>
                <a:gd name="connsiteY13" fmla="*/ 302888 h 357720"/>
                <a:gd name="connsiteX14" fmla="*/ 46326 w 79958"/>
                <a:gd name="connsiteY14" fmla="*/ 228883 h 357720"/>
                <a:gd name="connsiteX15" fmla="*/ 65171 w 79958"/>
                <a:gd name="connsiteY15" fmla="*/ 145195 h 357720"/>
                <a:gd name="connsiteX16" fmla="*/ 44952 w 79958"/>
                <a:gd name="connsiteY16" fmla="*/ 117255 h 3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58" h="357720">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name="connsiteX0" fmla="*/ 89315 w 89315"/>
                <a:gd name="connsiteY0" fmla="*/ 0 h 66152"/>
                <a:gd name="connsiteX1" fmla="*/ 75117 w 89315"/>
                <a:gd name="connsiteY1" fmla="*/ 3664 h 66152"/>
                <a:gd name="connsiteX2" fmla="*/ 11843 w 89315"/>
                <a:gd name="connsiteY2" fmla="*/ 39522 h 66152"/>
                <a:gd name="connsiteX3" fmla="*/ 0 w 89315"/>
                <a:gd name="connsiteY3" fmla="*/ 66152 h 66152"/>
                <a:gd name="connsiteX4" fmla="*/ 12170 w 89315"/>
                <a:gd name="connsiteY4" fmla="*/ 60067 h 66152"/>
                <a:gd name="connsiteX5" fmla="*/ 86633 w 89315"/>
                <a:gd name="connsiteY5" fmla="*/ 6413 h 66152"/>
                <a:gd name="connsiteX6" fmla="*/ 89315 w 89315"/>
                <a:gd name="connsiteY6" fmla="*/ 0 h 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15" h="66152">
                  <a:moveTo>
                    <a:pt x="89315" y="0"/>
                  </a:moveTo>
                  <a:lnTo>
                    <a:pt x="75117" y="3664"/>
                  </a:lnTo>
                  <a:lnTo>
                    <a:pt x="11843" y="39522"/>
                  </a:lnTo>
                  <a:lnTo>
                    <a:pt x="0" y="66152"/>
                  </a:lnTo>
                  <a:lnTo>
                    <a:pt x="12170" y="60067"/>
                  </a:lnTo>
                  <a:lnTo>
                    <a:pt x="86633" y="6413"/>
                  </a:lnTo>
                  <a:lnTo>
                    <a:pt x="89315"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name="connsiteX0" fmla="*/ 1329068 w 1481853"/>
                <a:gd name="connsiteY0" fmla="*/ 1062495 h 1450772"/>
                <a:gd name="connsiteX1" fmla="*/ 1434349 w 1481853"/>
                <a:gd name="connsiteY1" fmla="*/ 1052484 h 1450772"/>
                <a:gd name="connsiteX2" fmla="*/ 1426170 w 1481853"/>
                <a:gd name="connsiteY2" fmla="*/ 1020553 h 1450772"/>
                <a:gd name="connsiteX3" fmla="*/ 1411579 w 1481853"/>
                <a:gd name="connsiteY3" fmla="*/ 999876 h 1450772"/>
                <a:gd name="connsiteX4" fmla="*/ 1384293 w 1481853"/>
                <a:gd name="connsiteY4" fmla="*/ 994969 h 1450772"/>
                <a:gd name="connsiteX5" fmla="*/ 1340322 w 1481853"/>
                <a:gd name="connsiteY5" fmla="*/ 914421 h 1450772"/>
                <a:gd name="connsiteX6" fmla="*/ 1345818 w 1481853"/>
                <a:gd name="connsiteY6" fmla="*/ 867441 h 1450772"/>
                <a:gd name="connsiteX7" fmla="*/ 1330180 w 1481853"/>
                <a:gd name="connsiteY7" fmla="*/ 832042 h 1450772"/>
                <a:gd name="connsiteX8" fmla="*/ 1336527 w 1481853"/>
                <a:gd name="connsiteY8" fmla="*/ 759804 h 1450772"/>
                <a:gd name="connsiteX9" fmla="*/ 1343397 w 1481853"/>
                <a:gd name="connsiteY9" fmla="*/ 691296 h 1450772"/>
                <a:gd name="connsiteX10" fmla="*/ 1346604 w 1481853"/>
                <a:gd name="connsiteY10" fmla="*/ 691623 h 1450772"/>
                <a:gd name="connsiteX11" fmla="*/ 1346080 w 1481853"/>
                <a:gd name="connsiteY11" fmla="*/ 687370 h 1450772"/>
                <a:gd name="connsiteX12" fmla="*/ 1339995 w 1481853"/>
                <a:gd name="connsiteY12" fmla="*/ 654915 h 1450772"/>
                <a:gd name="connsiteX13" fmla="*/ 1322721 w 1481853"/>
                <a:gd name="connsiteY13" fmla="*/ 603093 h 1450772"/>
                <a:gd name="connsiteX14" fmla="*/ 1342220 w 1481853"/>
                <a:gd name="connsiteY14" fmla="*/ 595764 h 1450772"/>
                <a:gd name="connsiteX15" fmla="*/ 1357858 w 1481853"/>
                <a:gd name="connsiteY15" fmla="*/ 530332 h 1450772"/>
                <a:gd name="connsiteX16" fmla="*/ 1357466 w 1481853"/>
                <a:gd name="connsiteY16" fmla="*/ 530332 h 1450772"/>
                <a:gd name="connsiteX17" fmla="*/ 1358120 w 1481853"/>
                <a:gd name="connsiteY17" fmla="*/ 529088 h 1450772"/>
                <a:gd name="connsiteX18" fmla="*/ 1358316 w 1481853"/>
                <a:gd name="connsiteY18" fmla="*/ 528500 h 1450772"/>
                <a:gd name="connsiteX19" fmla="*/ 1358447 w 1481853"/>
                <a:gd name="connsiteY19" fmla="*/ 528565 h 1450772"/>
                <a:gd name="connsiteX20" fmla="*/ 1381610 w 1481853"/>
                <a:gd name="connsiteY20" fmla="*/ 485052 h 1450772"/>
                <a:gd name="connsiteX21" fmla="*/ 1396267 w 1481853"/>
                <a:gd name="connsiteY21" fmla="*/ 363740 h 1450772"/>
                <a:gd name="connsiteX22" fmla="*/ 1481853 w 1481853"/>
                <a:gd name="connsiteY22" fmla="*/ 235557 h 1450772"/>
                <a:gd name="connsiteX23" fmla="*/ 1467916 w 1481853"/>
                <a:gd name="connsiteY23" fmla="*/ 166853 h 1450772"/>
                <a:gd name="connsiteX24" fmla="*/ 1470468 w 1481853"/>
                <a:gd name="connsiteY24" fmla="*/ 122032 h 1450772"/>
                <a:gd name="connsiteX25" fmla="*/ 1379124 w 1481853"/>
                <a:gd name="connsiteY25" fmla="*/ 49140 h 1450772"/>
                <a:gd name="connsiteX26" fmla="*/ 1347127 w 1481853"/>
                <a:gd name="connsiteY26" fmla="*/ 64189 h 1450772"/>
                <a:gd name="connsiteX27" fmla="*/ 1300147 w 1481853"/>
                <a:gd name="connsiteY27" fmla="*/ 64189 h 1450772"/>
                <a:gd name="connsiteX28" fmla="*/ 1264617 w 1481853"/>
                <a:gd name="connsiteY28" fmla="*/ 71322 h 1450772"/>
                <a:gd name="connsiteX29" fmla="*/ 1199184 w 1481853"/>
                <a:gd name="connsiteY29" fmla="*/ 1636 h 1450772"/>
                <a:gd name="connsiteX30" fmla="*/ 1179554 w 1481853"/>
                <a:gd name="connsiteY30" fmla="*/ 1309 h 1450772"/>
                <a:gd name="connsiteX31" fmla="*/ 1162149 w 1481853"/>
                <a:gd name="connsiteY31" fmla="*/ 18714 h 1450772"/>
                <a:gd name="connsiteX32" fmla="*/ 1144613 w 1481853"/>
                <a:gd name="connsiteY32" fmla="*/ 14330 h 1450772"/>
                <a:gd name="connsiteX33" fmla="*/ 1131723 w 1481853"/>
                <a:gd name="connsiteY33" fmla="*/ 19172 h 1450772"/>
                <a:gd name="connsiteX34" fmla="*/ 1111308 w 1481853"/>
                <a:gd name="connsiteY34" fmla="*/ 0 h 1450772"/>
                <a:gd name="connsiteX35" fmla="*/ 1092202 w 1481853"/>
                <a:gd name="connsiteY35" fmla="*/ 6347 h 1450772"/>
                <a:gd name="connsiteX36" fmla="*/ 1034948 w 1481853"/>
                <a:gd name="connsiteY36" fmla="*/ 3991 h 1450772"/>
                <a:gd name="connsiteX37" fmla="*/ 1020684 w 1481853"/>
                <a:gd name="connsiteY37" fmla="*/ 24799 h 1450772"/>
                <a:gd name="connsiteX38" fmla="*/ 974946 w 1481853"/>
                <a:gd name="connsiteY38" fmla="*/ 17863 h 1450772"/>
                <a:gd name="connsiteX39" fmla="*/ 877713 w 1481853"/>
                <a:gd name="connsiteY39" fmla="*/ 43120 h 1450772"/>
                <a:gd name="connsiteX40" fmla="*/ 831453 w 1481853"/>
                <a:gd name="connsiteY40" fmla="*/ 38605 h 1450772"/>
                <a:gd name="connsiteX41" fmla="*/ 819086 w 1481853"/>
                <a:gd name="connsiteY41" fmla="*/ 71976 h 1450772"/>
                <a:gd name="connsiteX42" fmla="*/ 739781 w 1481853"/>
                <a:gd name="connsiteY42" fmla="*/ 73415 h 1450772"/>
                <a:gd name="connsiteX43" fmla="*/ 682462 w 1481853"/>
                <a:gd name="connsiteY43" fmla="*/ 50252 h 1450772"/>
                <a:gd name="connsiteX44" fmla="*/ 665057 w 1481853"/>
                <a:gd name="connsiteY44" fmla="*/ 58955 h 1450772"/>
                <a:gd name="connsiteX45" fmla="*/ 643530 w 1481853"/>
                <a:gd name="connsiteY45" fmla="*/ 51757 h 1450772"/>
                <a:gd name="connsiteX46" fmla="*/ 605383 w 1481853"/>
                <a:gd name="connsiteY46" fmla="*/ 5038 h 1450772"/>
                <a:gd name="connsiteX47" fmla="*/ 571031 w 1481853"/>
                <a:gd name="connsiteY47" fmla="*/ 5038 h 1450772"/>
                <a:gd name="connsiteX48" fmla="*/ 530070 w 1481853"/>
                <a:gd name="connsiteY48" fmla="*/ 49336 h 1450772"/>
                <a:gd name="connsiteX49" fmla="*/ 508870 w 1481853"/>
                <a:gd name="connsiteY49" fmla="*/ 159067 h 1450772"/>
                <a:gd name="connsiteX50" fmla="*/ 466011 w 1481853"/>
                <a:gd name="connsiteY50" fmla="*/ 261272 h 1450772"/>
                <a:gd name="connsiteX51" fmla="*/ 448410 w 1481853"/>
                <a:gd name="connsiteY51" fmla="*/ 409281 h 1450772"/>
                <a:gd name="connsiteX52" fmla="*/ 441605 w 1481853"/>
                <a:gd name="connsiteY52" fmla="*/ 473536 h 1450772"/>
                <a:gd name="connsiteX53" fmla="*/ 363609 w 1481853"/>
                <a:gd name="connsiteY53" fmla="*/ 517703 h 1450772"/>
                <a:gd name="connsiteX54" fmla="*/ 315451 w 1481853"/>
                <a:gd name="connsiteY54" fmla="*/ 599559 h 1450772"/>
                <a:gd name="connsiteX55" fmla="*/ 311721 w 1481853"/>
                <a:gd name="connsiteY55" fmla="*/ 682528 h 1450772"/>
                <a:gd name="connsiteX56" fmla="*/ 289670 w 1481853"/>
                <a:gd name="connsiteY56" fmla="*/ 732060 h 1450772"/>
                <a:gd name="connsiteX57" fmla="*/ 195055 w 1481853"/>
                <a:gd name="connsiteY57" fmla="*/ 801354 h 1450772"/>
                <a:gd name="connsiteX58" fmla="*/ 156711 w 1481853"/>
                <a:gd name="connsiteY58" fmla="*/ 799521 h 1450772"/>
                <a:gd name="connsiteX59" fmla="*/ 154225 w 1481853"/>
                <a:gd name="connsiteY59" fmla="*/ 763730 h 1450772"/>
                <a:gd name="connsiteX60" fmla="*/ 121378 w 1481853"/>
                <a:gd name="connsiteY60" fmla="*/ 765497 h 1450772"/>
                <a:gd name="connsiteX61" fmla="*/ 97953 w 1481853"/>
                <a:gd name="connsiteY61" fmla="*/ 799325 h 1450772"/>
                <a:gd name="connsiteX62" fmla="*/ 57777 w 1481853"/>
                <a:gd name="connsiteY62" fmla="*/ 793960 h 1450772"/>
                <a:gd name="connsiteX63" fmla="*/ 33305 w 1481853"/>
                <a:gd name="connsiteY63" fmla="*/ 810252 h 1450772"/>
                <a:gd name="connsiteX64" fmla="*/ 18190 w 1481853"/>
                <a:gd name="connsiteY64" fmla="*/ 867113 h 1450772"/>
                <a:gd name="connsiteX65" fmla="*/ 0 w 1481853"/>
                <a:gd name="connsiteY65" fmla="*/ 879873 h 1450772"/>
                <a:gd name="connsiteX66" fmla="*/ 393 w 1481853"/>
                <a:gd name="connsiteY66" fmla="*/ 892305 h 1450772"/>
                <a:gd name="connsiteX67" fmla="*/ 65106 w 1481853"/>
                <a:gd name="connsiteY67" fmla="*/ 866982 h 1450772"/>
                <a:gd name="connsiteX68" fmla="*/ 338025 w 1481853"/>
                <a:gd name="connsiteY68" fmla="*/ 868291 h 1450772"/>
                <a:gd name="connsiteX69" fmla="*/ 374406 w 1481853"/>
                <a:gd name="connsiteY69" fmla="*/ 965393 h 1450772"/>
                <a:gd name="connsiteX70" fmla="*/ 399008 w 1481853"/>
                <a:gd name="connsiteY70" fmla="*/ 1023170 h 1450772"/>
                <a:gd name="connsiteX71" fmla="*/ 420994 w 1481853"/>
                <a:gd name="connsiteY71" fmla="*/ 1047315 h 1450772"/>
                <a:gd name="connsiteX72" fmla="*/ 506972 w 1481853"/>
                <a:gd name="connsiteY72" fmla="*/ 1032789 h 1450772"/>
                <a:gd name="connsiteX73" fmla="*/ 542960 w 1481853"/>
                <a:gd name="connsiteY73" fmla="*/ 1035930 h 1450772"/>
                <a:gd name="connsiteX74" fmla="*/ 563113 w 1481853"/>
                <a:gd name="connsiteY74" fmla="*/ 947857 h 1450772"/>
                <a:gd name="connsiteX75" fmla="*/ 627434 w 1481853"/>
                <a:gd name="connsiteY75" fmla="*/ 949231 h 1450772"/>
                <a:gd name="connsiteX76" fmla="*/ 641763 w 1481853"/>
                <a:gd name="connsiteY76" fmla="*/ 940136 h 1450772"/>
                <a:gd name="connsiteX77" fmla="*/ 675526 w 1481853"/>
                <a:gd name="connsiteY77" fmla="*/ 943670 h 1450772"/>
                <a:gd name="connsiteX78" fmla="*/ 684295 w 1481853"/>
                <a:gd name="connsiteY78" fmla="*/ 975143 h 1450772"/>
                <a:gd name="connsiteX79" fmla="*/ 753719 w 1481853"/>
                <a:gd name="connsiteY79" fmla="*/ 980246 h 1450772"/>
                <a:gd name="connsiteX80" fmla="*/ 771254 w 1481853"/>
                <a:gd name="connsiteY80" fmla="*/ 1113075 h 1450772"/>
                <a:gd name="connsiteX81" fmla="*/ 772498 w 1481853"/>
                <a:gd name="connsiteY81" fmla="*/ 1184396 h 1450772"/>
                <a:gd name="connsiteX82" fmla="*/ 804494 w 1481853"/>
                <a:gd name="connsiteY82" fmla="*/ 1251007 h 1450772"/>
                <a:gd name="connsiteX83" fmla="*/ 779826 w 1481853"/>
                <a:gd name="connsiteY83" fmla="*/ 1283854 h 1450772"/>
                <a:gd name="connsiteX84" fmla="*/ 788987 w 1481853"/>
                <a:gd name="connsiteY84" fmla="*/ 1291575 h 1450772"/>
                <a:gd name="connsiteX85" fmla="*/ 804691 w 1481853"/>
                <a:gd name="connsiteY85" fmla="*/ 1268477 h 1450772"/>
                <a:gd name="connsiteX86" fmla="*/ 913636 w 1481853"/>
                <a:gd name="connsiteY86" fmla="*/ 1263308 h 1450772"/>
                <a:gd name="connsiteX87" fmla="*/ 940398 w 1481853"/>
                <a:gd name="connsiteY87" fmla="*/ 1249240 h 1450772"/>
                <a:gd name="connsiteX88" fmla="*/ 968665 w 1481853"/>
                <a:gd name="connsiteY88" fmla="*/ 1265140 h 1450772"/>
                <a:gd name="connsiteX89" fmla="*/ 974750 w 1481853"/>
                <a:gd name="connsiteY89" fmla="*/ 1288434 h 1450772"/>
                <a:gd name="connsiteX90" fmla="*/ 1011392 w 1481853"/>
                <a:gd name="connsiteY90" fmla="*/ 1276526 h 1450772"/>
                <a:gd name="connsiteX91" fmla="*/ 1034817 w 1481853"/>
                <a:gd name="connsiteY91" fmla="*/ 1285555 h 1450772"/>
                <a:gd name="connsiteX92" fmla="*/ 1049998 w 1481853"/>
                <a:gd name="connsiteY92" fmla="*/ 1322197 h 1450772"/>
                <a:gd name="connsiteX93" fmla="*/ 1110261 w 1481853"/>
                <a:gd name="connsiteY93" fmla="*/ 1344968 h 1450772"/>
                <a:gd name="connsiteX94" fmla="*/ 1169020 w 1481853"/>
                <a:gd name="connsiteY94" fmla="*/ 1328021 h 1450772"/>
                <a:gd name="connsiteX95" fmla="*/ 1222413 w 1481853"/>
                <a:gd name="connsiteY95" fmla="*/ 1372254 h 1450772"/>
                <a:gd name="connsiteX96" fmla="*/ 1262915 w 1481853"/>
                <a:gd name="connsiteY96" fmla="*/ 1375002 h 1450772"/>
                <a:gd name="connsiteX97" fmla="*/ 1288761 w 1481853"/>
                <a:gd name="connsiteY97" fmla="*/ 1429376 h 1450772"/>
                <a:gd name="connsiteX98" fmla="*/ 1359167 w 1481853"/>
                <a:gd name="connsiteY98" fmla="*/ 1450773 h 1450772"/>
                <a:gd name="connsiteX99" fmla="*/ 1355306 w 1481853"/>
                <a:gd name="connsiteY99" fmla="*/ 1379254 h 1450772"/>
                <a:gd name="connsiteX100" fmla="*/ 1303942 w 1481853"/>
                <a:gd name="connsiteY100" fmla="*/ 1376899 h 1450772"/>
                <a:gd name="connsiteX101" fmla="*/ 1267757 w 1481853"/>
                <a:gd name="connsiteY101" fmla="*/ 1333190 h 1450772"/>
                <a:gd name="connsiteX102" fmla="*/ 1296548 w 1481853"/>
                <a:gd name="connsiteY102" fmla="*/ 1228498 h 1450772"/>
                <a:gd name="connsiteX103" fmla="*/ 1295370 w 1481853"/>
                <a:gd name="connsiteY103" fmla="*/ 1176675 h 1450772"/>
                <a:gd name="connsiteX104" fmla="*/ 1281433 w 1481853"/>
                <a:gd name="connsiteY104" fmla="*/ 1127993 h 1450772"/>
                <a:gd name="connsiteX105" fmla="*/ 1309700 w 1481853"/>
                <a:gd name="connsiteY105" fmla="*/ 1101166 h 1450772"/>
                <a:gd name="connsiteX106" fmla="*/ 1329068 w 1481853"/>
                <a:gd name="connsiteY106" fmla="*/ 1062495 h 145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481853" h="1450772">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name="connsiteX0" fmla="*/ 83099 w 249363"/>
                <a:gd name="connsiteY0" fmla="*/ 28136 h 47765"/>
                <a:gd name="connsiteX1" fmla="*/ 124780 w 249363"/>
                <a:gd name="connsiteY1" fmla="*/ 15704 h 47765"/>
                <a:gd name="connsiteX2" fmla="*/ 154421 w 249363"/>
                <a:gd name="connsiteY2" fmla="*/ 10011 h 47765"/>
                <a:gd name="connsiteX3" fmla="*/ 221555 w 249363"/>
                <a:gd name="connsiteY3" fmla="*/ 31669 h 47765"/>
                <a:gd name="connsiteX4" fmla="*/ 249364 w 249363"/>
                <a:gd name="connsiteY4" fmla="*/ 24144 h 47765"/>
                <a:gd name="connsiteX5" fmla="*/ 249364 w 249363"/>
                <a:gd name="connsiteY5" fmla="*/ 16031 h 47765"/>
                <a:gd name="connsiteX6" fmla="*/ 214423 w 249363"/>
                <a:gd name="connsiteY6" fmla="*/ 17667 h 47765"/>
                <a:gd name="connsiteX7" fmla="*/ 167638 w 249363"/>
                <a:gd name="connsiteY7" fmla="*/ 0 h 47765"/>
                <a:gd name="connsiteX8" fmla="*/ 123341 w 249363"/>
                <a:gd name="connsiteY8" fmla="*/ 1897 h 47765"/>
                <a:gd name="connsiteX9" fmla="*/ 96186 w 249363"/>
                <a:gd name="connsiteY9" fmla="*/ 16489 h 47765"/>
                <a:gd name="connsiteX10" fmla="*/ 21004 w 249363"/>
                <a:gd name="connsiteY10" fmla="*/ 17667 h 47765"/>
                <a:gd name="connsiteX11" fmla="*/ 19434 w 249363"/>
                <a:gd name="connsiteY11" fmla="*/ 24930 h 47765"/>
                <a:gd name="connsiteX12" fmla="*/ 0 w 249363"/>
                <a:gd name="connsiteY12" fmla="*/ 32455 h 47765"/>
                <a:gd name="connsiteX13" fmla="*/ 0 w 249363"/>
                <a:gd name="connsiteY13" fmla="*/ 47766 h 47765"/>
                <a:gd name="connsiteX14" fmla="*/ 45541 w 249363"/>
                <a:gd name="connsiteY14" fmla="*/ 32324 h 47765"/>
                <a:gd name="connsiteX15" fmla="*/ 83099 w 249363"/>
                <a:gd name="connsiteY15" fmla="*/ 28136 h 4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9363" h="47765">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w="6538" cap="flat">
              <a:solidFill>
                <a:srgbClr val="FFFFFF"/>
              </a:solidFill>
              <a:prstDash val="solid"/>
              <a:miter/>
            </a:ln>
          </p:spPr>
          <p:txBody>
            <a:bodyPr rtlCol="0" anchor="ctr"/>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name="connsiteX0" fmla="*/ 540801 w 601064"/>
                <a:gd name="connsiteY0" fmla="*/ 433688 h 717403"/>
                <a:gd name="connsiteX1" fmla="*/ 551532 w 601064"/>
                <a:gd name="connsiteY1" fmla="*/ 123406 h 717403"/>
                <a:gd name="connsiteX2" fmla="*/ 588043 w 601064"/>
                <a:gd name="connsiteY2" fmla="*/ 91213 h 717403"/>
                <a:gd name="connsiteX3" fmla="*/ 601065 w 601064"/>
                <a:gd name="connsiteY3" fmla="*/ 50841 h 717403"/>
                <a:gd name="connsiteX4" fmla="*/ 583332 w 601064"/>
                <a:gd name="connsiteY4" fmla="*/ 56730 h 717403"/>
                <a:gd name="connsiteX5" fmla="*/ 537856 w 601064"/>
                <a:gd name="connsiteY5" fmla="*/ 37297 h 717403"/>
                <a:gd name="connsiteX6" fmla="*/ 497746 w 601064"/>
                <a:gd name="connsiteY6" fmla="*/ 35465 h 717403"/>
                <a:gd name="connsiteX7" fmla="*/ 441016 w 601064"/>
                <a:gd name="connsiteY7" fmla="*/ 88007 h 717403"/>
                <a:gd name="connsiteX8" fmla="*/ 300009 w 601064"/>
                <a:gd name="connsiteY8" fmla="*/ 64124 h 717403"/>
                <a:gd name="connsiteX9" fmla="*/ 299027 w 601064"/>
                <a:gd name="connsiteY9" fmla="*/ 63732 h 717403"/>
                <a:gd name="connsiteX10" fmla="*/ 150626 w 601064"/>
                <a:gd name="connsiteY10" fmla="*/ 3991 h 717403"/>
                <a:gd name="connsiteX11" fmla="*/ 28202 w 601064"/>
                <a:gd name="connsiteY11" fmla="*/ 0 h 717403"/>
                <a:gd name="connsiteX12" fmla="*/ 0 w 601064"/>
                <a:gd name="connsiteY12" fmla="*/ 39194 h 717403"/>
                <a:gd name="connsiteX13" fmla="*/ 20873 w 601064"/>
                <a:gd name="connsiteY13" fmla="*/ 50514 h 717403"/>
                <a:gd name="connsiteX14" fmla="*/ 41615 w 601064"/>
                <a:gd name="connsiteY14" fmla="*/ 114638 h 717403"/>
                <a:gd name="connsiteX15" fmla="*/ 75968 w 601064"/>
                <a:gd name="connsiteY15" fmla="*/ 129688 h 717403"/>
                <a:gd name="connsiteX16" fmla="*/ 89577 w 601064"/>
                <a:gd name="connsiteY16" fmla="*/ 245438 h 717403"/>
                <a:gd name="connsiteX17" fmla="*/ 4842 w 601064"/>
                <a:gd name="connsiteY17" fmla="*/ 344634 h 717403"/>
                <a:gd name="connsiteX18" fmla="*/ 11974 w 601064"/>
                <a:gd name="connsiteY18" fmla="*/ 368844 h 717403"/>
                <a:gd name="connsiteX19" fmla="*/ 67265 w 601064"/>
                <a:gd name="connsiteY19" fmla="*/ 373293 h 717403"/>
                <a:gd name="connsiteX20" fmla="*/ 63404 w 601064"/>
                <a:gd name="connsiteY20" fmla="*/ 408300 h 717403"/>
                <a:gd name="connsiteX21" fmla="*/ 17144 w 601064"/>
                <a:gd name="connsiteY21" fmla="*/ 420339 h 717403"/>
                <a:gd name="connsiteX22" fmla="*/ 17732 w 601064"/>
                <a:gd name="connsiteY22" fmla="*/ 426097 h 717403"/>
                <a:gd name="connsiteX23" fmla="*/ 302953 w 601064"/>
                <a:gd name="connsiteY23" fmla="*/ 588501 h 717403"/>
                <a:gd name="connsiteX24" fmla="*/ 311263 w 601064"/>
                <a:gd name="connsiteY24" fmla="*/ 644773 h 717403"/>
                <a:gd name="connsiteX25" fmla="*/ 438137 w 601064"/>
                <a:gd name="connsiteY25" fmla="*/ 717404 h 717403"/>
                <a:gd name="connsiteX26" fmla="*/ 495587 w 601064"/>
                <a:gd name="connsiteY26" fmla="*/ 591053 h 717403"/>
                <a:gd name="connsiteX27" fmla="*/ 509393 w 601064"/>
                <a:gd name="connsiteY27" fmla="*/ 566908 h 717403"/>
                <a:gd name="connsiteX28" fmla="*/ 540474 w 601064"/>
                <a:gd name="connsiteY28" fmla="*/ 555130 h 717403"/>
                <a:gd name="connsiteX29" fmla="*/ 555000 w 601064"/>
                <a:gd name="connsiteY29" fmla="*/ 520648 h 717403"/>
                <a:gd name="connsiteX30" fmla="*/ 573648 w 601064"/>
                <a:gd name="connsiteY30" fmla="*/ 516460 h 717403"/>
                <a:gd name="connsiteX31" fmla="*/ 597269 w 601064"/>
                <a:gd name="connsiteY31" fmla="*/ 490156 h 717403"/>
                <a:gd name="connsiteX32" fmla="*/ 540801 w 601064"/>
                <a:gd name="connsiteY32" fmla="*/ 433688 h 71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1064" h="717403">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w="19614" cap="flat">
              <a:solidFill>
                <a:srgbClr val="FFFFFF"/>
              </a:solidFill>
              <a:prstDash val="solid"/>
              <a:miter/>
            </a:ln>
          </p:spPr>
          <p:txBody>
            <a:bodyPr rtlCol="0" anchor="ctr"/>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name="connsiteX0" fmla="*/ 397372 w 408757"/>
                <a:gd name="connsiteY0" fmla="*/ 92456 h 410197"/>
                <a:gd name="connsiteX1" fmla="*/ 365114 w 408757"/>
                <a:gd name="connsiteY1" fmla="*/ 78323 h 410197"/>
                <a:gd name="connsiteX2" fmla="*/ 344110 w 408757"/>
                <a:gd name="connsiteY2" fmla="*/ 13348 h 410197"/>
                <a:gd name="connsiteX3" fmla="*/ 319442 w 408757"/>
                <a:gd name="connsiteY3" fmla="*/ 0 h 410197"/>
                <a:gd name="connsiteX4" fmla="*/ 263955 w 408757"/>
                <a:gd name="connsiteY4" fmla="*/ 21593 h 410197"/>
                <a:gd name="connsiteX5" fmla="*/ 163320 w 408757"/>
                <a:gd name="connsiteY5" fmla="*/ 25453 h 410197"/>
                <a:gd name="connsiteX6" fmla="*/ 104692 w 408757"/>
                <a:gd name="connsiteY6" fmla="*/ 25453 h 410197"/>
                <a:gd name="connsiteX7" fmla="*/ 98542 w 408757"/>
                <a:gd name="connsiteY7" fmla="*/ 25780 h 410197"/>
                <a:gd name="connsiteX8" fmla="*/ 96121 w 408757"/>
                <a:gd name="connsiteY8" fmla="*/ 67592 h 410197"/>
                <a:gd name="connsiteX9" fmla="*/ 108749 w 408757"/>
                <a:gd name="connsiteY9" fmla="*/ 129884 h 410197"/>
                <a:gd name="connsiteX10" fmla="*/ 138586 w 408757"/>
                <a:gd name="connsiteY10" fmla="*/ 128837 h 410197"/>
                <a:gd name="connsiteX11" fmla="*/ 133940 w 408757"/>
                <a:gd name="connsiteY11" fmla="*/ 177126 h 410197"/>
                <a:gd name="connsiteX12" fmla="*/ 101421 w 408757"/>
                <a:gd name="connsiteY12" fmla="*/ 208665 h 410197"/>
                <a:gd name="connsiteX13" fmla="*/ 89708 w 408757"/>
                <a:gd name="connsiteY13" fmla="*/ 233660 h 410197"/>
                <a:gd name="connsiteX14" fmla="*/ 64255 w 408757"/>
                <a:gd name="connsiteY14" fmla="*/ 247859 h 410197"/>
                <a:gd name="connsiteX15" fmla="*/ 50972 w 408757"/>
                <a:gd name="connsiteY15" fmla="*/ 231762 h 410197"/>
                <a:gd name="connsiteX16" fmla="*/ 23687 w 408757"/>
                <a:gd name="connsiteY16" fmla="*/ 272658 h 410197"/>
                <a:gd name="connsiteX17" fmla="*/ 9160 w 408757"/>
                <a:gd name="connsiteY17" fmla="*/ 392988 h 410197"/>
                <a:gd name="connsiteX18" fmla="*/ 0 w 408757"/>
                <a:gd name="connsiteY18" fmla="*/ 410197 h 410197"/>
                <a:gd name="connsiteX19" fmla="*/ 23163 w 408757"/>
                <a:gd name="connsiteY19" fmla="*/ 407973 h 410197"/>
                <a:gd name="connsiteX20" fmla="*/ 54571 w 408757"/>
                <a:gd name="connsiteY20" fmla="*/ 380687 h 410197"/>
                <a:gd name="connsiteX21" fmla="*/ 153767 w 408757"/>
                <a:gd name="connsiteY21" fmla="*/ 376761 h 410197"/>
                <a:gd name="connsiteX22" fmla="*/ 159786 w 408757"/>
                <a:gd name="connsiteY22" fmla="*/ 310478 h 410197"/>
                <a:gd name="connsiteX23" fmla="*/ 225939 w 408757"/>
                <a:gd name="connsiteY23" fmla="*/ 284501 h 410197"/>
                <a:gd name="connsiteX24" fmla="*/ 263693 w 408757"/>
                <a:gd name="connsiteY24" fmla="*/ 290128 h 410197"/>
                <a:gd name="connsiteX25" fmla="*/ 271873 w 408757"/>
                <a:gd name="connsiteY25" fmla="*/ 275799 h 410197"/>
                <a:gd name="connsiteX26" fmla="*/ 329322 w 408757"/>
                <a:gd name="connsiteY26" fmla="*/ 282146 h 410197"/>
                <a:gd name="connsiteX27" fmla="*/ 408757 w 408757"/>
                <a:gd name="connsiteY27" fmla="*/ 189166 h 410197"/>
                <a:gd name="connsiteX28" fmla="*/ 397372 w 408757"/>
                <a:gd name="connsiteY28" fmla="*/ 92456 h 41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8757" h="41019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w="19614" cap="flat">
              <a:solidFill>
                <a:srgbClr val="FFFFFF"/>
              </a:solidFill>
              <a:prstDash val="solid"/>
              <a:miter/>
            </a:ln>
          </p:spPr>
          <p:txBody>
            <a:bodyPr rtlCol="0" anchor="ctr"/>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name="connsiteX0" fmla="*/ 291764 w 333313"/>
                <a:gd name="connsiteY0" fmla="*/ 329192 h 497942"/>
                <a:gd name="connsiteX1" fmla="*/ 279005 w 333313"/>
                <a:gd name="connsiteY1" fmla="*/ 138914 h 497942"/>
                <a:gd name="connsiteX2" fmla="*/ 272658 w 333313"/>
                <a:gd name="connsiteY2" fmla="*/ 104561 h 497942"/>
                <a:gd name="connsiteX3" fmla="*/ 271415 w 333313"/>
                <a:gd name="connsiteY3" fmla="*/ 64778 h 497942"/>
                <a:gd name="connsiteX4" fmla="*/ 229014 w 333313"/>
                <a:gd name="connsiteY4" fmla="*/ 0 h 497942"/>
                <a:gd name="connsiteX5" fmla="*/ 205262 w 333313"/>
                <a:gd name="connsiteY5" fmla="*/ 9291 h 497942"/>
                <a:gd name="connsiteX6" fmla="*/ 51757 w 333313"/>
                <a:gd name="connsiteY6" fmla="*/ 4319 h 497942"/>
                <a:gd name="connsiteX7" fmla="*/ 45214 w 333313"/>
                <a:gd name="connsiteY7" fmla="*/ 10862 h 497942"/>
                <a:gd name="connsiteX8" fmla="*/ 65367 w 333313"/>
                <a:gd name="connsiteY8" fmla="*/ 211347 h 497942"/>
                <a:gd name="connsiteX9" fmla="*/ 30557 w 333313"/>
                <a:gd name="connsiteY9" fmla="*/ 257805 h 497942"/>
                <a:gd name="connsiteX10" fmla="*/ 26762 w 333313"/>
                <a:gd name="connsiteY10" fmla="*/ 294512 h 497942"/>
                <a:gd name="connsiteX11" fmla="*/ 0 w 333313"/>
                <a:gd name="connsiteY11" fmla="*/ 329780 h 497942"/>
                <a:gd name="connsiteX12" fmla="*/ 18190 w 333313"/>
                <a:gd name="connsiteY12" fmla="*/ 408300 h 497942"/>
                <a:gd name="connsiteX13" fmla="*/ 43513 w 333313"/>
                <a:gd name="connsiteY13" fmla="*/ 420339 h 497942"/>
                <a:gd name="connsiteX14" fmla="*/ 43513 w 333313"/>
                <a:gd name="connsiteY14" fmla="*/ 483482 h 497942"/>
                <a:gd name="connsiteX15" fmla="*/ 85521 w 333313"/>
                <a:gd name="connsiteY15" fmla="*/ 497942 h 497942"/>
                <a:gd name="connsiteX16" fmla="*/ 112544 w 333313"/>
                <a:gd name="connsiteY16" fmla="*/ 486230 h 497942"/>
                <a:gd name="connsiteX17" fmla="*/ 126678 w 333313"/>
                <a:gd name="connsiteY17" fmla="*/ 473732 h 497942"/>
                <a:gd name="connsiteX18" fmla="*/ 174640 w 333313"/>
                <a:gd name="connsiteY18" fmla="*/ 460842 h 497942"/>
                <a:gd name="connsiteX19" fmla="*/ 246092 w 333313"/>
                <a:gd name="connsiteY19" fmla="*/ 423742 h 497942"/>
                <a:gd name="connsiteX20" fmla="*/ 277958 w 333313"/>
                <a:gd name="connsiteY20" fmla="*/ 414450 h 497942"/>
                <a:gd name="connsiteX21" fmla="*/ 296933 w 333313"/>
                <a:gd name="connsiteY21" fmla="*/ 410786 h 497942"/>
                <a:gd name="connsiteX22" fmla="*/ 308188 w 333313"/>
                <a:gd name="connsiteY22" fmla="*/ 415235 h 497942"/>
                <a:gd name="connsiteX23" fmla="*/ 322714 w 333313"/>
                <a:gd name="connsiteY23" fmla="*/ 413207 h 497942"/>
                <a:gd name="connsiteX24" fmla="*/ 333314 w 333313"/>
                <a:gd name="connsiteY24" fmla="*/ 401037 h 497942"/>
                <a:gd name="connsiteX25" fmla="*/ 291764 w 333313"/>
                <a:gd name="connsiteY25" fmla="*/ 329192 h 4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3313" h="497942">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w="19614" cap="flat">
              <a:solidFill>
                <a:srgbClr val="FFFFFF"/>
              </a:solidFill>
              <a:prstDash val="solid"/>
              <a:miter/>
            </a:ln>
          </p:spPr>
          <p:txBody>
            <a:bodyPr rtlCol="0" anchor="ctr"/>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name="connsiteX0" fmla="*/ 54211 w 114440"/>
                <a:gd name="connsiteY0" fmla="*/ 14565 h 116861"/>
                <a:gd name="connsiteX1" fmla="*/ 9846 w 114440"/>
                <a:gd name="connsiteY1" fmla="*/ 19016 h 116861"/>
                <a:gd name="connsiteX2" fmla="*/ 9060 w 114440"/>
                <a:gd name="connsiteY2" fmla="*/ 23268 h 116861"/>
                <a:gd name="connsiteX3" fmla="*/ -6707 w 114440"/>
                <a:gd name="connsiteY3" fmla="*/ 89420 h 116861"/>
                <a:gd name="connsiteX4" fmla="*/ 12399 w 114440"/>
                <a:gd name="connsiteY4" fmla="*/ 110098 h 116861"/>
                <a:gd name="connsiteX5" fmla="*/ 24175 w 114440"/>
                <a:gd name="connsiteY5" fmla="*/ 109050 h 116861"/>
                <a:gd name="connsiteX6" fmla="*/ 32616 w 114440"/>
                <a:gd name="connsiteY6" fmla="*/ 79541 h 116861"/>
                <a:gd name="connsiteX7" fmla="*/ 39489 w 114440"/>
                <a:gd name="connsiteY7" fmla="*/ 79541 h 116861"/>
                <a:gd name="connsiteX8" fmla="*/ 62652 w 114440"/>
                <a:gd name="connsiteY8" fmla="*/ 78624 h 116861"/>
                <a:gd name="connsiteX9" fmla="*/ 78748 w 114440"/>
                <a:gd name="connsiteY9" fmla="*/ 78100 h 116861"/>
                <a:gd name="connsiteX10" fmla="*/ 81560 w 114440"/>
                <a:gd name="connsiteY10" fmla="*/ 78100 h 116861"/>
                <a:gd name="connsiteX11" fmla="*/ 107733 w 114440"/>
                <a:gd name="connsiteY11" fmla="*/ 40738 h 116861"/>
                <a:gd name="connsiteX12" fmla="*/ 79269 w 114440"/>
                <a:gd name="connsiteY12" fmla="*/ -6764 h 1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440" h="116861">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w="19614" cap="flat">
              <a:solidFill>
                <a:srgbClr val="FFFFFF"/>
              </a:solidFill>
              <a:prstDash val="solid"/>
              <a:miter/>
            </a:ln>
          </p:spPr>
          <p:txBody>
            <a:bodyPr rtlCol="0" anchor="ctr"/>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7358284" y="2040170"/>
            <a:ext cx="1828801" cy="1493041"/>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name="connsiteX0" fmla="*/ 1134370 w 1186097"/>
                <a:gd name="connsiteY0" fmla="*/ 359854 h 968335"/>
                <a:gd name="connsiteX1" fmla="*/ 1104667 w 1186097"/>
                <a:gd name="connsiteY1" fmla="*/ 395973 h 968335"/>
                <a:gd name="connsiteX2" fmla="*/ 1035307 w 1186097"/>
                <a:gd name="connsiteY2" fmla="*/ 385241 h 968335"/>
                <a:gd name="connsiteX3" fmla="*/ 1026406 w 1186097"/>
                <a:gd name="connsiteY3" fmla="*/ 315492 h 968335"/>
                <a:gd name="connsiteX4" fmla="*/ 1045253 w 1186097"/>
                <a:gd name="connsiteY4" fmla="*/ 282184 h 968335"/>
                <a:gd name="connsiteX5" fmla="*/ 1077510 w 1186097"/>
                <a:gd name="connsiteY5" fmla="*/ 254506 h 968335"/>
                <a:gd name="connsiteX6" fmla="*/ 1120434 w 1186097"/>
                <a:gd name="connsiteY6" fmla="*/ 272305 h 968335"/>
                <a:gd name="connsiteX7" fmla="*/ 1120434 w 1186097"/>
                <a:gd name="connsiteY7" fmla="*/ 172521 h 968335"/>
                <a:gd name="connsiteX8" fmla="*/ 1103159 w 1186097"/>
                <a:gd name="connsiteY8" fmla="*/ 50684 h 968335"/>
                <a:gd name="connsiteX9" fmla="*/ 1063509 w 1186097"/>
                <a:gd name="connsiteY9" fmla="*/ 5338 h 968335"/>
                <a:gd name="connsiteX10" fmla="*/ 1012339 w 1186097"/>
                <a:gd name="connsiteY10" fmla="*/ 4163 h 968335"/>
                <a:gd name="connsiteX11" fmla="*/ 959993 w 1186097"/>
                <a:gd name="connsiteY11" fmla="*/ -6764 h 968335"/>
                <a:gd name="connsiteX12" fmla="*/ 870614 w 1186097"/>
                <a:gd name="connsiteY12" fmla="*/ 36748 h 968335"/>
                <a:gd name="connsiteX13" fmla="*/ 842869 w 1186097"/>
                <a:gd name="connsiteY13" fmla="*/ 62921 h 968335"/>
                <a:gd name="connsiteX14" fmla="*/ 802955 w 1186097"/>
                <a:gd name="connsiteY14" fmla="*/ 84120 h 968335"/>
                <a:gd name="connsiteX15" fmla="*/ 748909 w 1186097"/>
                <a:gd name="connsiteY15" fmla="*/ 152041 h 968335"/>
                <a:gd name="connsiteX16" fmla="*/ 691326 w 1186097"/>
                <a:gd name="connsiteY16" fmla="*/ 192020 h 968335"/>
                <a:gd name="connsiteX17" fmla="*/ 653507 w 1186097"/>
                <a:gd name="connsiteY17" fmla="*/ 261248 h 968335"/>
                <a:gd name="connsiteX18" fmla="*/ 576493 w 1186097"/>
                <a:gd name="connsiteY18" fmla="*/ 273810 h 968335"/>
                <a:gd name="connsiteX19" fmla="*/ 514137 w 1186097"/>
                <a:gd name="connsiteY19" fmla="*/ 246394 h 968335"/>
                <a:gd name="connsiteX20" fmla="*/ 492019 w 1186097"/>
                <a:gd name="connsiteY20" fmla="*/ 254442 h 968335"/>
                <a:gd name="connsiteX21" fmla="*/ 403160 w 1186097"/>
                <a:gd name="connsiteY21" fmla="*/ 350889 h 968335"/>
                <a:gd name="connsiteX22" fmla="*/ 357358 w 1186097"/>
                <a:gd name="connsiteY22" fmla="*/ 363975 h 968335"/>
                <a:gd name="connsiteX23" fmla="*/ 293430 w 1186097"/>
                <a:gd name="connsiteY23" fmla="*/ 344345 h 968335"/>
                <a:gd name="connsiteX24" fmla="*/ 285318 w 1186097"/>
                <a:gd name="connsiteY24" fmla="*/ 324061 h 968335"/>
                <a:gd name="connsiteX25" fmla="*/ 298404 w 1186097"/>
                <a:gd name="connsiteY25" fmla="*/ 289514 h 968335"/>
                <a:gd name="connsiteX26" fmla="*/ 297356 w 1186097"/>
                <a:gd name="connsiteY26" fmla="*/ 266024 h 968335"/>
                <a:gd name="connsiteX27" fmla="*/ 242068 w 1186097"/>
                <a:gd name="connsiteY27" fmla="*/ 209751 h 968335"/>
                <a:gd name="connsiteX28" fmla="*/ 235001 w 1186097"/>
                <a:gd name="connsiteY28" fmla="*/ 498441 h 968335"/>
                <a:gd name="connsiteX29" fmla="*/ 159424 w 1186097"/>
                <a:gd name="connsiteY29" fmla="*/ 533445 h 968335"/>
                <a:gd name="connsiteX30" fmla="*/ 58265 w 1186097"/>
                <a:gd name="connsiteY30" fmla="*/ 533445 h 968335"/>
                <a:gd name="connsiteX31" fmla="*/ 51070 w 1186097"/>
                <a:gd name="connsiteY31" fmla="*/ 493141 h 968335"/>
                <a:gd name="connsiteX32" fmla="*/ 29019 w 1186097"/>
                <a:gd name="connsiteY32" fmla="*/ 471089 h 968335"/>
                <a:gd name="connsiteX33" fmla="*/ -6707 w 1186097"/>
                <a:gd name="connsiteY33" fmla="*/ 501975 h 968335"/>
                <a:gd name="connsiteX34" fmla="*/ -4222 w 1186097"/>
                <a:gd name="connsiteY34" fmla="*/ 516566 h 968335"/>
                <a:gd name="connsiteX35" fmla="*/ 7555 w 1186097"/>
                <a:gd name="connsiteY35" fmla="*/ 531745 h 968335"/>
                <a:gd name="connsiteX36" fmla="*/ 15865 w 1186097"/>
                <a:gd name="connsiteY36" fmla="*/ 555235 h 968335"/>
                <a:gd name="connsiteX37" fmla="*/ 59380 w 1186097"/>
                <a:gd name="connsiteY37" fmla="*/ 649850 h 968335"/>
                <a:gd name="connsiteX38" fmla="*/ 122193 w 1186097"/>
                <a:gd name="connsiteY38" fmla="*/ 748654 h 968335"/>
                <a:gd name="connsiteX39" fmla="*/ 124941 w 1186097"/>
                <a:gd name="connsiteY39" fmla="*/ 802505 h 968335"/>
                <a:gd name="connsiteX40" fmla="*/ 108388 w 1186097"/>
                <a:gd name="connsiteY40" fmla="*/ 816310 h 968335"/>
                <a:gd name="connsiteX41" fmla="*/ 95956 w 1186097"/>
                <a:gd name="connsiteY41" fmla="*/ 812844 h 968335"/>
                <a:gd name="connsiteX42" fmla="*/ 95301 w 1186097"/>
                <a:gd name="connsiteY42" fmla="*/ 832473 h 968335"/>
                <a:gd name="connsiteX43" fmla="*/ 109107 w 1186097"/>
                <a:gd name="connsiteY43" fmla="*/ 841438 h 968335"/>
                <a:gd name="connsiteX44" fmla="*/ 109762 w 1186097"/>
                <a:gd name="connsiteY44" fmla="*/ 854525 h 968335"/>
                <a:gd name="connsiteX45" fmla="*/ 138094 w 1186097"/>
                <a:gd name="connsiteY45" fmla="*/ 885605 h 968335"/>
                <a:gd name="connsiteX46" fmla="*/ 130503 w 1186097"/>
                <a:gd name="connsiteY46" fmla="*/ 920152 h 968335"/>
                <a:gd name="connsiteX47" fmla="*/ 136721 w 1186097"/>
                <a:gd name="connsiteY47" fmla="*/ 939456 h 968335"/>
                <a:gd name="connsiteX48" fmla="*/ 144312 w 1186097"/>
                <a:gd name="connsiteY48" fmla="*/ 934613 h 968335"/>
                <a:gd name="connsiteX49" fmla="*/ 140187 w 1186097"/>
                <a:gd name="connsiteY49" fmla="*/ 920152 h 968335"/>
                <a:gd name="connsiteX50" fmla="*/ 150526 w 1186097"/>
                <a:gd name="connsiteY50" fmla="*/ 915967 h 968335"/>
                <a:gd name="connsiteX51" fmla="*/ 162958 w 1186097"/>
                <a:gd name="connsiteY51" fmla="*/ 914590 h 968335"/>
                <a:gd name="connsiteX52" fmla="*/ 160865 w 1186097"/>
                <a:gd name="connsiteY52" fmla="*/ 937361 h 968335"/>
                <a:gd name="connsiteX53" fmla="*/ 195412 w 1186097"/>
                <a:gd name="connsiteY53" fmla="*/ 936709 h 968335"/>
                <a:gd name="connsiteX54" fmla="*/ 196789 w 1186097"/>
                <a:gd name="connsiteY54" fmla="*/ 949795 h 968335"/>
                <a:gd name="connsiteX55" fmla="*/ 212687 w 1186097"/>
                <a:gd name="connsiteY55" fmla="*/ 960853 h 968335"/>
                <a:gd name="connsiteX56" fmla="*/ 256199 w 1186097"/>
                <a:gd name="connsiteY56" fmla="*/ 961572 h 968335"/>
                <a:gd name="connsiteX57" fmla="*/ 271381 w 1186097"/>
                <a:gd name="connsiteY57" fmla="*/ 944297 h 968335"/>
                <a:gd name="connsiteX58" fmla="*/ 287280 w 1186097"/>
                <a:gd name="connsiteY58" fmla="*/ 942923 h 968335"/>
                <a:gd name="connsiteX59" fmla="*/ 328044 w 1186097"/>
                <a:gd name="connsiteY59" fmla="*/ 939456 h 968335"/>
                <a:gd name="connsiteX60" fmla="*/ 339105 w 1186097"/>
                <a:gd name="connsiteY60" fmla="*/ 935335 h 968335"/>
                <a:gd name="connsiteX61" fmla="*/ 368808 w 1186097"/>
                <a:gd name="connsiteY61" fmla="*/ 935335 h 968335"/>
                <a:gd name="connsiteX62" fmla="*/ 393675 w 1186097"/>
                <a:gd name="connsiteY62" fmla="*/ 912497 h 968335"/>
                <a:gd name="connsiteX63" fmla="*/ 417164 w 1186097"/>
                <a:gd name="connsiteY63" fmla="*/ 911842 h 968335"/>
                <a:gd name="connsiteX64" fmla="*/ 444778 w 1186097"/>
                <a:gd name="connsiteY64" fmla="*/ 915967 h 968335"/>
                <a:gd name="connsiteX65" fmla="*/ 470951 w 1186097"/>
                <a:gd name="connsiteY65" fmla="*/ 918715 h 968335"/>
                <a:gd name="connsiteX66" fmla="*/ 477887 w 1186097"/>
                <a:gd name="connsiteY66" fmla="*/ 909095 h 968335"/>
                <a:gd name="connsiteX67" fmla="*/ 507594 w 1186097"/>
                <a:gd name="connsiteY67" fmla="*/ 909095 h 968335"/>
                <a:gd name="connsiteX68" fmla="*/ 554509 w 1186097"/>
                <a:gd name="connsiteY68" fmla="*/ 924274 h 968335"/>
                <a:gd name="connsiteX69" fmla="*/ 576624 w 1186097"/>
                <a:gd name="connsiteY69" fmla="*/ 924274 h 968335"/>
                <a:gd name="connsiteX70" fmla="*/ 586308 w 1186097"/>
                <a:gd name="connsiteY70" fmla="*/ 913216 h 968335"/>
                <a:gd name="connsiteX71" fmla="*/ 600113 w 1186097"/>
                <a:gd name="connsiteY71" fmla="*/ 911842 h 968335"/>
                <a:gd name="connsiteX72" fmla="*/ 622951 w 1186097"/>
                <a:gd name="connsiteY72" fmla="*/ 913871 h 968335"/>
                <a:gd name="connsiteX73" fmla="*/ 640159 w 1186097"/>
                <a:gd name="connsiteY73" fmla="*/ 913216 h 968335"/>
                <a:gd name="connsiteX74" fmla="*/ 640159 w 1186097"/>
                <a:gd name="connsiteY74" fmla="*/ 895222 h 968335"/>
                <a:gd name="connsiteX75" fmla="*/ 646376 w 1186097"/>
                <a:gd name="connsiteY75" fmla="*/ 891101 h 968335"/>
                <a:gd name="connsiteX76" fmla="*/ 705266 w 1186097"/>
                <a:gd name="connsiteY76" fmla="*/ 890446 h 968335"/>
                <a:gd name="connsiteX77" fmla="*/ 761864 w 1186097"/>
                <a:gd name="connsiteY77" fmla="*/ 866238 h 968335"/>
                <a:gd name="connsiteX78" fmla="*/ 862042 w 1186097"/>
                <a:gd name="connsiteY78" fmla="*/ 786147 h 968335"/>
                <a:gd name="connsiteX79" fmla="*/ 909021 w 1186097"/>
                <a:gd name="connsiteY79" fmla="*/ 734979 h 968335"/>
                <a:gd name="connsiteX80" fmla="*/ 954236 w 1186097"/>
                <a:gd name="connsiteY80" fmla="*/ 700103 h 968335"/>
                <a:gd name="connsiteX81" fmla="*/ 995655 w 1186097"/>
                <a:gd name="connsiteY81" fmla="*/ 646185 h 968335"/>
                <a:gd name="connsiteX82" fmla="*/ 1077184 w 1186097"/>
                <a:gd name="connsiteY82" fmla="*/ 528081 h 968335"/>
                <a:gd name="connsiteX83" fmla="*/ 1132476 w 1186097"/>
                <a:gd name="connsiteY83" fmla="*/ 500470 h 968335"/>
                <a:gd name="connsiteX84" fmla="*/ 1163556 w 1186097"/>
                <a:gd name="connsiteY84" fmla="*/ 434120 h 968335"/>
                <a:gd name="connsiteX85" fmla="*/ 1179390 w 1186097"/>
                <a:gd name="connsiteY85" fmla="*/ 359854 h 968335"/>
                <a:gd name="connsiteX86" fmla="*/ 929305 w 1186097"/>
                <a:gd name="connsiteY86" fmla="*/ 586708 h 968335"/>
                <a:gd name="connsiteX87" fmla="*/ 888215 w 1186097"/>
                <a:gd name="connsiteY87" fmla="*/ 617527 h 968335"/>
                <a:gd name="connsiteX88" fmla="*/ 853994 w 1186097"/>
                <a:gd name="connsiteY88" fmla="*/ 623613 h 968335"/>
                <a:gd name="connsiteX89" fmla="*/ 834364 w 1186097"/>
                <a:gd name="connsiteY89" fmla="*/ 647169 h 968335"/>
                <a:gd name="connsiteX90" fmla="*/ 797197 w 1186097"/>
                <a:gd name="connsiteY90" fmla="*/ 647169 h 968335"/>
                <a:gd name="connsiteX91" fmla="*/ 760752 w 1186097"/>
                <a:gd name="connsiteY91" fmla="*/ 600712 h 968335"/>
                <a:gd name="connsiteX92" fmla="*/ 741123 w 1186097"/>
                <a:gd name="connsiteY92" fmla="*/ 567276 h 968335"/>
                <a:gd name="connsiteX93" fmla="*/ 784306 w 1186097"/>
                <a:gd name="connsiteY93" fmla="*/ 512508 h 968335"/>
                <a:gd name="connsiteX94" fmla="*/ 849738 w 1186097"/>
                <a:gd name="connsiteY94" fmla="*/ 477763 h 968335"/>
                <a:gd name="connsiteX95" fmla="*/ 887429 w 1186097"/>
                <a:gd name="connsiteY95" fmla="*/ 474623 h 968335"/>
                <a:gd name="connsiteX96" fmla="*/ 912359 w 1186097"/>
                <a:gd name="connsiteY96" fmla="*/ 509825 h 968335"/>
                <a:gd name="connsiteX97" fmla="*/ 929043 w 1186097"/>
                <a:gd name="connsiteY97" fmla="*/ 535998 h 96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86097" h="968335">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w="13076" cap="flat">
              <a:solidFill>
                <a:srgbClr val="FFFFFF"/>
              </a:solidFill>
              <a:prstDash val="solid"/>
              <a:miter/>
            </a:ln>
          </p:spPr>
          <p:txBody>
            <a:bodyPr rtlCol="0" anchor="ctr"/>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name="connsiteX0" fmla="*/ 114311 w 146111"/>
                <a:gd name="connsiteY0" fmla="*/ 0 h 133744"/>
                <a:gd name="connsiteX1" fmla="*/ 91279 w 146111"/>
                <a:gd name="connsiteY1" fmla="*/ 1897 h 133744"/>
                <a:gd name="connsiteX2" fmla="*/ 32716 w 146111"/>
                <a:gd name="connsiteY2" fmla="*/ 32978 h 133744"/>
                <a:gd name="connsiteX3" fmla="*/ 0 w 146111"/>
                <a:gd name="connsiteY3" fmla="*/ 74397 h 133744"/>
                <a:gd name="connsiteX4" fmla="*/ 12825 w 146111"/>
                <a:gd name="connsiteY4" fmla="*/ 96055 h 133744"/>
                <a:gd name="connsiteX5" fmla="*/ 42531 w 146111"/>
                <a:gd name="connsiteY5" fmla="*/ 133744 h 133744"/>
                <a:gd name="connsiteX6" fmla="*/ 61310 w 146111"/>
                <a:gd name="connsiteY6" fmla="*/ 133744 h 133744"/>
                <a:gd name="connsiteX7" fmla="*/ 79631 w 146111"/>
                <a:gd name="connsiteY7" fmla="*/ 111694 h 133744"/>
                <a:gd name="connsiteX8" fmla="*/ 116274 w 146111"/>
                <a:gd name="connsiteY8" fmla="*/ 105150 h 133744"/>
                <a:gd name="connsiteX9" fmla="*/ 146111 w 146111"/>
                <a:gd name="connsiteY9" fmla="*/ 82772 h 133744"/>
                <a:gd name="connsiteX10" fmla="*/ 146111 w 146111"/>
                <a:gd name="connsiteY10" fmla="*/ 47242 h 133744"/>
                <a:gd name="connsiteX11" fmla="*/ 132567 w 146111"/>
                <a:gd name="connsiteY11" fmla="*/ 25715 h 133744"/>
                <a:gd name="connsiteX12" fmla="*/ 114311 w 146111"/>
                <a:gd name="connsiteY12" fmla="*/ 0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111" h="133744">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name="connsiteX0" fmla="*/ 0 w 74331"/>
                <a:gd name="connsiteY0" fmla="*/ 42793 h 98999"/>
                <a:gd name="connsiteX1" fmla="*/ 6281 w 74331"/>
                <a:gd name="connsiteY1" fmla="*/ 92063 h 98999"/>
                <a:gd name="connsiteX2" fmla="*/ 50841 w 74331"/>
                <a:gd name="connsiteY2" fmla="*/ 99000 h 98999"/>
                <a:gd name="connsiteX3" fmla="*/ 74331 w 74331"/>
                <a:gd name="connsiteY3" fmla="*/ 70405 h 98999"/>
                <a:gd name="connsiteX4" fmla="*/ 74331 w 74331"/>
                <a:gd name="connsiteY4" fmla="*/ 16293 h 98999"/>
                <a:gd name="connsiteX5" fmla="*/ 35006 w 74331"/>
                <a:gd name="connsiteY5" fmla="*/ 0 h 98999"/>
                <a:gd name="connsiteX6" fmla="*/ 14068 w 74331"/>
                <a:gd name="connsiteY6" fmla="*/ 17863 h 98999"/>
                <a:gd name="connsiteX7" fmla="*/ 0 w 74331"/>
                <a:gd name="connsiteY7" fmla="*/ 42793 h 9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31" h="98999">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w="13076" cap="flat">
              <a:solidFill>
                <a:srgbClr val="FFFFFF"/>
              </a:solidFill>
              <a:prstDash val="solid"/>
              <a:miter/>
            </a:ln>
          </p:spPr>
          <p:txBody>
            <a:bodyPr rtlCol="0" anchor="ctr"/>
            <a:lstStyle/>
            <a:p>
              <a:endParaRPr lang="en-GB"/>
            </a:p>
          </p:txBody>
        </p:sp>
      </p:grpSp>
      <p:pic>
        <p:nvPicPr>
          <p:cNvPr id="7" name="Picture 6" descr="Icon&#10;&#10;Description automatically generated">
            <a:extLst>
              <a:ext uri="{FF2B5EF4-FFF2-40B4-BE49-F238E27FC236}">
                <a16:creationId xmlns:a16="http://schemas.microsoft.com/office/drawing/2014/main" id="{9FE4ACC2-CE02-4069-9C3E-97A24A20BB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1526" y="2185274"/>
            <a:ext cx="2853175" cy="2432515"/>
          </a:xfrm>
          <a:prstGeom prst="rect">
            <a:avLst/>
          </a:prstGeom>
        </p:spPr>
      </p:pic>
      <p:sp>
        <p:nvSpPr>
          <p:cNvPr id="123" name="Oval 122">
            <a:extLst>
              <a:ext uri="{FF2B5EF4-FFF2-40B4-BE49-F238E27FC236}">
                <a16:creationId xmlns:a16="http://schemas.microsoft.com/office/drawing/2014/main" id="{6EC5D7E7-545C-4CD0-9AD8-7A11893E6D8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1999</a:t>
            </a:r>
          </a:p>
        </p:txBody>
      </p:sp>
      <p:sp>
        <p:nvSpPr>
          <p:cNvPr id="119" name="TextBox 118">
            <a:extLst>
              <a:ext uri="{FF2B5EF4-FFF2-40B4-BE49-F238E27FC236}">
                <a16:creationId xmlns:a16="http://schemas.microsoft.com/office/drawing/2014/main" id="{3FE2DB11-9A62-4B88-9268-32C2A31C8D78}"/>
              </a:ext>
            </a:extLst>
          </p:cNvPr>
          <p:cNvSpPr txBox="1"/>
          <p:nvPr/>
        </p:nvSpPr>
        <p:spPr>
          <a:xfrm>
            <a:off x="7271656" y="3817823"/>
            <a:ext cx="2002055" cy="461665"/>
          </a:xfrm>
          <a:prstGeom prst="rect">
            <a:avLst/>
          </a:prstGeom>
          <a:noFill/>
        </p:spPr>
        <p:txBody>
          <a:bodyPr wrap="square" rtlCol="0">
            <a:spAutoFit/>
          </a:bodyPr>
          <a:lstStyle/>
          <a:p>
            <a:pPr algn="l">
              <a:buClr>
                <a:srgbClr val="008CCF"/>
              </a:buClr>
            </a:pPr>
            <a:r>
              <a:rPr lang="en-GB" sz="2400" dirty="0"/>
              <a:t>South Africa</a:t>
            </a:r>
          </a:p>
        </p:txBody>
      </p:sp>
    </p:spTree>
    <p:custDataLst>
      <p:tags r:id="rId1"/>
    </p:custDataLst>
    <p:extLst>
      <p:ext uri="{BB962C8B-B14F-4D97-AF65-F5344CB8AC3E}">
        <p14:creationId xmlns:p14="http://schemas.microsoft.com/office/powerpoint/2010/main" val="2735893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advTm="11434">
        <p159:morph option="byObject"/>
      </p:transition>
    </mc:Choice>
    <mc:Fallback>
      <p:transition advTm="114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anim calcmode="lin" valueType="num">
                                      <p:cBhvr>
                                        <p:cTn id="12" dur="500" fill="hold"/>
                                        <p:tgtEl>
                                          <p:spTgt spid="23"/>
                                        </p:tgtEl>
                                        <p:attrNameLst>
                                          <p:attrName>ppt_x</p:attrName>
                                        </p:attrNameLst>
                                      </p:cBhvr>
                                      <p:tavLst>
                                        <p:tav tm="0">
                                          <p:val>
                                            <p:strVal val="#ppt_x"/>
                                          </p:val>
                                        </p:tav>
                                        <p:tav tm="100000">
                                          <p:val>
                                            <p:strVal val="#ppt_x"/>
                                          </p:val>
                                        </p:tav>
                                      </p:tavLst>
                                    </p:anim>
                                    <p:anim calcmode="lin" valueType="num">
                                      <p:cBhvr>
                                        <p:cTn id="13" dur="500" fill="hold"/>
                                        <p:tgtEl>
                                          <p:spTgt spid="2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23"/>
                                        </p:tgtEl>
                                        <p:attrNameLst>
                                          <p:attrName>style.visibility</p:attrName>
                                        </p:attrNameLst>
                                      </p:cBhvr>
                                      <p:to>
                                        <p:strVal val="visible"/>
                                      </p:to>
                                    </p:set>
                                    <p:anim calcmode="lin" valueType="num">
                                      <p:cBhvr additive="base">
                                        <p:cTn id="17" dur="500" fill="hold"/>
                                        <p:tgtEl>
                                          <p:spTgt spid="123"/>
                                        </p:tgtEl>
                                        <p:attrNameLst>
                                          <p:attrName>ppt_x</p:attrName>
                                        </p:attrNameLst>
                                      </p:cBhvr>
                                      <p:tavLst>
                                        <p:tav tm="0">
                                          <p:val>
                                            <p:strVal val="1+#ppt_w/2"/>
                                          </p:val>
                                        </p:tav>
                                        <p:tav tm="100000">
                                          <p:val>
                                            <p:strVal val="#ppt_x"/>
                                          </p:val>
                                        </p:tav>
                                      </p:tavLst>
                                    </p:anim>
                                    <p:anim calcmode="lin" valueType="num">
                                      <p:cBhvr additive="base">
                                        <p:cTn id="18" dur="500" fill="hold"/>
                                        <p:tgtEl>
                                          <p:spTgt spid="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a:r>
              <a:rPr lang="en-GB" dirty="0"/>
              <a:t>DHIS2 – </a:t>
            </a:r>
            <a:r>
              <a:rPr lang="en-GB"/>
              <a:t>Starting out</a:t>
            </a:r>
            <a:endParaRPr lang="en-GB" dirty="0"/>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19" name="Graphic 16" descr="Neighborhood with solid fill">
            <a:extLst>
              <a:ext uri="{FF2B5EF4-FFF2-40B4-BE49-F238E27FC236}">
                <a16:creationId xmlns:a16="http://schemas.microsoft.com/office/drawing/2014/main" id="{5D37EA20-2EE5-4A48-9FB2-42FDB84C1BE8}"/>
              </a:ext>
            </a:extLst>
          </p:cNvPr>
          <p:cNvSpPr/>
          <p:nvPr/>
        </p:nvSpPr>
        <p:spPr>
          <a:xfrm>
            <a:off x="7140297" y="2837269"/>
            <a:ext cx="1948316" cy="1838551"/>
          </a:xfrm>
          <a:custGeom>
            <a:avLst/>
            <a:gdLst>
              <a:gd name="connsiteX0" fmla="*/ 850673 w 1948316"/>
              <a:gd name="connsiteY0" fmla="*/ 1838552 h 1838551"/>
              <a:gd name="connsiteX1" fmla="*/ 1948316 w 1948316"/>
              <a:gd name="connsiteY1" fmla="*/ 109764 h 1838551"/>
              <a:gd name="connsiteX2" fmla="*/ 1948316 w 1948316"/>
              <a:gd name="connsiteY2" fmla="*/ 0 h 1838551"/>
              <a:gd name="connsiteX3" fmla="*/ 0 w 1948316"/>
              <a:gd name="connsiteY3" fmla="*/ 1838552 h 1838551"/>
            </a:gdLst>
            <a:ahLst/>
            <a:cxnLst>
              <a:cxn ang="0">
                <a:pos x="connsiteX0" y="connsiteY0"/>
              </a:cxn>
              <a:cxn ang="0">
                <a:pos x="connsiteX1" y="connsiteY1"/>
              </a:cxn>
              <a:cxn ang="0">
                <a:pos x="connsiteX2" y="connsiteY2"/>
              </a:cxn>
              <a:cxn ang="0">
                <a:pos x="connsiteX3" y="connsiteY3"/>
              </a:cxn>
            </a:cxnLst>
            <a:rect l="l" t="t" r="r" b="b"/>
            <a:pathLst>
              <a:path w="1948316" h="1838551">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w="27384" cap="flat">
            <a:noFill/>
            <a:prstDash val="solid"/>
            <a:miter/>
          </a:ln>
        </p:spPr>
        <p:txBody>
          <a:bodyPr rtlCol="0" anchor="ctr"/>
          <a:lstStyle/>
          <a:p>
            <a:endParaRPr lang="en-GB" dirty="0"/>
          </a:p>
        </p:txBody>
      </p:sp>
      <p:sp>
        <p:nvSpPr>
          <p:cNvPr id="18" name="Oval 17">
            <a:extLst>
              <a:ext uri="{FF2B5EF4-FFF2-40B4-BE49-F238E27FC236}">
                <a16:creationId xmlns:a16="http://schemas.microsoft.com/office/drawing/2014/main" id="{F0A72995-C93C-490B-84CD-197E4A771F0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mj-lt"/>
              </a:rPr>
              <a:t>1999</a:t>
            </a:r>
          </a:p>
        </p:txBody>
      </p:sp>
      <p:pic>
        <p:nvPicPr>
          <p:cNvPr id="3" name="Graphic 2">
            <a:extLst>
              <a:ext uri="{FF2B5EF4-FFF2-40B4-BE49-F238E27FC236}">
                <a16:creationId xmlns:a16="http://schemas.microsoft.com/office/drawing/2014/main" id="{9F936AA9-17E2-402F-AF6D-C164A7A86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1417" y="1558493"/>
            <a:ext cx="1373671" cy="1373671"/>
          </a:xfrm>
          <a:prstGeom prst="rect">
            <a:avLst/>
          </a:prstGeom>
        </p:spPr>
      </p:pic>
      <p:pic>
        <p:nvPicPr>
          <p:cNvPr id="5" name="Graphic 4">
            <a:extLst>
              <a:ext uri="{FF2B5EF4-FFF2-40B4-BE49-F238E27FC236}">
                <a16:creationId xmlns:a16="http://schemas.microsoft.com/office/drawing/2014/main" id="{96E2C11D-0BD6-4607-A360-03FBF8CCDE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2285" y="3499873"/>
            <a:ext cx="1351500" cy="1351500"/>
          </a:xfrm>
          <a:prstGeom prst="rect">
            <a:avLst/>
          </a:prstGeom>
        </p:spPr>
      </p:pic>
      <p:pic>
        <p:nvPicPr>
          <p:cNvPr id="28" name="Graphic 27">
            <a:extLst>
              <a:ext uri="{FF2B5EF4-FFF2-40B4-BE49-F238E27FC236}">
                <a16:creationId xmlns:a16="http://schemas.microsoft.com/office/drawing/2014/main" id="{5E092A68-259D-4559-B186-13B42E43E6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8401" y="2540268"/>
            <a:ext cx="1351501" cy="1351501"/>
          </a:xfrm>
          <a:prstGeom prst="rect">
            <a:avLst/>
          </a:prstGeom>
        </p:spPr>
      </p:pic>
      <p:sp>
        <p:nvSpPr>
          <p:cNvPr id="6" name="TextBox 5">
            <a:extLst>
              <a:ext uri="{FF2B5EF4-FFF2-40B4-BE49-F238E27FC236}">
                <a16:creationId xmlns:a16="http://schemas.microsoft.com/office/drawing/2014/main" id="{140514E5-1908-45E6-915C-6806135A3E25}"/>
              </a:ext>
            </a:extLst>
          </p:cNvPr>
          <p:cNvSpPr txBox="1"/>
          <p:nvPr/>
        </p:nvSpPr>
        <p:spPr>
          <a:xfrm>
            <a:off x="2133600" y="2965102"/>
            <a:ext cx="3962400" cy="1384995"/>
          </a:xfrm>
          <a:prstGeom prst="rect">
            <a:avLst/>
          </a:prstGeom>
          <a:noFill/>
        </p:spPr>
        <p:txBody>
          <a:bodyPr wrap="square" rtlCol="0">
            <a:spAutoFit/>
          </a:bodyPr>
          <a:lstStyle/>
          <a:p>
            <a:pPr algn="ctr">
              <a:buClr>
                <a:srgbClr val="008CCF"/>
              </a:buClr>
            </a:pPr>
            <a:r>
              <a:rPr lang="en-GB" sz="2800"/>
              <a:t>DHIS2 supports local management of healthcare delivery</a:t>
            </a:r>
            <a:endParaRPr lang="es-ES" sz="2800"/>
          </a:p>
        </p:txBody>
      </p:sp>
    </p:spTree>
    <p:custDataLst>
      <p:tags r:id="rId1"/>
    </p:custDataLst>
    <p:extLst>
      <p:ext uri="{BB962C8B-B14F-4D97-AF65-F5344CB8AC3E}">
        <p14:creationId xmlns:p14="http://schemas.microsoft.com/office/powerpoint/2010/main" val="359372534"/>
      </p:ext>
    </p:extLst>
  </p:cSld>
  <p:clrMapOvr>
    <a:masterClrMapping/>
  </p:clrMapOvr>
  <p:transition advTm="853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a:r>
              <a:rPr lang="en-GB" dirty="0"/>
              <a:t>DHIS2 – </a:t>
            </a:r>
            <a:r>
              <a:rPr lang="en-GB"/>
              <a:t>Starting out</a:t>
            </a:r>
            <a:endParaRPr lang="en-GB" dirty="0"/>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A00119-5B28-4A5E-B52F-A5C4A5DC98E9}"/>
              </a:ext>
            </a:extLst>
          </p:cNvPr>
          <p:cNvGrpSpPr/>
          <p:nvPr/>
        </p:nvGrpSpPr>
        <p:grpSpPr>
          <a:xfrm>
            <a:off x="-11104257" y="4232633"/>
            <a:ext cx="1042119" cy="1692761"/>
            <a:chOff x="812440" y="4232633"/>
            <a:chExt cx="1042119" cy="1692761"/>
          </a:xfrm>
        </p:grpSpPr>
        <p:grpSp>
          <p:nvGrpSpPr>
            <p:cNvPr id="11" name="Group 10">
              <a:extLst>
                <a:ext uri="{FF2B5EF4-FFF2-40B4-BE49-F238E27FC236}">
                  <a16:creationId xmlns:a16="http://schemas.microsoft.com/office/drawing/2014/main" id="{FD8E004B-DD40-4C56-9BA3-DE8B2B5C0488}"/>
                </a:ext>
              </a:extLst>
            </p:cNvPr>
            <p:cNvGrpSpPr/>
            <p:nvPr/>
          </p:nvGrpSpPr>
          <p:grpSpPr>
            <a:xfrm>
              <a:off x="812440" y="4232633"/>
              <a:ext cx="1042119" cy="1692761"/>
              <a:chOff x="812440" y="4232633"/>
              <a:chExt cx="1042119" cy="1692761"/>
            </a:xfrm>
          </p:grpSpPr>
          <p:sp>
            <p:nvSpPr>
              <p:cNvPr id="13" name="Graphic 6" descr="Marker with solid fill">
                <a:extLst>
                  <a:ext uri="{FF2B5EF4-FFF2-40B4-BE49-F238E27FC236}">
                    <a16:creationId xmlns:a16="http://schemas.microsoft.com/office/drawing/2014/main" id="{445A7F31-F72C-41D4-A3E2-463CCCB101BB}"/>
                  </a:ext>
                </a:extLst>
              </p:cNvPr>
              <p:cNvSpPr/>
              <p:nvPr/>
            </p:nvSpPr>
            <p:spPr>
              <a:xfrm>
                <a:off x="812440" y="4232633"/>
                <a:ext cx="1042119" cy="1692761"/>
              </a:xfrm>
              <a:custGeom>
                <a:avLst/>
                <a:gdLst>
                  <a:gd name="connsiteX0" fmla="*/ 373824 w 747647"/>
                  <a:gd name="connsiteY0" fmla="*/ 535781 h 1214437"/>
                  <a:gd name="connsiteX1" fmla="*/ 213089 w 747647"/>
                  <a:gd name="connsiteY1" fmla="*/ 375047 h 1214437"/>
                  <a:gd name="connsiteX2" fmla="*/ 373824 w 747647"/>
                  <a:gd name="connsiteY2" fmla="*/ 214313 h 1214437"/>
                  <a:gd name="connsiteX3" fmla="*/ 534558 w 747647"/>
                  <a:gd name="connsiteY3" fmla="*/ 375047 h 1214437"/>
                  <a:gd name="connsiteX4" fmla="*/ 373824 w 747647"/>
                  <a:gd name="connsiteY4" fmla="*/ 535781 h 1214437"/>
                  <a:gd name="connsiteX5" fmla="*/ 373824 w 747647"/>
                  <a:gd name="connsiteY5" fmla="*/ 0 h 1214437"/>
                  <a:gd name="connsiteX6" fmla="*/ 64857 w 747647"/>
                  <a:gd name="connsiteY6" fmla="*/ 164306 h 1214437"/>
                  <a:gd name="connsiteX7" fmla="*/ 25566 w 747647"/>
                  <a:gd name="connsiteY7" fmla="*/ 512564 h 1214437"/>
                  <a:gd name="connsiteX8" fmla="*/ 195230 w 747647"/>
                  <a:gd name="connsiteY8" fmla="*/ 887611 h 1214437"/>
                  <a:gd name="connsiteX9" fmla="*/ 341677 w 747647"/>
                  <a:gd name="connsiteY9" fmla="*/ 1194792 h 1214437"/>
                  <a:gd name="connsiteX10" fmla="*/ 373824 w 747647"/>
                  <a:gd name="connsiteY10" fmla="*/ 1214438 h 1214437"/>
                  <a:gd name="connsiteX11" fmla="*/ 405971 w 747647"/>
                  <a:gd name="connsiteY11" fmla="*/ 1194792 h 1214437"/>
                  <a:gd name="connsiteX12" fmla="*/ 552418 w 747647"/>
                  <a:gd name="connsiteY12" fmla="*/ 887611 h 1214437"/>
                  <a:gd name="connsiteX13" fmla="*/ 722082 w 747647"/>
                  <a:gd name="connsiteY13" fmla="*/ 512564 h 1214437"/>
                  <a:gd name="connsiteX14" fmla="*/ 682791 w 747647"/>
                  <a:gd name="connsiteY14" fmla="*/ 164306 h 1214437"/>
                  <a:gd name="connsiteX15" fmla="*/ 373824 w 747647"/>
                  <a:gd name="connsiteY15" fmla="*/ 0 h 12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7647" h="121443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w="17859" cap="flat">
                <a:noFill/>
                <a:prstDash val="solid"/>
                <a:miter/>
              </a:ln>
            </p:spPr>
            <p:txBody>
              <a:bodyPr rtlCol="0" anchor="ctr"/>
              <a:lstStyle/>
              <a:p>
                <a:endParaRPr lang="en-GB"/>
              </a:p>
            </p:txBody>
          </p:sp>
          <p:sp>
            <p:nvSpPr>
              <p:cNvPr id="14" name="Oval 13">
                <a:extLst>
                  <a:ext uri="{FF2B5EF4-FFF2-40B4-BE49-F238E27FC236}">
                    <a16:creationId xmlns:a16="http://schemas.microsoft.com/office/drawing/2014/main" id="{D0BEBB23-9A3A-407B-84D0-04B07F2E3B73}"/>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Box 11">
              <a:extLst>
                <a:ext uri="{FF2B5EF4-FFF2-40B4-BE49-F238E27FC236}">
                  <a16:creationId xmlns:a16="http://schemas.microsoft.com/office/drawing/2014/main" id="{4B1FC650-AFC2-40AE-8C85-4469FDCD365F}"/>
                </a:ext>
              </a:extLst>
            </p:cNvPr>
            <p:cNvSpPr txBox="1"/>
            <p:nvPr/>
          </p:nvSpPr>
          <p:spPr>
            <a:xfrm>
              <a:off x="812441" y="4522571"/>
              <a:ext cx="1042118" cy="523220"/>
            </a:xfrm>
            <a:prstGeom prst="rect">
              <a:avLst/>
            </a:prstGeom>
            <a:noFill/>
          </p:spPr>
          <p:txBody>
            <a:bodyPr wrap="square" rtlCol="0">
              <a:spAutoFit/>
            </a:bodyPr>
            <a:lstStyle/>
            <a:p>
              <a:pPr algn="l">
                <a:buClr>
                  <a:srgbClr val="008CCF"/>
                </a:buClr>
              </a:pPr>
              <a:r>
                <a:rPr lang="en-GB" sz="2800" dirty="0">
                  <a:solidFill>
                    <a:schemeClr val="bg1"/>
                  </a:solidFill>
                  <a:latin typeface="+mj-lt"/>
                </a:rPr>
                <a:t>1999</a:t>
              </a:r>
            </a:p>
          </p:txBody>
        </p:sp>
      </p:grpSp>
      <p:sp>
        <p:nvSpPr>
          <p:cNvPr id="15" name="Rectangle: Rounded Corners 14">
            <a:extLst>
              <a:ext uri="{FF2B5EF4-FFF2-40B4-BE49-F238E27FC236}">
                <a16:creationId xmlns:a16="http://schemas.microsoft.com/office/drawing/2014/main" id="{B5FC7A00-3636-43CD-AF5A-4E6D6C7175A9}"/>
              </a:ext>
            </a:extLst>
          </p:cNvPr>
          <p:cNvSpPr/>
          <p:nvPr/>
        </p:nvSpPr>
        <p:spPr>
          <a:xfrm>
            <a:off x="-9783097" y="2627086"/>
            <a:ext cx="3962400" cy="18954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DHIS2 supports local management of healthcare delivery</a:t>
            </a:r>
          </a:p>
        </p:txBody>
      </p:sp>
      <p:sp>
        <p:nvSpPr>
          <p:cNvPr id="19" name="Graphic 16" descr="Neighborhood with solid fill">
            <a:extLst>
              <a:ext uri="{FF2B5EF4-FFF2-40B4-BE49-F238E27FC236}">
                <a16:creationId xmlns:a16="http://schemas.microsoft.com/office/drawing/2014/main" id="{5D37EA20-2EE5-4A48-9FB2-42FDB84C1BE8}"/>
              </a:ext>
            </a:extLst>
          </p:cNvPr>
          <p:cNvSpPr/>
          <p:nvPr/>
        </p:nvSpPr>
        <p:spPr>
          <a:xfrm>
            <a:off x="-4776400" y="2837269"/>
            <a:ext cx="1948316" cy="1838551"/>
          </a:xfrm>
          <a:custGeom>
            <a:avLst/>
            <a:gdLst>
              <a:gd name="connsiteX0" fmla="*/ 850673 w 1948316"/>
              <a:gd name="connsiteY0" fmla="*/ 1838552 h 1838551"/>
              <a:gd name="connsiteX1" fmla="*/ 1948316 w 1948316"/>
              <a:gd name="connsiteY1" fmla="*/ 109764 h 1838551"/>
              <a:gd name="connsiteX2" fmla="*/ 1948316 w 1948316"/>
              <a:gd name="connsiteY2" fmla="*/ 0 h 1838551"/>
              <a:gd name="connsiteX3" fmla="*/ 0 w 1948316"/>
              <a:gd name="connsiteY3" fmla="*/ 1838552 h 1838551"/>
            </a:gdLst>
            <a:ahLst/>
            <a:cxnLst>
              <a:cxn ang="0">
                <a:pos x="connsiteX0" y="connsiteY0"/>
              </a:cxn>
              <a:cxn ang="0">
                <a:pos x="connsiteX1" y="connsiteY1"/>
              </a:cxn>
              <a:cxn ang="0">
                <a:pos x="connsiteX2" y="connsiteY2"/>
              </a:cxn>
              <a:cxn ang="0">
                <a:pos x="connsiteX3" y="connsiteY3"/>
              </a:cxn>
            </a:cxnLst>
            <a:rect l="l" t="t" r="r" b="b"/>
            <a:pathLst>
              <a:path w="1948316" h="1838551">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w="27384" cap="flat">
            <a:noFill/>
            <a:prstDash val="solid"/>
            <a:miter/>
          </a:ln>
        </p:spPr>
        <p:txBody>
          <a:bodyPr rtlCol="0" anchor="ctr"/>
          <a:lstStyle/>
          <a:p>
            <a:endParaRPr lang="en-GB" dirty="0"/>
          </a:p>
        </p:txBody>
      </p:sp>
      <p:grpSp>
        <p:nvGrpSpPr>
          <p:cNvPr id="26" name="Group 25">
            <a:extLst>
              <a:ext uri="{FF2B5EF4-FFF2-40B4-BE49-F238E27FC236}">
                <a16:creationId xmlns:a16="http://schemas.microsoft.com/office/drawing/2014/main" id="{CBD5A582-EF70-4212-94B2-6B9C690C9640}"/>
              </a:ext>
            </a:extLst>
          </p:cNvPr>
          <p:cNvGrpSpPr/>
          <p:nvPr/>
        </p:nvGrpSpPr>
        <p:grpSpPr>
          <a:xfrm>
            <a:off x="-5067575" y="2245849"/>
            <a:ext cx="2474498" cy="2277609"/>
            <a:chOff x="6849122" y="2245849"/>
            <a:chExt cx="2474498" cy="2277609"/>
          </a:xfrm>
        </p:grpSpPr>
        <p:sp>
          <p:nvSpPr>
            <p:cNvPr id="20" name="Graphic 16" descr="Neighborhood with solid fill">
              <a:extLst>
                <a:ext uri="{FF2B5EF4-FFF2-40B4-BE49-F238E27FC236}">
                  <a16:creationId xmlns:a16="http://schemas.microsoft.com/office/drawing/2014/main" id="{17FC0ED5-3182-4F2F-BDAB-88084B33191B}"/>
                </a:ext>
              </a:extLst>
            </p:cNvPr>
            <p:cNvSpPr/>
            <p:nvPr/>
          </p:nvSpPr>
          <p:spPr>
            <a:xfrm>
              <a:off x="8185721" y="3535579"/>
              <a:ext cx="1137899" cy="600959"/>
            </a:xfrm>
            <a:custGeom>
              <a:avLst/>
              <a:gdLst>
                <a:gd name="connsiteX0" fmla="*/ 894058 w 1137899"/>
                <a:gd name="connsiteY0" fmla="*/ 312828 h 600959"/>
                <a:gd name="connsiteX1" fmla="*/ 894058 w 1137899"/>
                <a:gd name="connsiteY1" fmla="*/ 82323 h 600959"/>
                <a:gd name="connsiteX2" fmla="*/ 785693 w 1137899"/>
                <a:gd name="connsiteY2" fmla="*/ 82323 h 600959"/>
                <a:gd name="connsiteX3" fmla="*/ 785693 w 1137899"/>
                <a:gd name="connsiteY3" fmla="*/ 208552 h 600959"/>
                <a:gd name="connsiteX4" fmla="*/ 568936 w 1137899"/>
                <a:gd name="connsiteY4" fmla="*/ 0 h 600959"/>
                <a:gd name="connsiteX5" fmla="*/ 568936 w 1137899"/>
                <a:gd name="connsiteY5" fmla="*/ 0 h 600959"/>
                <a:gd name="connsiteX6" fmla="*/ 0 w 1137899"/>
                <a:gd name="connsiteY6" fmla="*/ 548821 h 600959"/>
                <a:gd name="connsiteX7" fmla="*/ 60947 w 1137899"/>
                <a:gd name="connsiteY7" fmla="*/ 600960 h 600959"/>
                <a:gd name="connsiteX8" fmla="*/ 568936 w 1137899"/>
                <a:gd name="connsiteY8" fmla="*/ 112508 h 600959"/>
                <a:gd name="connsiteX9" fmla="*/ 568936 w 1137899"/>
                <a:gd name="connsiteY9" fmla="*/ 112508 h 600959"/>
                <a:gd name="connsiteX10" fmla="*/ 1076925 w 1137899"/>
                <a:gd name="connsiteY10" fmla="*/ 600960 h 600959"/>
                <a:gd name="connsiteX11" fmla="*/ 1137899 w 1137899"/>
                <a:gd name="connsiteY11" fmla="*/ 548821 h 600959"/>
                <a:gd name="connsiteX12" fmla="*/ 894058 w 1137899"/>
                <a:gd name="connsiteY12" fmla="*/ 312828 h 600959"/>
                <a:gd name="connsiteX13" fmla="*/ 894058 w 1137899"/>
                <a:gd name="connsiteY13" fmla="*/ 312828 h 60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899" h="600959">
                  <a:moveTo>
                    <a:pt x="894058" y="312828"/>
                  </a:moveTo>
                  <a:lnTo>
                    <a:pt x="894058" y="82323"/>
                  </a:lnTo>
                  <a:lnTo>
                    <a:pt x="785693" y="82323"/>
                  </a:lnTo>
                  <a:lnTo>
                    <a:pt x="785693" y="208552"/>
                  </a:lnTo>
                  <a:lnTo>
                    <a:pt x="568936" y="0"/>
                  </a:lnTo>
                  <a:lnTo>
                    <a:pt x="568936" y="0"/>
                  </a:lnTo>
                  <a:lnTo>
                    <a:pt x="0" y="548821"/>
                  </a:lnTo>
                  <a:lnTo>
                    <a:pt x="60947" y="600960"/>
                  </a:lnTo>
                  <a:lnTo>
                    <a:pt x="568936" y="112508"/>
                  </a:lnTo>
                  <a:lnTo>
                    <a:pt x="568936" y="112508"/>
                  </a:lnTo>
                  <a:lnTo>
                    <a:pt x="1076925" y="600960"/>
                  </a:lnTo>
                  <a:lnTo>
                    <a:pt x="1137899" y="548821"/>
                  </a:lnTo>
                  <a:lnTo>
                    <a:pt x="894058" y="312828"/>
                  </a:lnTo>
                  <a:lnTo>
                    <a:pt x="894058" y="312828"/>
                  </a:lnTo>
                  <a:close/>
                </a:path>
              </a:pathLst>
            </a:custGeom>
            <a:solidFill>
              <a:schemeClr val="accent1">
                <a:lumMod val="75000"/>
              </a:schemeClr>
            </a:solidFill>
            <a:ln w="27384" cap="flat">
              <a:noFill/>
              <a:prstDash val="solid"/>
              <a:miter/>
            </a:ln>
          </p:spPr>
          <p:txBody>
            <a:bodyPr rtlCol="0" anchor="ctr"/>
            <a:lstStyle/>
            <a:p>
              <a:endParaRPr lang="en-GB"/>
            </a:p>
          </p:txBody>
        </p:sp>
        <p:sp>
          <p:nvSpPr>
            <p:cNvPr id="21" name="Graphic 16" descr="Neighborhood with solid fill">
              <a:extLst>
                <a:ext uri="{FF2B5EF4-FFF2-40B4-BE49-F238E27FC236}">
                  <a16:creationId xmlns:a16="http://schemas.microsoft.com/office/drawing/2014/main" id="{C0369ECC-0F54-49E3-BB30-9DF5E6A6C031}"/>
                </a:ext>
              </a:extLst>
            </p:cNvPr>
            <p:cNvSpPr/>
            <p:nvPr/>
          </p:nvSpPr>
          <p:spPr>
            <a:xfrm>
              <a:off x="8348282" y="3724923"/>
              <a:ext cx="812777" cy="798535"/>
            </a:xfrm>
            <a:custGeom>
              <a:avLst/>
              <a:gdLst>
                <a:gd name="connsiteX0" fmla="*/ 0 w 812777"/>
                <a:gd name="connsiteY0" fmla="*/ 391035 h 798535"/>
                <a:gd name="connsiteX1" fmla="*/ 0 w 812777"/>
                <a:gd name="connsiteY1" fmla="*/ 798535 h 798535"/>
                <a:gd name="connsiteX2" fmla="*/ 325095 w 812777"/>
                <a:gd name="connsiteY2" fmla="*/ 798535 h 798535"/>
                <a:gd name="connsiteX3" fmla="*/ 325095 w 812777"/>
                <a:gd name="connsiteY3" fmla="*/ 455522 h 798535"/>
                <a:gd name="connsiteX4" fmla="*/ 487655 w 812777"/>
                <a:gd name="connsiteY4" fmla="*/ 455522 h 798535"/>
                <a:gd name="connsiteX5" fmla="*/ 487655 w 812777"/>
                <a:gd name="connsiteY5" fmla="*/ 798535 h 798535"/>
                <a:gd name="connsiteX6" fmla="*/ 812777 w 812777"/>
                <a:gd name="connsiteY6" fmla="*/ 798535 h 798535"/>
                <a:gd name="connsiteX7" fmla="*/ 812777 w 812777"/>
                <a:gd name="connsiteY7" fmla="*/ 391035 h 798535"/>
                <a:gd name="connsiteX8" fmla="*/ 406375 w 812777"/>
                <a:gd name="connsiteY8" fmla="*/ 0 h 798535"/>
                <a:gd name="connsiteX9" fmla="*/ 0 w 812777"/>
                <a:gd name="connsiteY9" fmla="*/ 391035 h 798535"/>
                <a:gd name="connsiteX10" fmla="*/ 243841 w 812777"/>
                <a:gd name="connsiteY10" fmla="*/ 620168 h 798535"/>
                <a:gd name="connsiteX11" fmla="*/ 81281 w 812777"/>
                <a:gd name="connsiteY11" fmla="*/ 620168 h 798535"/>
                <a:gd name="connsiteX12" fmla="*/ 81281 w 812777"/>
                <a:gd name="connsiteY12" fmla="*/ 455522 h 798535"/>
                <a:gd name="connsiteX13" fmla="*/ 243841 w 812777"/>
                <a:gd name="connsiteY13" fmla="*/ 455522 h 798535"/>
                <a:gd name="connsiteX14" fmla="*/ 243841 w 812777"/>
                <a:gd name="connsiteY14" fmla="*/ 620168 h 798535"/>
                <a:gd name="connsiteX15" fmla="*/ 568936 w 812777"/>
                <a:gd name="connsiteY15" fmla="*/ 455522 h 798535"/>
                <a:gd name="connsiteX16" fmla="*/ 731497 w 812777"/>
                <a:gd name="connsiteY16" fmla="*/ 455522 h 798535"/>
                <a:gd name="connsiteX17" fmla="*/ 731497 w 812777"/>
                <a:gd name="connsiteY17" fmla="*/ 620168 h 798535"/>
                <a:gd name="connsiteX18" fmla="*/ 568936 w 812777"/>
                <a:gd name="connsiteY18" fmla="*/ 620168 h 798535"/>
                <a:gd name="connsiteX19" fmla="*/ 568936 w 812777"/>
                <a:gd name="connsiteY19" fmla="*/ 455522 h 7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2777" h="798535">
                  <a:moveTo>
                    <a:pt x="0" y="391035"/>
                  </a:moveTo>
                  <a:lnTo>
                    <a:pt x="0" y="798535"/>
                  </a:lnTo>
                  <a:lnTo>
                    <a:pt x="325095" y="798535"/>
                  </a:lnTo>
                  <a:lnTo>
                    <a:pt x="325095" y="455522"/>
                  </a:lnTo>
                  <a:lnTo>
                    <a:pt x="487655" y="455522"/>
                  </a:lnTo>
                  <a:lnTo>
                    <a:pt x="487655" y="798535"/>
                  </a:lnTo>
                  <a:lnTo>
                    <a:pt x="812777" y="798535"/>
                  </a:lnTo>
                  <a:lnTo>
                    <a:pt x="812777" y="391035"/>
                  </a:lnTo>
                  <a:lnTo>
                    <a:pt x="406375" y="0"/>
                  </a:lnTo>
                  <a:lnTo>
                    <a:pt x="0" y="391035"/>
                  </a:lnTo>
                  <a:close/>
                  <a:moveTo>
                    <a:pt x="243841" y="620168"/>
                  </a:moveTo>
                  <a:lnTo>
                    <a:pt x="81281" y="620168"/>
                  </a:lnTo>
                  <a:lnTo>
                    <a:pt x="81281" y="455522"/>
                  </a:lnTo>
                  <a:lnTo>
                    <a:pt x="243841" y="455522"/>
                  </a:lnTo>
                  <a:lnTo>
                    <a:pt x="243841" y="620168"/>
                  </a:lnTo>
                  <a:close/>
                  <a:moveTo>
                    <a:pt x="568936" y="455522"/>
                  </a:moveTo>
                  <a:lnTo>
                    <a:pt x="731497" y="455522"/>
                  </a:lnTo>
                  <a:lnTo>
                    <a:pt x="731497" y="620168"/>
                  </a:lnTo>
                  <a:lnTo>
                    <a:pt x="568936" y="620168"/>
                  </a:lnTo>
                  <a:lnTo>
                    <a:pt x="568936" y="455522"/>
                  </a:lnTo>
                  <a:close/>
                </a:path>
              </a:pathLst>
            </a:custGeom>
            <a:solidFill>
              <a:schemeClr val="accent1"/>
            </a:solidFill>
            <a:ln w="27384" cap="flat">
              <a:noFill/>
              <a:prstDash val="solid"/>
              <a:miter/>
            </a:ln>
          </p:spPr>
          <p:txBody>
            <a:bodyPr rtlCol="0" anchor="ctr"/>
            <a:lstStyle/>
            <a:p>
              <a:endParaRPr lang="en-GB"/>
            </a:p>
          </p:txBody>
        </p:sp>
        <p:sp>
          <p:nvSpPr>
            <p:cNvPr id="22" name="Graphic 16" descr="Neighborhood with solid fill">
              <a:extLst>
                <a:ext uri="{FF2B5EF4-FFF2-40B4-BE49-F238E27FC236}">
                  <a16:creationId xmlns:a16="http://schemas.microsoft.com/office/drawing/2014/main" id="{64B49972-DD71-4346-A897-56FBA8ECAAD7}"/>
                </a:ext>
              </a:extLst>
            </p:cNvPr>
            <p:cNvSpPr/>
            <p:nvPr/>
          </p:nvSpPr>
          <p:spPr>
            <a:xfrm>
              <a:off x="6849122" y="2712347"/>
              <a:ext cx="979865" cy="517483"/>
            </a:xfrm>
            <a:custGeom>
              <a:avLst/>
              <a:gdLst>
                <a:gd name="connsiteX0" fmla="*/ 769887 w 979865"/>
                <a:gd name="connsiteY0" fmla="*/ 269389 h 517483"/>
                <a:gd name="connsiteX1" fmla="*/ 769887 w 979865"/>
                <a:gd name="connsiteY1" fmla="*/ 70880 h 517483"/>
                <a:gd name="connsiteX2" fmla="*/ 676587 w 979865"/>
                <a:gd name="connsiteY2" fmla="*/ 70880 h 517483"/>
                <a:gd name="connsiteX3" fmla="*/ 676587 w 979865"/>
                <a:gd name="connsiteY3" fmla="*/ 179574 h 517483"/>
                <a:gd name="connsiteX4" fmla="*/ 489933 w 979865"/>
                <a:gd name="connsiteY4" fmla="*/ 0 h 517483"/>
                <a:gd name="connsiteX5" fmla="*/ 489933 w 979865"/>
                <a:gd name="connsiteY5" fmla="*/ 0 h 517483"/>
                <a:gd name="connsiteX6" fmla="*/ 0 w 979865"/>
                <a:gd name="connsiteY6" fmla="*/ 472590 h 517483"/>
                <a:gd name="connsiteX7" fmla="*/ 52495 w 979865"/>
                <a:gd name="connsiteY7" fmla="*/ 517484 h 517483"/>
                <a:gd name="connsiteX8" fmla="*/ 489933 w 979865"/>
                <a:gd name="connsiteY8" fmla="*/ 96894 h 517483"/>
                <a:gd name="connsiteX9" fmla="*/ 489933 w 979865"/>
                <a:gd name="connsiteY9" fmla="*/ 96894 h 517483"/>
                <a:gd name="connsiteX10" fmla="*/ 927371 w 979865"/>
                <a:gd name="connsiteY10" fmla="*/ 517484 h 517483"/>
                <a:gd name="connsiteX11" fmla="*/ 979866 w 979865"/>
                <a:gd name="connsiteY11" fmla="*/ 472590 h 517483"/>
                <a:gd name="connsiteX12" fmla="*/ 769887 w 979865"/>
                <a:gd name="connsiteY12" fmla="*/ 269389 h 517483"/>
                <a:gd name="connsiteX13" fmla="*/ 769887 w 979865"/>
                <a:gd name="connsiteY13" fmla="*/ 269389 h 51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9865" h="517483">
                  <a:moveTo>
                    <a:pt x="769887" y="269389"/>
                  </a:moveTo>
                  <a:lnTo>
                    <a:pt x="769887" y="70880"/>
                  </a:lnTo>
                  <a:lnTo>
                    <a:pt x="676587" y="70880"/>
                  </a:lnTo>
                  <a:lnTo>
                    <a:pt x="676587" y="179574"/>
                  </a:lnTo>
                  <a:lnTo>
                    <a:pt x="489933" y="0"/>
                  </a:lnTo>
                  <a:lnTo>
                    <a:pt x="489933" y="0"/>
                  </a:lnTo>
                  <a:lnTo>
                    <a:pt x="0" y="472590"/>
                  </a:lnTo>
                  <a:lnTo>
                    <a:pt x="52495" y="517484"/>
                  </a:lnTo>
                  <a:lnTo>
                    <a:pt x="489933" y="96894"/>
                  </a:lnTo>
                  <a:lnTo>
                    <a:pt x="489933" y="96894"/>
                  </a:lnTo>
                  <a:lnTo>
                    <a:pt x="927371" y="517484"/>
                  </a:lnTo>
                  <a:lnTo>
                    <a:pt x="979866" y="472590"/>
                  </a:lnTo>
                  <a:lnTo>
                    <a:pt x="769887" y="269389"/>
                  </a:lnTo>
                  <a:lnTo>
                    <a:pt x="769887" y="269389"/>
                  </a:lnTo>
                  <a:close/>
                </a:path>
              </a:pathLst>
            </a:custGeom>
            <a:solidFill>
              <a:schemeClr val="accent1">
                <a:lumMod val="75000"/>
              </a:schemeClr>
            </a:solidFill>
            <a:ln w="27384" cap="flat">
              <a:noFill/>
              <a:prstDash val="solid"/>
              <a:miter/>
            </a:ln>
          </p:spPr>
          <p:txBody>
            <a:bodyPr rtlCol="0" anchor="ctr"/>
            <a:lstStyle/>
            <a:p>
              <a:endParaRPr lang="en-GB"/>
            </a:p>
          </p:txBody>
        </p:sp>
        <p:sp>
          <p:nvSpPr>
            <p:cNvPr id="23" name="Graphic 16" descr="Neighborhood with solid fill">
              <a:extLst>
                <a:ext uri="{FF2B5EF4-FFF2-40B4-BE49-F238E27FC236}">
                  <a16:creationId xmlns:a16="http://schemas.microsoft.com/office/drawing/2014/main" id="{3040C21E-9D28-4527-9754-59F38CBFA7A4}"/>
                </a:ext>
              </a:extLst>
            </p:cNvPr>
            <p:cNvSpPr/>
            <p:nvPr/>
          </p:nvSpPr>
          <p:spPr>
            <a:xfrm>
              <a:off x="6989126" y="2875402"/>
              <a:ext cx="699912" cy="687618"/>
            </a:xfrm>
            <a:custGeom>
              <a:avLst/>
              <a:gdLst>
                <a:gd name="connsiteX0" fmla="*/ 0 w 699912"/>
                <a:gd name="connsiteY0" fmla="*/ 336729 h 687618"/>
                <a:gd name="connsiteX1" fmla="*/ 0 w 699912"/>
                <a:gd name="connsiteY1" fmla="*/ 687618 h 687618"/>
                <a:gd name="connsiteX2" fmla="*/ 280064 w 699912"/>
                <a:gd name="connsiteY2" fmla="*/ 687618 h 687618"/>
                <a:gd name="connsiteX3" fmla="*/ 280064 w 699912"/>
                <a:gd name="connsiteY3" fmla="*/ 392243 h 687618"/>
                <a:gd name="connsiteX4" fmla="*/ 420013 w 699912"/>
                <a:gd name="connsiteY4" fmla="*/ 392243 h 687618"/>
                <a:gd name="connsiteX5" fmla="*/ 420013 w 699912"/>
                <a:gd name="connsiteY5" fmla="*/ 687618 h 687618"/>
                <a:gd name="connsiteX6" fmla="*/ 699912 w 699912"/>
                <a:gd name="connsiteY6" fmla="*/ 687618 h 687618"/>
                <a:gd name="connsiteX7" fmla="*/ 699912 w 699912"/>
                <a:gd name="connsiteY7" fmla="*/ 336729 h 687618"/>
                <a:gd name="connsiteX8" fmla="*/ 349929 w 699912"/>
                <a:gd name="connsiteY8" fmla="*/ 0 h 687618"/>
                <a:gd name="connsiteX9" fmla="*/ 0 w 699912"/>
                <a:gd name="connsiteY9" fmla="*/ 336729 h 687618"/>
                <a:gd name="connsiteX10" fmla="*/ 209952 w 699912"/>
                <a:gd name="connsiteY10" fmla="*/ 534031 h 687618"/>
                <a:gd name="connsiteX11" fmla="*/ 70002 w 699912"/>
                <a:gd name="connsiteY11" fmla="*/ 534031 h 687618"/>
                <a:gd name="connsiteX12" fmla="*/ 70002 w 699912"/>
                <a:gd name="connsiteY12" fmla="*/ 392243 h 687618"/>
                <a:gd name="connsiteX13" fmla="*/ 209952 w 699912"/>
                <a:gd name="connsiteY13" fmla="*/ 392243 h 687618"/>
                <a:gd name="connsiteX14" fmla="*/ 209952 w 699912"/>
                <a:gd name="connsiteY14" fmla="*/ 533948 h 687618"/>
                <a:gd name="connsiteX15" fmla="*/ 489851 w 699912"/>
                <a:gd name="connsiteY15" fmla="*/ 392243 h 687618"/>
                <a:gd name="connsiteX16" fmla="*/ 629800 w 699912"/>
                <a:gd name="connsiteY16" fmla="*/ 392243 h 687618"/>
                <a:gd name="connsiteX17" fmla="*/ 629800 w 699912"/>
                <a:gd name="connsiteY17" fmla="*/ 533948 h 687618"/>
                <a:gd name="connsiteX18" fmla="*/ 489851 w 699912"/>
                <a:gd name="connsiteY18" fmla="*/ 533948 h 687618"/>
                <a:gd name="connsiteX19" fmla="*/ 489851 w 699912"/>
                <a:gd name="connsiteY19" fmla="*/ 392243 h 68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9912" h="687618">
                  <a:moveTo>
                    <a:pt x="0" y="336729"/>
                  </a:moveTo>
                  <a:lnTo>
                    <a:pt x="0" y="687618"/>
                  </a:lnTo>
                  <a:lnTo>
                    <a:pt x="280064" y="687618"/>
                  </a:lnTo>
                  <a:lnTo>
                    <a:pt x="280064" y="392243"/>
                  </a:lnTo>
                  <a:lnTo>
                    <a:pt x="420013" y="392243"/>
                  </a:lnTo>
                  <a:lnTo>
                    <a:pt x="420013" y="687618"/>
                  </a:lnTo>
                  <a:lnTo>
                    <a:pt x="699912" y="687618"/>
                  </a:lnTo>
                  <a:lnTo>
                    <a:pt x="699912" y="336729"/>
                  </a:lnTo>
                  <a:lnTo>
                    <a:pt x="349929" y="0"/>
                  </a:lnTo>
                  <a:lnTo>
                    <a:pt x="0" y="336729"/>
                  </a:lnTo>
                  <a:close/>
                  <a:moveTo>
                    <a:pt x="209952" y="534031"/>
                  </a:moveTo>
                  <a:lnTo>
                    <a:pt x="70002" y="534031"/>
                  </a:lnTo>
                  <a:lnTo>
                    <a:pt x="70002" y="392243"/>
                  </a:lnTo>
                  <a:lnTo>
                    <a:pt x="209952" y="392243"/>
                  </a:lnTo>
                  <a:lnTo>
                    <a:pt x="209952" y="533948"/>
                  </a:lnTo>
                  <a:close/>
                  <a:moveTo>
                    <a:pt x="489851" y="392243"/>
                  </a:moveTo>
                  <a:lnTo>
                    <a:pt x="629800" y="392243"/>
                  </a:lnTo>
                  <a:lnTo>
                    <a:pt x="629800" y="533948"/>
                  </a:lnTo>
                  <a:lnTo>
                    <a:pt x="489851" y="533948"/>
                  </a:lnTo>
                  <a:lnTo>
                    <a:pt x="489851" y="392243"/>
                  </a:lnTo>
                  <a:close/>
                </a:path>
              </a:pathLst>
            </a:custGeom>
            <a:solidFill>
              <a:schemeClr val="accent1"/>
            </a:solidFill>
            <a:ln w="27384" cap="flat">
              <a:noFill/>
              <a:prstDash val="solid"/>
              <a:miter/>
            </a:ln>
          </p:spPr>
          <p:txBody>
            <a:bodyPr rtlCol="0" anchor="ctr"/>
            <a:lstStyle/>
            <a:p>
              <a:endParaRPr lang="en-GB"/>
            </a:p>
          </p:txBody>
        </p:sp>
        <p:sp>
          <p:nvSpPr>
            <p:cNvPr id="24" name="Graphic 16" descr="Neighborhood with solid fill">
              <a:extLst>
                <a:ext uri="{FF2B5EF4-FFF2-40B4-BE49-F238E27FC236}">
                  <a16:creationId xmlns:a16="http://schemas.microsoft.com/office/drawing/2014/main" id="{86ACCFD1-5E04-428F-88EE-7674150F2034}"/>
                </a:ext>
              </a:extLst>
            </p:cNvPr>
            <p:cNvSpPr/>
            <p:nvPr/>
          </p:nvSpPr>
          <p:spPr>
            <a:xfrm>
              <a:off x="7870341" y="2245849"/>
              <a:ext cx="726996" cy="383955"/>
            </a:xfrm>
            <a:custGeom>
              <a:avLst/>
              <a:gdLst>
                <a:gd name="connsiteX0" fmla="*/ 571213 w 726996"/>
                <a:gd name="connsiteY0" fmla="*/ 199853 h 383955"/>
                <a:gd name="connsiteX1" fmla="*/ 571213 w 726996"/>
                <a:gd name="connsiteY1" fmla="*/ 52605 h 383955"/>
                <a:gd name="connsiteX2" fmla="*/ 501980 w 726996"/>
                <a:gd name="connsiteY2" fmla="*/ 52605 h 383955"/>
                <a:gd name="connsiteX3" fmla="*/ 501980 w 726996"/>
                <a:gd name="connsiteY3" fmla="*/ 133254 h 383955"/>
                <a:gd name="connsiteX4" fmla="*/ 363512 w 726996"/>
                <a:gd name="connsiteY4" fmla="*/ 0 h 383955"/>
                <a:gd name="connsiteX5" fmla="*/ 363512 w 726996"/>
                <a:gd name="connsiteY5" fmla="*/ 0 h 383955"/>
                <a:gd name="connsiteX6" fmla="*/ 0 w 726996"/>
                <a:gd name="connsiteY6" fmla="*/ 350642 h 383955"/>
                <a:gd name="connsiteX7" fmla="*/ 38966 w 726996"/>
                <a:gd name="connsiteY7" fmla="*/ 383956 h 383955"/>
                <a:gd name="connsiteX8" fmla="*/ 363512 w 726996"/>
                <a:gd name="connsiteY8" fmla="*/ 71868 h 383955"/>
                <a:gd name="connsiteX9" fmla="*/ 363512 w 726996"/>
                <a:gd name="connsiteY9" fmla="*/ 71868 h 383955"/>
                <a:gd name="connsiteX10" fmla="*/ 688058 w 726996"/>
                <a:gd name="connsiteY10" fmla="*/ 383956 h 383955"/>
                <a:gd name="connsiteX11" fmla="*/ 726996 w 726996"/>
                <a:gd name="connsiteY11" fmla="*/ 350642 h 383955"/>
                <a:gd name="connsiteX12" fmla="*/ 571213 w 726996"/>
                <a:gd name="connsiteY12" fmla="*/ 199853 h 383955"/>
                <a:gd name="connsiteX13" fmla="*/ 571213 w 726996"/>
                <a:gd name="connsiteY13" fmla="*/ 199853 h 38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6996" h="383955">
                  <a:moveTo>
                    <a:pt x="571213" y="199853"/>
                  </a:moveTo>
                  <a:lnTo>
                    <a:pt x="571213" y="52605"/>
                  </a:lnTo>
                  <a:lnTo>
                    <a:pt x="501980" y="52605"/>
                  </a:lnTo>
                  <a:lnTo>
                    <a:pt x="501980" y="133254"/>
                  </a:lnTo>
                  <a:lnTo>
                    <a:pt x="363512" y="0"/>
                  </a:lnTo>
                  <a:lnTo>
                    <a:pt x="363512" y="0"/>
                  </a:lnTo>
                  <a:lnTo>
                    <a:pt x="0" y="350642"/>
                  </a:lnTo>
                  <a:lnTo>
                    <a:pt x="38966" y="383956"/>
                  </a:lnTo>
                  <a:lnTo>
                    <a:pt x="363512" y="71868"/>
                  </a:lnTo>
                  <a:lnTo>
                    <a:pt x="363512" y="71868"/>
                  </a:lnTo>
                  <a:lnTo>
                    <a:pt x="688058" y="383956"/>
                  </a:lnTo>
                  <a:lnTo>
                    <a:pt x="726996" y="350642"/>
                  </a:lnTo>
                  <a:lnTo>
                    <a:pt x="571213" y="199853"/>
                  </a:lnTo>
                  <a:lnTo>
                    <a:pt x="571213" y="199853"/>
                  </a:lnTo>
                  <a:close/>
                </a:path>
              </a:pathLst>
            </a:custGeom>
            <a:solidFill>
              <a:schemeClr val="accent1">
                <a:lumMod val="75000"/>
              </a:schemeClr>
            </a:solidFill>
            <a:ln w="27384" cap="flat">
              <a:noFill/>
              <a:prstDash val="solid"/>
              <a:miter/>
            </a:ln>
          </p:spPr>
          <p:txBody>
            <a:bodyPr rtlCol="0" anchor="ctr"/>
            <a:lstStyle/>
            <a:p>
              <a:endParaRPr lang="en-GB"/>
            </a:p>
          </p:txBody>
        </p:sp>
        <p:sp>
          <p:nvSpPr>
            <p:cNvPr id="25" name="Graphic 16" descr="Neighborhood with solid fill">
              <a:extLst>
                <a:ext uri="{FF2B5EF4-FFF2-40B4-BE49-F238E27FC236}">
                  <a16:creationId xmlns:a16="http://schemas.microsoft.com/office/drawing/2014/main" id="{47857046-C7E8-41B4-9778-8CF8DC2FA65E}"/>
                </a:ext>
              </a:extLst>
            </p:cNvPr>
            <p:cNvSpPr/>
            <p:nvPr/>
          </p:nvSpPr>
          <p:spPr>
            <a:xfrm>
              <a:off x="7974205" y="2366809"/>
              <a:ext cx="519267" cy="510184"/>
            </a:xfrm>
            <a:custGeom>
              <a:avLst/>
              <a:gdLst>
                <a:gd name="connsiteX0" fmla="*/ 0 w 519267"/>
                <a:gd name="connsiteY0" fmla="*/ 249851 h 510184"/>
                <a:gd name="connsiteX1" fmla="*/ 0 w 519267"/>
                <a:gd name="connsiteY1" fmla="*/ 510184 h 510184"/>
                <a:gd name="connsiteX2" fmla="*/ 207701 w 519267"/>
                <a:gd name="connsiteY2" fmla="*/ 510184 h 510184"/>
                <a:gd name="connsiteX3" fmla="*/ 207701 w 519267"/>
                <a:gd name="connsiteY3" fmla="*/ 291040 h 510184"/>
                <a:gd name="connsiteX4" fmla="*/ 311566 w 519267"/>
                <a:gd name="connsiteY4" fmla="*/ 291040 h 510184"/>
                <a:gd name="connsiteX5" fmla="*/ 311566 w 519267"/>
                <a:gd name="connsiteY5" fmla="*/ 510184 h 510184"/>
                <a:gd name="connsiteX6" fmla="*/ 519267 w 519267"/>
                <a:gd name="connsiteY6" fmla="*/ 510184 h 510184"/>
                <a:gd name="connsiteX7" fmla="*/ 519267 w 519267"/>
                <a:gd name="connsiteY7" fmla="*/ 249851 h 510184"/>
                <a:gd name="connsiteX8" fmla="*/ 259647 w 519267"/>
                <a:gd name="connsiteY8" fmla="*/ 0 h 510184"/>
                <a:gd name="connsiteX9" fmla="*/ 0 w 519267"/>
                <a:gd name="connsiteY9" fmla="*/ 249851 h 510184"/>
                <a:gd name="connsiteX10" fmla="*/ 155783 w 519267"/>
                <a:gd name="connsiteY10" fmla="*/ 396222 h 510184"/>
                <a:gd name="connsiteX11" fmla="*/ 51918 w 519267"/>
                <a:gd name="connsiteY11" fmla="*/ 396222 h 510184"/>
                <a:gd name="connsiteX12" fmla="*/ 51918 w 519267"/>
                <a:gd name="connsiteY12" fmla="*/ 291040 h 510184"/>
                <a:gd name="connsiteX13" fmla="*/ 155783 w 519267"/>
                <a:gd name="connsiteY13" fmla="*/ 291040 h 510184"/>
                <a:gd name="connsiteX14" fmla="*/ 155783 w 519267"/>
                <a:gd name="connsiteY14" fmla="*/ 396222 h 510184"/>
                <a:gd name="connsiteX15" fmla="*/ 363484 w 519267"/>
                <a:gd name="connsiteY15" fmla="*/ 291040 h 510184"/>
                <a:gd name="connsiteX16" fmla="*/ 467349 w 519267"/>
                <a:gd name="connsiteY16" fmla="*/ 291040 h 510184"/>
                <a:gd name="connsiteX17" fmla="*/ 467349 w 519267"/>
                <a:gd name="connsiteY17" fmla="*/ 396222 h 510184"/>
                <a:gd name="connsiteX18" fmla="*/ 363484 w 519267"/>
                <a:gd name="connsiteY18" fmla="*/ 396222 h 510184"/>
                <a:gd name="connsiteX19" fmla="*/ 363484 w 519267"/>
                <a:gd name="connsiteY19" fmla="*/ 291040 h 51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9267" h="510184">
                  <a:moveTo>
                    <a:pt x="0" y="249851"/>
                  </a:moveTo>
                  <a:lnTo>
                    <a:pt x="0" y="510184"/>
                  </a:lnTo>
                  <a:lnTo>
                    <a:pt x="207701" y="510184"/>
                  </a:lnTo>
                  <a:lnTo>
                    <a:pt x="207701" y="291040"/>
                  </a:lnTo>
                  <a:lnTo>
                    <a:pt x="311566" y="291040"/>
                  </a:lnTo>
                  <a:lnTo>
                    <a:pt x="311566" y="510184"/>
                  </a:lnTo>
                  <a:lnTo>
                    <a:pt x="519267" y="510184"/>
                  </a:lnTo>
                  <a:lnTo>
                    <a:pt x="519267" y="249851"/>
                  </a:lnTo>
                  <a:lnTo>
                    <a:pt x="259647" y="0"/>
                  </a:lnTo>
                  <a:lnTo>
                    <a:pt x="0" y="249851"/>
                  </a:lnTo>
                  <a:close/>
                  <a:moveTo>
                    <a:pt x="155783" y="396222"/>
                  </a:moveTo>
                  <a:lnTo>
                    <a:pt x="51918" y="396222"/>
                  </a:lnTo>
                  <a:lnTo>
                    <a:pt x="51918" y="291040"/>
                  </a:lnTo>
                  <a:lnTo>
                    <a:pt x="155783" y="291040"/>
                  </a:lnTo>
                  <a:lnTo>
                    <a:pt x="155783" y="396222"/>
                  </a:lnTo>
                  <a:close/>
                  <a:moveTo>
                    <a:pt x="363484" y="291040"/>
                  </a:moveTo>
                  <a:lnTo>
                    <a:pt x="467349" y="291040"/>
                  </a:lnTo>
                  <a:lnTo>
                    <a:pt x="467349" y="396222"/>
                  </a:lnTo>
                  <a:lnTo>
                    <a:pt x="363484" y="396222"/>
                  </a:lnTo>
                  <a:lnTo>
                    <a:pt x="363484" y="291040"/>
                  </a:lnTo>
                  <a:close/>
                </a:path>
              </a:pathLst>
            </a:custGeom>
            <a:solidFill>
              <a:schemeClr val="accent1"/>
            </a:solidFill>
            <a:ln w="27384" cap="flat">
              <a:noFill/>
              <a:prstDash val="solid"/>
              <a:miter/>
            </a:ln>
          </p:spPr>
          <p:txBody>
            <a:bodyPr rtlCol="0" anchor="ctr"/>
            <a:lstStyle/>
            <a:p>
              <a:endParaRPr lang="en-GB"/>
            </a:p>
          </p:txBody>
        </p:sp>
      </p:grpSp>
      <p:pic>
        <p:nvPicPr>
          <p:cNvPr id="3" name="Picture 2" descr="Icon&#10;&#10;Description automatically generated">
            <a:extLst>
              <a:ext uri="{FF2B5EF4-FFF2-40B4-BE49-F238E27FC236}">
                <a16:creationId xmlns:a16="http://schemas.microsoft.com/office/drawing/2014/main" id="{B4D8DC45-7A18-4283-91A0-B719EFA3E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641" y="1356862"/>
            <a:ext cx="3297517" cy="4357433"/>
          </a:xfrm>
          <a:prstGeom prst="rect">
            <a:avLst/>
          </a:prstGeom>
        </p:spPr>
      </p:pic>
      <p:sp>
        <p:nvSpPr>
          <p:cNvPr id="4" name="TextBox 3">
            <a:extLst>
              <a:ext uri="{FF2B5EF4-FFF2-40B4-BE49-F238E27FC236}">
                <a16:creationId xmlns:a16="http://schemas.microsoft.com/office/drawing/2014/main" id="{785CFB5B-131E-4B04-BAE0-935BA52CC27E}"/>
              </a:ext>
            </a:extLst>
          </p:cNvPr>
          <p:cNvSpPr txBox="1"/>
          <p:nvPr/>
        </p:nvSpPr>
        <p:spPr>
          <a:xfrm>
            <a:off x="3505200" y="5143938"/>
            <a:ext cx="1447800" cy="523220"/>
          </a:xfrm>
          <a:prstGeom prst="rect">
            <a:avLst/>
          </a:prstGeom>
          <a:noFill/>
        </p:spPr>
        <p:txBody>
          <a:bodyPr wrap="square" rtlCol="0">
            <a:spAutoFit/>
          </a:bodyPr>
          <a:lstStyle/>
          <a:p>
            <a:pPr algn="l">
              <a:buClr>
                <a:srgbClr val="008CCF"/>
              </a:buClr>
            </a:pPr>
            <a:r>
              <a:rPr lang="en-GB" sz="2800" dirty="0"/>
              <a:t>DHIS2</a:t>
            </a:r>
          </a:p>
        </p:txBody>
      </p:sp>
      <p:sp>
        <p:nvSpPr>
          <p:cNvPr id="28" name="TextBox 27">
            <a:extLst>
              <a:ext uri="{FF2B5EF4-FFF2-40B4-BE49-F238E27FC236}">
                <a16:creationId xmlns:a16="http://schemas.microsoft.com/office/drawing/2014/main" id="{ABDC0408-3DBD-4223-8579-EC57A1A2FF3D}"/>
              </a:ext>
            </a:extLst>
          </p:cNvPr>
          <p:cNvSpPr txBox="1"/>
          <p:nvPr/>
        </p:nvSpPr>
        <p:spPr>
          <a:xfrm>
            <a:off x="6121398" y="5136233"/>
            <a:ext cx="3632201" cy="523220"/>
          </a:xfrm>
          <a:prstGeom prst="rect">
            <a:avLst/>
          </a:prstGeom>
          <a:noFill/>
        </p:spPr>
        <p:txBody>
          <a:bodyPr wrap="square" rtlCol="0">
            <a:spAutoFit/>
          </a:bodyPr>
          <a:lstStyle/>
          <a:p>
            <a:pPr algn="l">
              <a:buClr>
                <a:srgbClr val="008CCF"/>
              </a:buClr>
            </a:pPr>
            <a:r>
              <a:rPr lang="en-GB" sz="2800" dirty="0"/>
              <a:t>Digital Public Good</a:t>
            </a:r>
          </a:p>
        </p:txBody>
      </p:sp>
      <p:pic>
        <p:nvPicPr>
          <p:cNvPr id="6" name="Graphic 5" descr="Arrow Right with solid fill">
            <a:extLst>
              <a:ext uri="{FF2B5EF4-FFF2-40B4-BE49-F238E27FC236}">
                <a16:creationId xmlns:a16="http://schemas.microsoft.com/office/drawing/2014/main" id="{AA7A265A-2983-4097-9467-B153F54096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6041" y="4948349"/>
            <a:ext cx="914400" cy="914400"/>
          </a:xfrm>
          <a:prstGeom prst="rect">
            <a:avLst/>
          </a:prstGeom>
        </p:spPr>
      </p:pic>
    </p:spTree>
    <p:custDataLst>
      <p:tags r:id="rId1"/>
    </p:custDataLst>
    <p:extLst>
      <p:ext uri="{BB962C8B-B14F-4D97-AF65-F5344CB8AC3E}">
        <p14:creationId xmlns:p14="http://schemas.microsoft.com/office/powerpoint/2010/main" val="2076534617"/>
      </p:ext>
    </p:extLst>
  </p:cSld>
  <p:clrMapOvr>
    <a:masterClrMapping/>
  </p:clrMapOvr>
  <mc:AlternateContent xmlns:mc="http://schemas.openxmlformats.org/markup-compatibility/2006">
    <mc:Choice xmlns:p159="http://schemas.microsoft.com/office/powerpoint/2015/09/main" Requires="p159">
      <p:transition spd="slow" advTm="7948">
        <p159:morph option="byObject"/>
      </p:transition>
    </mc:Choice>
    <mc:Fallback>
      <p:transition spd="slow" advTm="79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accel="50000" decel="50000" fill="hold" grpId="1" nodeType="withEffect">
                                  <p:stCondLst>
                                    <p:cond delay="0"/>
                                  </p:stCondLst>
                                  <p:childTnLst>
                                    <p:animMotion origin="layout" path="M -0.11875 -4.44444E-6 L 5E-6 -4.44444E-6 " pathEditMode="relative" rAng="0" ptsTypes="AA">
                                      <p:cBhvr>
                                        <p:cTn id="15" dur="500" fill="hold"/>
                                        <p:tgtEl>
                                          <p:spTgt spid="4"/>
                                        </p:tgtEl>
                                        <p:attrNameLst>
                                          <p:attrName>ppt_x</p:attrName>
                                          <p:attrName>ppt_y</p:attrName>
                                        </p:attrNameLst>
                                      </p:cBhvr>
                                      <p:rCtr x="5937"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42" presetClass="path" presetSubtype="0" accel="50000" decel="50000" fill="hold" nodeType="withEffect">
                                  <p:stCondLst>
                                    <p:cond delay="0"/>
                                  </p:stCondLst>
                                  <p:childTnLst>
                                    <p:animMotion origin="layout" path="M -0.10117 -4.44444E-6 L 0 -4.44444E-6 " pathEditMode="relative" rAng="0" ptsTypes="AA">
                                      <p:cBhvr>
                                        <p:cTn id="21" dur="500" fill="hold"/>
                                        <p:tgtEl>
                                          <p:spTgt spid="6"/>
                                        </p:tgtEl>
                                        <p:attrNameLst>
                                          <p:attrName>ppt_x</p:attrName>
                                          <p:attrName>ppt_y</p:attrName>
                                        </p:attrNameLst>
                                      </p:cBhvr>
                                      <p:rCtr x="5156" y="301"/>
                                    </p:animMotion>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42" presetClass="path" presetSubtype="0" accel="50000" decel="50000" fill="hold" grpId="1" nodeType="withEffect">
                                  <p:stCondLst>
                                    <p:cond delay="0"/>
                                  </p:stCondLst>
                                  <p:childTnLst>
                                    <p:animMotion origin="layout" path="M -0.10469 -0.00185 L -1.66667E-6 2.96296E-6 " pathEditMode="relative" rAng="0" ptsTypes="AA">
                                      <p:cBhvr>
                                        <p:cTn id="27" dur="500" fill="hold"/>
                                        <p:tgtEl>
                                          <p:spTgt spid="28"/>
                                        </p:tgtEl>
                                        <p:attrNameLst>
                                          <p:attrName>ppt_x</p:attrName>
                                          <p:attrName>ppt_y</p:attrName>
                                        </p:attrNameLst>
                                      </p:cBhvr>
                                      <p:rCtr x="5234"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a:r>
              <a:rPr lang="en-GB" dirty="0"/>
              <a:t>DHIS2 – Original features</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w="123825" cap="rnd">
            <a:solidFill>
              <a:schemeClr val="accent1"/>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15" name="Graphic 11" descr="Database outline">
            <a:extLst>
              <a:ext uri="{FF2B5EF4-FFF2-40B4-BE49-F238E27FC236}">
                <a16:creationId xmlns:a16="http://schemas.microsoft.com/office/drawing/2014/main" id="{E6DFC245-4F58-43E0-BBF5-37E673CE6103}"/>
              </a:ext>
            </a:extLst>
          </p:cNvPr>
          <p:cNvGrpSpPr/>
          <p:nvPr/>
        </p:nvGrpSpPr>
        <p:grpSpPr>
          <a:xfrm>
            <a:off x="4167780" y="3035893"/>
            <a:ext cx="854390" cy="1149007"/>
            <a:chOff x="4187022" y="3310752"/>
            <a:chExt cx="854390" cy="1149007"/>
          </a:xfrm>
          <a:solidFill>
            <a:schemeClr val="accent1"/>
          </a:solidFill>
        </p:grpSpPr>
        <p:sp>
          <p:nvSpPr>
            <p:cNvPr id="16" name="Graphic 11" descr="Database outline">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name="connsiteX0" fmla="*/ 854390 w 854390"/>
                <a:gd name="connsiteY0" fmla="*/ 1016430 h 1149007"/>
                <a:gd name="connsiteX1" fmla="*/ 854390 w 854390"/>
                <a:gd name="connsiteY1" fmla="*/ 132578 h 1149007"/>
                <a:gd name="connsiteX2" fmla="*/ 427195 w 854390"/>
                <a:gd name="connsiteY2" fmla="*/ 0 h 1149007"/>
                <a:gd name="connsiteX3" fmla="*/ 0 w 854390"/>
                <a:gd name="connsiteY3" fmla="*/ 132578 h 1149007"/>
                <a:gd name="connsiteX4" fmla="*/ 0 w 854390"/>
                <a:gd name="connsiteY4" fmla="*/ 1016430 h 1149007"/>
                <a:gd name="connsiteX5" fmla="*/ 427195 w 854390"/>
                <a:gd name="connsiteY5" fmla="*/ 1149008 h 1149007"/>
                <a:gd name="connsiteX6" fmla="*/ 854390 w 854390"/>
                <a:gd name="connsiteY6" fmla="*/ 1016430 h 1149007"/>
                <a:gd name="connsiteX7" fmla="*/ 427195 w 854390"/>
                <a:gd name="connsiteY7" fmla="*/ 29462 h 1149007"/>
                <a:gd name="connsiteX8" fmla="*/ 824928 w 854390"/>
                <a:gd name="connsiteY8" fmla="*/ 132578 h 1149007"/>
                <a:gd name="connsiteX9" fmla="*/ 427195 w 854390"/>
                <a:gd name="connsiteY9" fmla="*/ 235694 h 1149007"/>
                <a:gd name="connsiteX10" fmla="*/ 29462 w 854390"/>
                <a:gd name="connsiteY10" fmla="*/ 132578 h 1149007"/>
                <a:gd name="connsiteX11" fmla="*/ 427195 w 854390"/>
                <a:gd name="connsiteY11" fmla="*/ 29462 h 1149007"/>
                <a:gd name="connsiteX12" fmla="*/ 29462 w 854390"/>
                <a:gd name="connsiteY12" fmla="*/ 183547 h 1149007"/>
                <a:gd name="connsiteX13" fmla="*/ 427195 w 854390"/>
                <a:gd name="connsiteY13" fmla="*/ 265156 h 1149007"/>
                <a:gd name="connsiteX14" fmla="*/ 824928 w 854390"/>
                <a:gd name="connsiteY14" fmla="*/ 183547 h 1149007"/>
                <a:gd name="connsiteX15" fmla="*/ 824928 w 854390"/>
                <a:gd name="connsiteY15" fmla="*/ 427195 h 1149007"/>
                <a:gd name="connsiteX16" fmla="*/ 427195 w 854390"/>
                <a:gd name="connsiteY16" fmla="*/ 530311 h 1149007"/>
                <a:gd name="connsiteX17" fmla="*/ 29462 w 854390"/>
                <a:gd name="connsiteY17" fmla="*/ 427195 h 1149007"/>
                <a:gd name="connsiteX18" fmla="*/ 29462 w 854390"/>
                <a:gd name="connsiteY18" fmla="*/ 478164 h 1149007"/>
                <a:gd name="connsiteX19" fmla="*/ 427195 w 854390"/>
                <a:gd name="connsiteY19" fmla="*/ 559773 h 1149007"/>
                <a:gd name="connsiteX20" fmla="*/ 824928 w 854390"/>
                <a:gd name="connsiteY20" fmla="*/ 478164 h 1149007"/>
                <a:gd name="connsiteX21" fmla="*/ 824928 w 854390"/>
                <a:gd name="connsiteY21" fmla="*/ 721812 h 1149007"/>
                <a:gd name="connsiteX22" fmla="*/ 427195 w 854390"/>
                <a:gd name="connsiteY22" fmla="*/ 824928 h 1149007"/>
                <a:gd name="connsiteX23" fmla="*/ 29462 w 854390"/>
                <a:gd name="connsiteY23" fmla="*/ 721812 h 1149007"/>
                <a:gd name="connsiteX24" fmla="*/ 29462 w 854390"/>
                <a:gd name="connsiteY24" fmla="*/ 1016430 h 1149007"/>
                <a:gd name="connsiteX25" fmla="*/ 29462 w 854390"/>
                <a:gd name="connsiteY25" fmla="*/ 772781 h 1149007"/>
                <a:gd name="connsiteX26" fmla="*/ 427195 w 854390"/>
                <a:gd name="connsiteY26" fmla="*/ 854390 h 1149007"/>
                <a:gd name="connsiteX27" fmla="*/ 824928 w 854390"/>
                <a:gd name="connsiteY27" fmla="*/ 772781 h 1149007"/>
                <a:gd name="connsiteX28" fmla="*/ 824928 w 854390"/>
                <a:gd name="connsiteY28" fmla="*/ 1016430 h 1149007"/>
                <a:gd name="connsiteX29" fmla="*/ 427195 w 854390"/>
                <a:gd name="connsiteY29" fmla="*/ 1119546 h 1149007"/>
                <a:gd name="connsiteX30" fmla="*/ 29462 w 854390"/>
                <a:gd name="connsiteY30" fmla="*/ 1016430 h 11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4390" h="1149007">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w="14684" cap="flat">
              <a:noFill/>
              <a:prstDash val="solid"/>
              <a:miter/>
            </a:ln>
          </p:spPr>
          <p:txBody>
            <a:bodyPr rtlCol="0" anchor="ctr"/>
            <a:lstStyle/>
            <a:p>
              <a:endParaRPr lang="en-GB"/>
            </a:p>
          </p:txBody>
        </p:sp>
        <p:sp>
          <p:nvSpPr>
            <p:cNvPr id="17" name="Graphic 11" descr="Database outline">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18" name="Graphic 11" descr="Database outline">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19" name="Graphic 11" descr="Database outline">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grpSp>
      <p:grpSp>
        <p:nvGrpSpPr>
          <p:cNvPr id="20" name="Graphic 11" descr="Database outline">
            <a:extLst>
              <a:ext uri="{FF2B5EF4-FFF2-40B4-BE49-F238E27FC236}">
                <a16:creationId xmlns:a16="http://schemas.microsoft.com/office/drawing/2014/main" id="{BEA44969-A73D-4891-A58F-496CC27CEAA2}"/>
              </a:ext>
            </a:extLst>
          </p:cNvPr>
          <p:cNvGrpSpPr/>
          <p:nvPr/>
        </p:nvGrpSpPr>
        <p:grpSpPr>
          <a:xfrm>
            <a:off x="5695980" y="3035894"/>
            <a:ext cx="854390" cy="1149007"/>
            <a:chOff x="4187022" y="3310752"/>
            <a:chExt cx="854390" cy="1149007"/>
          </a:xfrm>
          <a:solidFill>
            <a:schemeClr val="accent1"/>
          </a:solidFill>
        </p:grpSpPr>
        <p:sp>
          <p:nvSpPr>
            <p:cNvPr id="21" name="Graphic 11" descr="Database outline">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name="connsiteX0" fmla="*/ 854390 w 854390"/>
                <a:gd name="connsiteY0" fmla="*/ 1016430 h 1149007"/>
                <a:gd name="connsiteX1" fmla="*/ 854390 w 854390"/>
                <a:gd name="connsiteY1" fmla="*/ 132578 h 1149007"/>
                <a:gd name="connsiteX2" fmla="*/ 427195 w 854390"/>
                <a:gd name="connsiteY2" fmla="*/ 0 h 1149007"/>
                <a:gd name="connsiteX3" fmla="*/ 0 w 854390"/>
                <a:gd name="connsiteY3" fmla="*/ 132578 h 1149007"/>
                <a:gd name="connsiteX4" fmla="*/ 0 w 854390"/>
                <a:gd name="connsiteY4" fmla="*/ 1016430 h 1149007"/>
                <a:gd name="connsiteX5" fmla="*/ 427195 w 854390"/>
                <a:gd name="connsiteY5" fmla="*/ 1149008 h 1149007"/>
                <a:gd name="connsiteX6" fmla="*/ 854390 w 854390"/>
                <a:gd name="connsiteY6" fmla="*/ 1016430 h 1149007"/>
                <a:gd name="connsiteX7" fmla="*/ 427195 w 854390"/>
                <a:gd name="connsiteY7" fmla="*/ 29462 h 1149007"/>
                <a:gd name="connsiteX8" fmla="*/ 824928 w 854390"/>
                <a:gd name="connsiteY8" fmla="*/ 132578 h 1149007"/>
                <a:gd name="connsiteX9" fmla="*/ 427195 w 854390"/>
                <a:gd name="connsiteY9" fmla="*/ 235694 h 1149007"/>
                <a:gd name="connsiteX10" fmla="*/ 29462 w 854390"/>
                <a:gd name="connsiteY10" fmla="*/ 132578 h 1149007"/>
                <a:gd name="connsiteX11" fmla="*/ 427195 w 854390"/>
                <a:gd name="connsiteY11" fmla="*/ 29462 h 1149007"/>
                <a:gd name="connsiteX12" fmla="*/ 29462 w 854390"/>
                <a:gd name="connsiteY12" fmla="*/ 183547 h 1149007"/>
                <a:gd name="connsiteX13" fmla="*/ 427195 w 854390"/>
                <a:gd name="connsiteY13" fmla="*/ 265156 h 1149007"/>
                <a:gd name="connsiteX14" fmla="*/ 824928 w 854390"/>
                <a:gd name="connsiteY14" fmla="*/ 183547 h 1149007"/>
                <a:gd name="connsiteX15" fmla="*/ 824928 w 854390"/>
                <a:gd name="connsiteY15" fmla="*/ 427195 h 1149007"/>
                <a:gd name="connsiteX16" fmla="*/ 427195 w 854390"/>
                <a:gd name="connsiteY16" fmla="*/ 530311 h 1149007"/>
                <a:gd name="connsiteX17" fmla="*/ 29462 w 854390"/>
                <a:gd name="connsiteY17" fmla="*/ 427195 h 1149007"/>
                <a:gd name="connsiteX18" fmla="*/ 29462 w 854390"/>
                <a:gd name="connsiteY18" fmla="*/ 478164 h 1149007"/>
                <a:gd name="connsiteX19" fmla="*/ 427195 w 854390"/>
                <a:gd name="connsiteY19" fmla="*/ 559773 h 1149007"/>
                <a:gd name="connsiteX20" fmla="*/ 824928 w 854390"/>
                <a:gd name="connsiteY20" fmla="*/ 478164 h 1149007"/>
                <a:gd name="connsiteX21" fmla="*/ 824928 w 854390"/>
                <a:gd name="connsiteY21" fmla="*/ 721812 h 1149007"/>
                <a:gd name="connsiteX22" fmla="*/ 427195 w 854390"/>
                <a:gd name="connsiteY22" fmla="*/ 824928 h 1149007"/>
                <a:gd name="connsiteX23" fmla="*/ 29462 w 854390"/>
                <a:gd name="connsiteY23" fmla="*/ 721812 h 1149007"/>
                <a:gd name="connsiteX24" fmla="*/ 29462 w 854390"/>
                <a:gd name="connsiteY24" fmla="*/ 1016430 h 1149007"/>
                <a:gd name="connsiteX25" fmla="*/ 29462 w 854390"/>
                <a:gd name="connsiteY25" fmla="*/ 772781 h 1149007"/>
                <a:gd name="connsiteX26" fmla="*/ 427195 w 854390"/>
                <a:gd name="connsiteY26" fmla="*/ 854390 h 1149007"/>
                <a:gd name="connsiteX27" fmla="*/ 824928 w 854390"/>
                <a:gd name="connsiteY27" fmla="*/ 772781 h 1149007"/>
                <a:gd name="connsiteX28" fmla="*/ 824928 w 854390"/>
                <a:gd name="connsiteY28" fmla="*/ 1016430 h 1149007"/>
                <a:gd name="connsiteX29" fmla="*/ 427195 w 854390"/>
                <a:gd name="connsiteY29" fmla="*/ 1119546 h 1149007"/>
                <a:gd name="connsiteX30" fmla="*/ 29462 w 854390"/>
                <a:gd name="connsiteY30" fmla="*/ 1016430 h 11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4390" h="1149007">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w="14684" cap="flat">
              <a:noFill/>
              <a:prstDash val="solid"/>
              <a:miter/>
            </a:ln>
          </p:spPr>
          <p:txBody>
            <a:bodyPr rtlCol="0" anchor="ctr"/>
            <a:lstStyle/>
            <a:p>
              <a:endParaRPr lang="en-GB"/>
            </a:p>
          </p:txBody>
        </p:sp>
        <p:sp>
          <p:nvSpPr>
            <p:cNvPr id="22" name="Graphic 11" descr="Database outline">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3" name="Graphic 11" descr="Database outline">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4" name="Graphic 11" descr="Database outline">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grpSp>
      <p:grpSp>
        <p:nvGrpSpPr>
          <p:cNvPr id="25" name="Graphic 11" descr="Database outline">
            <a:extLst>
              <a:ext uri="{FF2B5EF4-FFF2-40B4-BE49-F238E27FC236}">
                <a16:creationId xmlns:a16="http://schemas.microsoft.com/office/drawing/2014/main" id="{29C90B14-58F7-4A15-87DF-1D994B7A06B5}"/>
              </a:ext>
            </a:extLst>
          </p:cNvPr>
          <p:cNvGrpSpPr/>
          <p:nvPr/>
        </p:nvGrpSpPr>
        <p:grpSpPr>
          <a:xfrm>
            <a:off x="7224180" y="3035893"/>
            <a:ext cx="854390" cy="1149007"/>
            <a:chOff x="4187022" y="3310752"/>
            <a:chExt cx="854390" cy="1149007"/>
          </a:xfrm>
          <a:solidFill>
            <a:schemeClr val="accent1"/>
          </a:solidFill>
        </p:grpSpPr>
        <p:sp>
          <p:nvSpPr>
            <p:cNvPr id="26" name="Graphic 11" descr="Database outline">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name="connsiteX0" fmla="*/ 854390 w 854390"/>
                <a:gd name="connsiteY0" fmla="*/ 1016430 h 1149007"/>
                <a:gd name="connsiteX1" fmla="*/ 854390 w 854390"/>
                <a:gd name="connsiteY1" fmla="*/ 132578 h 1149007"/>
                <a:gd name="connsiteX2" fmla="*/ 427195 w 854390"/>
                <a:gd name="connsiteY2" fmla="*/ 0 h 1149007"/>
                <a:gd name="connsiteX3" fmla="*/ 0 w 854390"/>
                <a:gd name="connsiteY3" fmla="*/ 132578 h 1149007"/>
                <a:gd name="connsiteX4" fmla="*/ 0 w 854390"/>
                <a:gd name="connsiteY4" fmla="*/ 1016430 h 1149007"/>
                <a:gd name="connsiteX5" fmla="*/ 427195 w 854390"/>
                <a:gd name="connsiteY5" fmla="*/ 1149008 h 1149007"/>
                <a:gd name="connsiteX6" fmla="*/ 854390 w 854390"/>
                <a:gd name="connsiteY6" fmla="*/ 1016430 h 1149007"/>
                <a:gd name="connsiteX7" fmla="*/ 427195 w 854390"/>
                <a:gd name="connsiteY7" fmla="*/ 29462 h 1149007"/>
                <a:gd name="connsiteX8" fmla="*/ 824928 w 854390"/>
                <a:gd name="connsiteY8" fmla="*/ 132578 h 1149007"/>
                <a:gd name="connsiteX9" fmla="*/ 427195 w 854390"/>
                <a:gd name="connsiteY9" fmla="*/ 235694 h 1149007"/>
                <a:gd name="connsiteX10" fmla="*/ 29462 w 854390"/>
                <a:gd name="connsiteY10" fmla="*/ 132578 h 1149007"/>
                <a:gd name="connsiteX11" fmla="*/ 427195 w 854390"/>
                <a:gd name="connsiteY11" fmla="*/ 29462 h 1149007"/>
                <a:gd name="connsiteX12" fmla="*/ 29462 w 854390"/>
                <a:gd name="connsiteY12" fmla="*/ 183547 h 1149007"/>
                <a:gd name="connsiteX13" fmla="*/ 427195 w 854390"/>
                <a:gd name="connsiteY13" fmla="*/ 265156 h 1149007"/>
                <a:gd name="connsiteX14" fmla="*/ 824928 w 854390"/>
                <a:gd name="connsiteY14" fmla="*/ 183547 h 1149007"/>
                <a:gd name="connsiteX15" fmla="*/ 824928 w 854390"/>
                <a:gd name="connsiteY15" fmla="*/ 427195 h 1149007"/>
                <a:gd name="connsiteX16" fmla="*/ 427195 w 854390"/>
                <a:gd name="connsiteY16" fmla="*/ 530311 h 1149007"/>
                <a:gd name="connsiteX17" fmla="*/ 29462 w 854390"/>
                <a:gd name="connsiteY17" fmla="*/ 427195 h 1149007"/>
                <a:gd name="connsiteX18" fmla="*/ 29462 w 854390"/>
                <a:gd name="connsiteY18" fmla="*/ 478164 h 1149007"/>
                <a:gd name="connsiteX19" fmla="*/ 427195 w 854390"/>
                <a:gd name="connsiteY19" fmla="*/ 559773 h 1149007"/>
                <a:gd name="connsiteX20" fmla="*/ 824928 w 854390"/>
                <a:gd name="connsiteY20" fmla="*/ 478164 h 1149007"/>
                <a:gd name="connsiteX21" fmla="*/ 824928 w 854390"/>
                <a:gd name="connsiteY21" fmla="*/ 721812 h 1149007"/>
                <a:gd name="connsiteX22" fmla="*/ 427195 w 854390"/>
                <a:gd name="connsiteY22" fmla="*/ 824928 h 1149007"/>
                <a:gd name="connsiteX23" fmla="*/ 29462 w 854390"/>
                <a:gd name="connsiteY23" fmla="*/ 721812 h 1149007"/>
                <a:gd name="connsiteX24" fmla="*/ 29462 w 854390"/>
                <a:gd name="connsiteY24" fmla="*/ 1016430 h 1149007"/>
                <a:gd name="connsiteX25" fmla="*/ 29462 w 854390"/>
                <a:gd name="connsiteY25" fmla="*/ 772781 h 1149007"/>
                <a:gd name="connsiteX26" fmla="*/ 427195 w 854390"/>
                <a:gd name="connsiteY26" fmla="*/ 854390 h 1149007"/>
                <a:gd name="connsiteX27" fmla="*/ 824928 w 854390"/>
                <a:gd name="connsiteY27" fmla="*/ 772781 h 1149007"/>
                <a:gd name="connsiteX28" fmla="*/ 824928 w 854390"/>
                <a:gd name="connsiteY28" fmla="*/ 1016430 h 1149007"/>
                <a:gd name="connsiteX29" fmla="*/ 427195 w 854390"/>
                <a:gd name="connsiteY29" fmla="*/ 1119546 h 1149007"/>
                <a:gd name="connsiteX30" fmla="*/ 29462 w 854390"/>
                <a:gd name="connsiteY30" fmla="*/ 1016430 h 114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4390" h="1149007">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w="14684" cap="flat">
              <a:noFill/>
              <a:prstDash val="solid"/>
              <a:miter/>
            </a:ln>
          </p:spPr>
          <p:txBody>
            <a:bodyPr rtlCol="0" anchor="ctr"/>
            <a:lstStyle/>
            <a:p>
              <a:endParaRPr lang="en-GB"/>
            </a:p>
          </p:txBody>
        </p:sp>
        <p:sp>
          <p:nvSpPr>
            <p:cNvPr id="27" name="Graphic 11" descr="Database outline">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8" name="Graphic 11" descr="Database outline">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sp>
          <p:nvSpPr>
            <p:cNvPr id="29" name="Graphic 11" descr="Database outline">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name="connsiteX0" fmla="*/ 58923 w 58923"/>
                <a:gd name="connsiteY0" fmla="*/ 29462 h 58923"/>
                <a:gd name="connsiteX1" fmla="*/ 29462 w 58923"/>
                <a:gd name="connsiteY1" fmla="*/ 58923 h 58923"/>
                <a:gd name="connsiteX2" fmla="*/ 0 w 58923"/>
                <a:gd name="connsiteY2" fmla="*/ 29462 h 58923"/>
                <a:gd name="connsiteX3" fmla="*/ 29462 w 58923"/>
                <a:gd name="connsiteY3" fmla="*/ 0 h 58923"/>
                <a:gd name="connsiteX4" fmla="*/ 58923 w 58923"/>
                <a:gd name="connsiteY4" fmla="*/ 29462 h 58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23" h="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w="14684" cap="flat">
              <a:noFill/>
              <a:prstDash val="solid"/>
              <a:miter/>
            </a:ln>
          </p:spPr>
          <p:txBody>
            <a:bodyPr rtlCol="0" anchor="ctr"/>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6635578" y="4522571"/>
            <a:ext cx="432487" cy="0"/>
          </a:xfrm>
          <a:prstGeom prst="straightConnector1">
            <a:avLst/>
          </a:prstGeom>
          <a:ln w="22225" cap="rnd">
            <a:solidFill>
              <a:schemeClr val="accent2"/>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5133717" y="4522571"/>
            <a:ext cx="432487" cy="0"/>
          </a:xfrm>
          <a:prstGeom prst="straightConnector1">
            <a:avLst/>
          </a:prstGeom>
          <a:ln w="22225" cap="rnd">
            <a:solidFill>
              <a:schemeClr val="accent2"/>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6093226" y="3319850"/>
            <a:ext cx="0" cy="337750"/>
          </a:xfrm>
          <a:prstGeom prst="straightConnector1">
            <a:avLst/>
          </a:prstGeom>
          <a:ln w="22225" cap="rnd">
            <a:solidFill>
              <a:schemeClr val="accent2"/>
            </a:solidFill>
            <a:prstDash val="sysDash"/>
            <a:headEnd type="none" w="lg" len="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3794526" y="2996360"/>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5400" dirty="0">
                <a:latin typeface="+mj-lt"/>
              </a:rPr>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224180" y="1878783"/>
            <a:ext cx="1042119" cy="1042119"/>
            <a:chOff x="8759051" y="3911456"/>
            <a:chExt cx="1042119" cy="1042119"/>
          </a:xfrm>
        </p:grpSpPr>
        <p:pic>
          <p:nvPicPr>
            <p:cNvPr id="11" name="Graphic 10" descr="Wireless with solid fill">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w="603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23257497"/>
      </p:ext>
    </p:extLst>
  </p:cSld>
  <p:clrMapOvr>
    <a:masterClrMapping/>
  </p:clrMapOvr>
  <mc:AlternateContent xmlns:mc="http://schemas.openxmlformats.org/markup-compatibility/2006">
    <mc:Choice xmlns:p14="http://schemas.microsoft.com/office/powerpoint/2010/main" Requires="p14">
      <p:transition spd="med" p14:dur="700" advTm="7512">
        <p:fade/>
      </p:transition>
    </mc:Choice>
    <mc:Fallback>
      <p:transition spd="med" advTm="75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1000"/>
                            </p:stCondLst>
                            <p:childTnLst>
                              <p:par>
                                <p:cTn id="20" presetID="42" presetClass="path" presetSubtype="0" accel="50000" decel="50000" fill="hold" grpId="1" nodeType="afterEffect">
                                  <p:stCondLst>
                                    <p:cond delay="500"/>
                                  </p:stCondLst>
                                  <p:childTnLst>
                                    <p:animMotion origin="layout" path="M 4.16667E-7 -3.33333E-6 L -0.00026 -0.16759 " pathEditMode="relative" rAng="0" ptsTypes="AA">
                                      <p:cBhvr>
                                        <p:cTn id="21" dur="1000" fill="hold"/>
                                        <p:tgtEl>
                                          <p:spTgt spid="10"/>
                                        </p:tgtEl>
                                        <p:attrNameLst>
                                          <p:attrName>ppt_x</p:attrName>
                                          <p:attrName>ppt_y</p:attrName>
                                        </p:attrNameLst>
                                      </p:cBhvr>
                                      <p:rCtr x="-13" y="-8380"/>
                                    </p:animMotion>
                                  </p:childTnLst>
                                </p:cTn>
                              </p:par>
                              <p:par>
                                <p:cTn id="22" presetID="42" presetClass="path" presetSubtype="0" accel="50000" decel="50000" fill="hold" nodeType="withEffect">
                                  <p:stCondLst>
                                    <p:cond delay="500"/>
                                  </p:stCondLst>
                                  <p:childTnLst>
                                    <p:animMotion origin="layout" path="M 0.00052 1.11111E-6 L 0.00052 0.10602 " pathEditMode="relative" rAng="0" ptsTypes="AA">
                                      <p:cBhvr>
                                        <p:cTn id="23" dur="1000" fill="hold"/>
                                        <p:tgtEl>
                                          <p:spTgt spid="15"/>
                                        </p:tgtEl>
                                        <p:attrNameLst>
                                          <p:attrName>ppt_x</p:attrName>
                                          <p:attrName>ppt_y</p:attrName>
                                        </p:attrNameLst>
                                      </p:cBhvr>
                                      <p:rCtr x="0" y="5301"/>
                                    </p:animMotion>
                                  </p:childTnLst>
                                </p:cTn>
                              </p:par>
                              <p:par>
                                <p:cTn id="24" presetID="42" presetClass="path" presetSubtype="0" accel="50000" decel="50000" fill="hold" nodeType="withEffect">
                                  <p:stCondLst>
                                    <p:cond delay="500"/>
                                  </p:stCondLst>
                                  <p:childTnLst>
                                    <p:animMotion origin="layout" path="M -0.00221 0.00694 L -0.00221 0.10602 " pathEditMode="relative" rAng="0" ptsTypes="AA">
                                      <p:cBhvr>
                                        <p:cTn id="25" dur="1000" fill="hold"/>
                                        <p:tgtEl>
                                          <p:spTgt spid="20"/>
                                        </p:tgtEl>
                                        <p:attrNameLst>
                                          <p:attrName>ppt_x</p:attrName>
                                          <p:attrName>ppt_y</p:attrName>
                                        </p:attrNameLst>
                                      </p:cBhvr>
                                      <p:rCtr x="0" y="4954"/>
                                    </p:animMotion>
                                  </p:childTnLst>
                                </p:cTn>
                              </p:par>
                              <p:par>
                                <p:cTn id="26" presetID="42" presetClass="path" presetSubtype="0" accel="50000" decel="50000" fill="hold" nodeType="withEffect">
                                  <p:stCondLst>
                                    <p:cond delay="500"/>
                                  </p:stCondLst>
                                  <p:childTnLst>
                                    <p:animMotion origin="layout" path="M -0.00052 -0.00046 L -0.00026 0.10602 " pathEditMode="relative" rAng="0" ptsTypes="AA">
                                      <p:cBhvr>
                                        <p:cTn id="27" dur="1000" fill="hold"/>
                                        <p:tgtEl>
                                          <p:spTgt spid="25"/>
                                        </p:tgtEl>
                                        <p:attrNameLst>
                                          <p:attrName>ppt_x</p:attrName>
                                          <p:attrName>ppt_y</p:attrName>
                                        </p:attrNameLst>
                                      </p:cBhvr>
                                      <p:rCtr x="13" y="5324"/>
                                    </p:animMotion>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000"/>
                            </p:stCondLst>
                            <p:childTnLst>
                              <p:par>
                                <p:cTn id="33" presetID="22" presetClass="entr" presetSubtype="4" repeatCount="indefinite"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par>
                                <p:cTn id="36" presetID="22" presetClass="entr" presetSubtype="2" repeatCount="indefinite"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right)">
                                      <p:cBhvr>
                                        <p:cTn id="38" dur="500"/>
                                        <p:tgtEl>
                                          <p:spTgt spid="32"/>
                                        </p:tgtEl>
                                      </p:cBhvr>
                                    </p:animEffect>
                                  </p:childTnLst>
                                </p:cTn>
                              </p:par>
                              <p:par>
                                <p:cTn id="39" presetID="22" presetClass="entr" presetSubtype="8" repeatCount="indefinite"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childTnLst>
                          </p:cTn>
                        </p:par>
                        <p:par>
                          <p:cTn id="42" fill="hold">
                            <p:stCondLst>
                              <p:cond delay="3500"/>
                            </p:stCondLst>
                            <p:childTnLst>
                              <p:par>
                                <p:cTn id="43" presetID="22" presetClass="exit" presetSubtype="4" repeatCount="indefinite" fill="hold" nodeType="afterEffect">
                                  <p:stCondLst>
                                    <p:cond delay="0"/>
                                  </p:stCondLst>
                                  <p:endCondLst>
                                    <p:cond evt="onNext" delay="0">
                                      <p:tgtEl>
                                        <p:sldTgt/>
                                      </p:tgtEl>
                                    </p:cond>
                                  </p:endCondLst>
                                  <p:childTnLst>
                                    <p:animEffect transition="out" filter="wipe(down)">
                                      <p:cBhvr>
                                        <p:cTn id="44" dur="1000"/>
                                        <p:tgtEl>
                                          <p:spTgt spid="33"/>
                                        </p:tgtEl>
                                      </p:cBhvr>
                                    </p:animEffect>
                                    <p:set>
                                      <p:cBhvr>
                                        <p:cTn id="45" dur="1" fill="hold">
                                          <p:stCondLst>
                                            <p:cond delay="999"/>
                                          </p:stCondLst>
                                        </p:cTn>
                                        <p:tgtEl>
                                          <p:spTgt spid="33"/>
                                        </p:tgtEl>
                                        <p:attrNameLst>
                                          <p:attrName>style.visibility</p:attrName>
                                        </p:attrNameLst>
                                      </p:cBhvr>
                                      <p:to>
                                        <p:strVal val="hidden"/>
                                      </p:to>
                                    </p:set>
                                  </p:childTnLst>
                                </p:cTn>
                              </p:par>
                              <p:par>
                                <p:cTn id="46" presetID="22" presetClass="exit" presetSubtype="4" repeatCount="indefinite" fill="hold" nodeType="withEffect">
                                  <p:stCondLst>
                                    <p:cond delay="0"/>
                                  </p:stCondLst>
                                  <p:endCondLst>
                                    <p:cond evt="onNext" delay="0">
                                      <p:tgtEl>
                                        <p:sldTgt/>
                                      </p:tgtEl>
                                    </p:cond>
                                  </p:endCondLst>
                                  <p:childTnLst>
                                    <p:animEffect transition="out" filter="wipe(down)">
                                      <p:cBhvr>
                                        <p:cTn id="47" dur="1000"/>
                                        <p:tgtEl>
                                          <p:spTgt spid="31"/>
                                        </p:tgtEl>
                                      </p:cBhvr>
                                    </p:animEffect>
                                    <p:set>
                                      <p:cBhvr>
                                        <p:cTn id="48" dur="1" fill="hold">
                                          <p:stCondLst>
                                            <p:cond delay="999"/>
                                          </p:stCondLst>
                                        </p:cTn>
                                        <p:tgtEl>
                                          <p:spTgt spid="31"/>
                                        </p:tgtEl>
                                        <p:attrNameLst>
                                          <p:attrName>style.visibility</p:attrName>
                                        </p:attrNameLst>
                                      </p:cBhvr>
                                      <p:to>
                                        <p:strVal val="hidden"/>
                                      </p:to>
                                    </p:set>
                                  </p:childTnLst>
                                </p:cTn>
                              </p:par>
                              <p:par>
                                <p:cTn id="49" presetID="22" presetClass="exit" presetSubtype="2" repeatCount="indefinite" fill="hold" nodeType="withEffect">
                                  <p:stCondLst>
                                    <p:cond delay="0"/>
                                  </p:stCondLst>
                                  <p:endCondLst>
                                    <p:cond evt="onNext" delay="0">
                                      <p:tgtEl>
                                        <p:sldTgt/>
                                      </p:tgtEl>
                                    </p:cond>
                                  </p:endCondLst>
                                  <p:childTnLst>
                                    <p:animEffect transition="out" filter="wipe(right)">
                                      <p:cBhvr>
                                        <p:cTn id="50" dur="1000"/>
                                        <p:tgtEl>
                                          <p:spTgt spid="32"/>
                                        </p:tgtEl>
                                      </p:cBhvr>
                                    </p:animEffect>
                                    <p:set>
                                      <p:cBhvr>
                                        <p:cTn id="51" dur="1" fill="hold">
                                          <p:stCondLst>
                                            <p:cond delay="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PLAYERS_CUSTOMIZATION_2" val="UEsDBBQAAgAIAINW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NW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NW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DV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NW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DVklUjnP2+moAAADlAAAAHAAAAG5vbmUvaHRtbF9za2luX3NldHRpbmdzLmpzb26r5lIAAqUcJQUrhWowG8xPKi0pyc/TS87PK0nNK9HLyy/KTQSrUVJ2AwMlHZyK88tSiwgoTUtMTkUx1NTIwskFp0qEiSZO5i7OlsjqChLTU/WSEpOz04vyS/NSIMqcXV0MXYyVwKpquWoBUEsDBBQAAgAIAINW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vW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S9Y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L1h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EvW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RL1h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ES9Y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EvWFUlBOzImkAAABuAAAAHAAAAHVuaXZlcnNhbC9sb2NhbF9zZXR0aW5ncy54bWwNzDEOgzAMQNGdU1jeKe3WgcDGVpbSA1jERZEcG5GA4PZk+8PTb/szChy8pWDq8PV4IrDO5oMuDn/TUL8RUib1JKbsUA2h76pWbCb5cs4FJliFLt4mjiUyjxSLHHYRqOFTXv/AHpuuugFQSwMEFAACAAgARb1hVGxdbtjtEgAAhTkAABcAAAB1bml2ZXJzYWwvdW5pdmVyc2FsLnBuZ+2bfVRT15bAY7Hy2oq8WtsqCpSnPOtrS2opVYEktViFqlABUT5CZNBBRaEK+TAhCa0dLKtCgFZTKwRH0BghSfmMJCTRao2KksdHiHwk0UYIySUJAS43JLnJJKhv2pnXP2bWmn9mJWtlnd9Nzr1n73323meftc4t/Tx+m9/LAS8jEAi/uNgtiQjEi+6vD/ZPi9y/EH45VeluFhQkbvsEwetepXdfLMzZvHMzAtHEeMWR9aL7+qUvYlMLEIglNz3fBbL8K/sRiE0BcVs2J5MyjSrNt0Y7VmNxEv3EO/SXfr3UvuFiJTnrwrpY8U8LxLHDy1466NOROBn2BjIgt3TpjVruo01/pn+/8Obm9+9uWsiIP2E2ye9C76JbaJ0DlFmavFrmw5oQKxnmxtRwijmCnxo+LQ9CeD4buyo8KiC++DLkdU/76IWYv3na6y+WJHva4lcWc+Y7vrk8cYGnDXu//gVPm7Ev1qMF4tr1P3rABj+OxjG2ITSuak1clZoksE3e9A9GWx+dPAVp6K7HIg3Mq08ggfmb4fOfuz6qzwuaH0Bdnw59Q7ex6WSrGpIIApPWUJsb6CsNmm++nh9guXEA9XPL56E1Dc6y2HmZinvyVKsJN0vXBG5/dr2YUyX8v2T1rQpbEgZM8q+19bMzQZBPp1LUllaihgplK1PhKaRr6qZAChv3MDnaaha9sZs+8YF06h3pVE/XXGXwXCWjBnpFOvkKPx6jDooTnHlq0TqxPqSNJo3KhztKeiPyBvh4p8WWuxDWYpxaRvcwVtKNWcIBZgwb6NMbMLPNDcEuSzDdOsPGwAYIaI+999lz4Z5UCEvuRewPkqfTeTk1vC5e31Xt20LWGeHVY23xuNWAgVSj1TfgM7F5NSk+E5YPqvKQWfNzuZXyXYwhIA44V8fWcTH8HCZt9B3c3HjrblRua3fUkqbdkfU85m5lVGBO6GjovFtcP5h/PJabNb0x0z0ak6vhuwdLAZrZJ/URMYYm/ETAfuUhvCjeNy0u9aV5t3h/6HxQovJaKk6Ik79ATYo5jCXiHVOwDQ4gKkfLZRWFlN/0A+S18EQODu6gfeKMzMcSyn4U5ZxCE9TuZ1tmsFJ4WAr3QF+oyq5V8f6hwcoYg8gssfcc7Ljdgx8M2KPUy8zpaTE5NZkKUKl3a8By7uPgoxIYq/XtS+ddfF+rYH19Sq4jOjAyYduA0CSk7cb8dBhLwD+oEJYncXNaB/TgxEOhOuCLd+SxZ0zvPB8pPeZwG6ssLTCBvx4Pf+3MFtU+wWHD64PSmeknjVedE77xcRDz+dSWhkRwS/6u0DOnifiiFbL80LfWPRf5fHT9Z2TWc3uWJMepvOxlL3vZy172spe97GUve9nLXvayl73sZS972cte9rKXvexlL3vZy172spe97GUv/z/kvKDEZ6fp9pvFkBo48GukqGdLVXloXsD82bnLw2V/rSp89+nBoszvVQf/Eid7esjp0aeD/7O/NvhzNK5T/sE07Xm6fTLYOXneHwODUpK1yWWRbksWXMpLUrULy7CXJRId+ar9BQSCZJfYlGYxuRMH33I5po2yhcKRHKnF1GCflDrnXFRrl5k2aVOLsdT74ChRAvYM74eaC9MBSaM9Av6BsOHH2N6mWztjDES09UaLlSHMy1YNUFBMJZSBhdySTc4qrALKCN9uP2l2wABljhxxPaCltl1I/+7fKc9vPky9nAf5D98ytKuBTWKJznANiUAUCxpYpUJKJ591+CeRAgnrcUcZl9QGmkSR92FlfXbp+ZJ+3cy59ieYG0nI0fBvA+dHI8w1W9hml0MFZWqGlYOBMQl9XEKd54zhyIf1Juf68yNigqyI57a6/DwSoNvy4Cmnav3Mh6rD87J8HQKeVq2vzb0+3AfHAL3Bb+sIiOvTKS6N0YlMxrEqIwXpxq2vxUWefb+e1RQ1VuBHimLZTg0omvhzXx7P80VE00v62fKKf9JNfcufKxrzvdcRiJh0rEisRccYRvLaVu5co9/7cwX5tukHeRt70phPtz/WUE0aTOd0t4if0DHxJt2CkQjVPWanyUXGV9fOnaPbr+JcoIZEXaJyjjOc43V2IQ0leY8GCJz2bfknXTO1rq4615Vq0UibbGMbRXoFcA7xYQGjnFgkvdI1gB84AZKNGcIM8WlhDV5Uey8JbT++G6ldKvBBsDAxhr6c2JphrqFJsqbmnaxYVDbxvi5NEFBP+xXnOn8qGO4JphTeitx9MherS/bbH3F5IOpYIFBLN+BGPuw+LiZTFFQsVKAyR3xwNmCVcrj5aiV+QxhrXhTwof1TrKC8qXwPk8PcZSAo76SxlUASkqgbGTXsxTsi87BjnAknGv0pc4I3vQzbLOpOWohAVoaA+vD6bmMK+2TpmprnBuWmlyWOjrQsSFCEu3gn2vXvyZ6QwY8aHk+O97mmcGKbTDtztGDVhtwvMmK0HV01UeZqmRppEMo2i8OSmNzhdIH9SiYfRKf6HBG73LaA05gc5YOKIWWoIEPHyvdB/GZccC+uqvvMs3GNnJEPyLweUxV54NGxj+tkee9n5EtVw02sFRmGo02LHhYwo4jqTQwxrjoTIkUByjotkJKdW1bPDBNMxAOtdjtpyOPIKMcNotOp8IEKozv3E2vY41W5/AIzlPhiMfNKQSxqSQloVx1Al65InGbZqIYUWdOWKkIoqzAWS2CHlss6LlOM5ScS2DwUv47dvFJOMKR+BXTdkXNyAlno3Kog0Y3JjTtYkkDi6vGOLizldF2B+U19hTCD0qE6VEOgB++phW+L/OlzKv9M3JTLXpbvNM42M4VuQbajCOndgeaqXN53al8Z4lGoISBR6ugWZAZbHj+2uyYf30ygw8h25jCokNLMitgUxdqvAJfRQDpNPt0SlsTt6l/7GYPZgAlGCq4ydzHT6WoqA9TMDWjEkXx0CJWsRinW5zdF3UYFmjV9yqMqPv4cfqjD/pNJAOr6shW1yhMgrY3m2isD0CniBwb4EAdqUY32/i5OoELD0HQk+W8iyxGdNVTB4OQsZS3BzQz6lciypmaM1r+W9Lv1RVJjub7tmrlHvnwkOGmAwLfAmXM/gIjW7oY+OXzh8naC8kQjeMHeBKAIZPzdCCXH9xH45c+mZuUiBHKXrCLNJQtSRW7hyf7ENrjM4N5Lebrs8tX7yhqicq+lM87EBwcr9glWnRosD6LAQS0ejXA0sVM2PQALTbWGXupeiLgJNSDMBxwF+fxRkqpAYe/rETP05c8TDdKIcccWJRJvPBGIOqMiEQ7Df75YYDhXCqLW9xH3hzXcmJoZlCiLGP11BUzR7PKuS9C3M5T6MGWm6agfR+Z7F0SQiOeusvTHkuWSh6i3xE9mphi7/esZ8jUbWQJnJ02Fv9sB9APtqzDLt7/g9qvsWBQtYgeq+yF2LANYvwOWYusGj91p6DN8IMtyh57V5QjAKPHARwp8CtDUHbBAeWxPRONZodoyU17O6OF5Zq1G4tBqb+GlvMpWYWFwEOaEtLyNl8RWzinc3QbvybRcJnGnTMavya9LV8h8qgp5T/OpWd/fpsPPJPNWJCoRsz9EXBw4liJbUIaOeJdnb1/0C3j6QSR36wPQ/67tEHRpkZy88sx8HHW7VY50bXTwoMpENr+nPU9jsTcOHOX23evoei8/Oxbr7+zS+y5io8asF2wjo2e1BxKidDPHZTgiduohfiB8Zzm0EzUZL0tGkErzAlvj033S4jCHOkok2uzKiCrel/w8XXNY0nsAuFeg27g4KF0ezR0mR1P98Gx5snG88I47NE9T0pB0WEi5bLY43SqnAKkX8Y1apsbMKnM8HDadNczymLvigwWXVVeDoO29HUtL+sMJsk52kpKl7EnihEz0jqeeHApoJxy+H2Ucub6Vp14SETZAzZAGuR5fqTxOdCn1shwCmtBx3NSZxFQjPyu7AJBy77+HFwFWoFNr3wefKGPrwgT9xxgyU7vdfi3Iwc9ZMBGWVEM7lIx6i+t7UYTMErmnXtadqjN75twUyQ5eqAh/24Dn9iJ9fYqZ46wQcGPFmZm9uY+G/TjACp5ovYk0pA9PBNbvgmn4zqNgqaJ5q5Q80bomZvLSAEDkqtabDokd5I9Mli4z0IkPNrkjCsrCFzlSB4YNrarhMD2p+jiZUpXXVrI0jtx4a9xcSe7M7BU/V/zVSUK1R9RlmAHL9kf3OpBlntyi2AQ4VHxR2CA2Z4/fFf03aQuuby+UL29bdHfq4TeEnbnjDZt5NPqqIOXabQnbWuu0e7SNr04m10jCWiT9Rai8tNqDEh1+o9ICdtw2LYdaM2kqX1nCVaW106QU3hc6IqCs3YwGdzhW44uGjd3SSxHqs+VIi/RpsfBSjGGFKFvdx8mVA38iRXXD1GhqMWWIjKAWFXeKMjxmaygYmBO5Xce97rQZWaX2vYjJparwevX0dzaGseR2pNry2i2GH4et6T2Ius2p5PJaItXtNirncbuzE93jWIYbwO0MSGTQebuOu9UMAUeoexXDuvGmhHE+cxdBh0t3m1S6N5L2letZQWLtdYb/3mQk/QpOg9ZHo5pThIqAxv+cUmVy8IdGSb+rKScJcX178mqlySXOBUgljwJmDa6xiKEaWimsXy64LbFJHaRBvO3Y8pE21s50GVY7klSUSm/LlOYay48lAKP8ENC6oxdcrFBVkE3o6KBsrGQiaFuNxNg7MNxYiKJYU54Wpos5ORPPl5h0+IHG8eDmHsnUmVPIosevBDfEN0wXA+6lmud7Bzj3OjPNf4ucer1g3obxSKIDr3RLn2GwFjs3Xh7guzN71x63LRWuUpEL4nFvyyK2nI0YUPXq/y7I3XCbKwsXlBcrbFnfA8vZ8iPGI2KacihQyyJAZlu9zea8LFCfAmjpJ8cC+omM96JK+vHn7+lJtATB0LPqF/WPNIpt2NobsAPjmpNjHE6zy3kzytw53SSZbeOjHA65y9HQtTz5cbNKIwNvfLwJ2hyLd6j36iRrDFUqPCEw2HpWewKQA0qsu/wo2CmzNwZVKGuVvl+JunzcjmquSAsMTv9e1bJU3rbSFj9cdgx47cIB1OVN1JGm6vKvIm4FKoAvoqUtoA2b684aQyop28dqcXYUBvOmGSfHLCR2voxyqp8cFYyXcJ+tZ//yBIpFZTpZpraoMVSNcLaznGdx2s3SgLjcd1HsMMEihQ01ec0t72FU3YVqdDFW4SMH34Ksj4geA0enoIozkUSiM5u9xyPyUdl68CAx1Z3rIkv6D1NrexLln0VDy7Wtqr8Th7KzR2xoLrixTnJq7NKrkw/JbxzAQjOd3c/CXd9kh6wbx0muapE/Q8Nu5Umj1OT0xj7zikQAPoiytxViCv6Za+QW6bfjyOAlu9I2xZQ6Jn9B0iyPT/qjKzL3Y6w3/GXd/SZzNr4oZSvHtwb8mIR3BP3raG/ONHIQq8twX0Obd+BNJI/w20X+bxCY7mx1JTeW69IxavvFs/Z2+lLycIyhwGSlwgAMnP3S+ePzSoA5WztfjlXZmmFyiZ6LhjrkKMdgLTxI+Loq8xNoCKZmKHJcjNo2DacJ/NH/R3fa0a3zpKHcqMBapurAgvnaBiSV9Hf8l9Kf2R++C6BcZF1FSjm+RxS2xOo6jV2soVgVOFhhRISKvza1uUO1EZ2EowvK5S+vA3W2RqdlO7fbE6kJPR7f78tefXgQG4TI/MvzgvppyC9PlD8MnO4g3JXDI3JUJ6T2ly6rm5CwH1js684Iu+XOCXme79v60EJ+nzQmwZMEop9Ww+5cuT+WalvMKRD9NqGhlWFz93PQ0zYipjUqHm9YS59aK/D5fmapcA8ElQz9t7L+91KUhuweIvL7aitsy1CzfROMkSUIknMxJ6E2BJ/3u/DSDYWKkEa+eZhEru4zf2fYbgd7Rcokx63ebPxEn5kv1Hp2STl/IGAvU9IKZyXJchhG1uhuzBHDtzjHr4Ri9zQFGtZOY37xRePvb8eArjtGRLHOuM7p6pfNF96/cbe5DNGTBOeThCC0O7ilzj7QEInHurfAh36/kfr1cgi4TrqqRSTkQuR4vrmDJ0YeXgYPKSWztgSm4sB3ltcRiGuq89ZMbe1MHvzGZs/W+GHQNrECLmqANHR6VHVs4m7X1jXufXltH30kEHPkyaXozztmJVfMxDTNO2ADDjYASbOGGm5Yi11y1b3B77PW5MOqWYuE/NntSO3s+XVzVudNf8xI+dqqZIX0Vc8mle0MCcEqjk5Ys1bLR0GUkgt96lcHwokNRPUJHcjBtEpe/Lgmf8uLiOINQIuGRLRfw0GQr2bOroSmwMyfZaf7RDqtne6Q0YusTkgqDdy1hvpBA/01g6ak3711PnE1eGnvbsh/5TmnjQWw7Bdpk/1vSib/7ZS8aCzcnauH4c//5jaVnuoKRs+8e2fMcO7K3W+E0TrGCrYStqCui5+9wIdAH/pfvzL4B+8cdpNJVvrq7nddevX783fGfRq/hffJvq/+A1BLAwQUAAIACABFvWFUi/TAPksAAABrAAAAGwAAAHVuaXZlcnNhbC91bml2ZXJzYWwucG5nLnhtbLOxr8jNUShLLSrOzM+zVTLUM1Cyt+PlsikoSi3LTC1XqACKAQUhQEmhEsg1QnDLM1NKMoBCBmYGCMGM1Mz0jBJbJXNLU7igPtBMAFBLAwQUAAIACACGVk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ZW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hlZ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GVk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ZW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ZW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GVklUvH0190oAAABJAAAAHwAAAHZpZGVvbGVjdHVyZS9sb2NhbF9zZXR0aW5ncy54bWyzsa/IzVEoSy0qzszPs1Uy1DNQUkjNS85PycxLt1UKDXHTtVBSKC5JzEtJzMnPS7VVystXUrC347LJyU9OzAlOLSkBKizWt+MCAFBLAQIAABQAAgAIAINWSVQyG7oi+QMAAOAOAAAYAAAAAAAAAAEAAAAAAAAAAABub25lL2NvbW1vbl9tZXNzYWdlcy5sbmdQSwECAAAUAAIACACDVklUFR5gG6MAAAB/AQAAKQAAAAAAAAABAAAAAAAvBAAAbm9uZS9wbGF5YmFja19hbmRfbmF2aWdhdGlvbl9zZXR0aW5ncy54bWxQSwECAAAUAAIACACDVklUH1SKajADAADHDgAAIgAAAAAAAAABAAAAAAAZBQAAbm9uZS9mbGFzaF9wdWJsaXNoaW5nX3NldHRpbmdzLnhtbFBLAQIAABQAAgAIAINWSVRxV5SdFQEAANECAAAcAAAAAAAAAAEAAAAAAIkIAABub25lL2ZsYXNoX3NraW5fc2V0dGluZ3MueG1sUEsBAgAAFAACAAgAg1ZJVNebcJYrAwAAbw4AACEAAAAAAAAAAQAAAAAA2AkAAG5vbmUvaHRtbF9wdWJsaXNoaW5nX3NldHRpbmdzLnhtbFBLAQIAABQAAgAIAINWSVSOc/b6agAAAOUAAAAcAAAAAAAAAAEAAAAAAEINAABub25lL2h0bWxfc2tpbl9zZXR0aW5ncy5qc29uUEsBAgAAFAACAAgAg1ZJVLx9NfdKAAAASQAAABcAAAAAAAAAAQAAAAAA5g0AAG5vbmUvbG9jYWxfc2V0dGluZ3MueG1sUEsBAgAAFAACAAgAlmCQU+4DzUxJAwAA4wkAABQAAAAAAAAAAQAAAAAAZQ4AAHVuaXZlcnNhbC9wbGF5ZXIueG1sUEsBAgAAFAACAAgARL1hVAairqlyBgAAJhkAAB0AAAAAAAAAAQAAAAAA4BEAAHVuaXZlcnNhbC9jb21tb25fbWVzc2FnZXMubG5nUEsBAgAAFAACAAgARL1hVBUeYBujAAAAfwEAAC4AAAAAAAAAAQAAAAAAjRgAAHVuaXZlcnNhbC9wbGF5YmFja19hbmRfbmF2aWdhdGlvbl9zZXR0aW5ncy54bWxQSwECAAAUAAIACABEvWFUnP+tBVIEAADcFQAAJwAAAAAAAAABAAAAAAB8GQAAdW5pdmVyc2FsL2ZsYXNoX3B1Ymxpc2hpbmdfc2V0dGluZ3MueG1sUEsBAgAAFAACAAgARL1hVI2e779/AwAA4QwAACEAAAAAAAAAAQAAAAAAEx4AAHVuaXZlcnNhbC9mbGFzaF9za2luX3NldHRpbmdzLnhtbFBLAQIAABQAAgAIAES9YVRX0ZpnTAQAAGYVAAAmAAAAAAAAAAEAAAAAANEhAAB1bml2ZXJzYWwvaHRtbF9wdWJsaXNoaW5nX3NldHRpbmdzLnhtbFBLAQIAABQAAgAIAES9YVQO8sG/vQEAAIwGAAAhAAAAAAAAAAEAAAAAAGEmAAB1bml2ZXJzYWwvaHRtbF9za2luX3NldHRpbmdzLmpzb25QSwECAAAUAAIACABEvWFUlBOzImkAAABuAAAAHAAAAAAAAAABAAAAAABdKAAAdW5pdmVyc2FsL2xvY2FsX3NldHRpbmdzLnhtbFBLAQIAABQAAgAIAEW9YVRsXW7Y7RIAAIU5AAAXAAAAAAAAAAAAAAAAAAApAAB1bml2ZXJzYWwvdW5pdmVyc2FsLnBuZ1BLAQIAABQAAgAIAEW9YVSL9MA+SwAAAGsAAAAbAAAAAAAAAAEAAAAAACI8AAB1bml2ZXJzYWwvdW5pdmVyc2FsLnBuZy54bWxQSwECAAAUAAIACACGVklU9rEOQqMFAAClFQAAIAAAAAAAAAABAAAAAACmPAAAdmlkZW9sZWN0dXJlL2NvbW1vbl9tZXNzYWdlcy5sbmdQSwECAAAUAAIACACGVklUFR5gG6MAAAB/AQAAMQAAAAAAAAABAAAAAACHQgAAdmlkZW9sZWN0dXJlL3BsYXliYWNrX2FuZF9uYXZpZ2F0aW9uX3NldHRpbmdzLnhtbFBLAQIAABQAAgAIAIZWSVSniu42DAUAAOUZAAAqAAAAAAAAAAEAAAAAAHlDAAB2aWRlb2xlY3R1cmUvZmxhc2hfcHVibGlzaGluZ19zZXR0aW5ncy54bWxQSwECAAAUAAIACACGVklUj3ZV/m8CAACHCAAAJAAAAAAAAAABAAAAAADNSAAAdmlkZW9sZWN0dXJlL2ZsYXNoX3NraW5fc2V0dGluZ3MueG1sUEsBAgAAFAACAAgAhlZJVHyfhAoCBQAAXRkAACkAAAAAAAAAAQAAAAAAfksAAHZpZGVvbGVjdHVyZS9odG1sX3B1Ymxpc2hpbmdfc2V0dGluZ3MueG1sUEsBAgAAFAACAAgAhlZJVJNoQH6HAQAA2QQAACQAAAAAAAAAAQAAAAAAx1AAAHZpZGVvbGVjdHVyZS9odG1sX3NraW5fc2V0dGluZ3MuanNvblBLAQIAABQAAgAIAIZWSVS8fTX3SgAAAEkAAAAfAAAAAAAAAAEAAAAAAJBSAAB2aWRlb2xlY3R1cmUvbG9jYWxfc2V0dGluZ3MueG1sUEsFBgAAAAAYABgAagcAABdTAAAAAA=="/>
  <p:tag name="ISPRING_ULTRA_SCORM_COURCE_TITLE" val="3.1.1 Introduction to DHIS2 - Once Upon a Time"/>
  <p:tag name="ISPRING_OUTPUT_FOLDER" val="[[&quot;\uFFFD\u007F\uFFFD\uFFFD{6BE92DC9-446C-4AE2-8C04-F8B8C6EF443B}&quot;,&quot;C:\\Users\\alita\\Documents\\0. Clientes LOCAL\\DHIS2\\Fundamentals\\2.0\\Intro to DHIS2\\2.1.3_OnceUponATime_V0.3&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Before DHIS2 was able to help billions of people around the world, it started as an idea to support an equitable health system in South Africa following the end of apartheid. \r\nIn this video, you will discover how DHIS2 started, and the major milestones it has hit along the way.\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1.1 Once Upon a Time&quot;,&quot;onlineDestinationFolderId&quot;:&quot;9714da12-bf97-11eb-83c2-d66bfceaa6ce&quot;,&quot;onlineDestinationUrl&quot;:&quot;dhis2-academy.ispring.com&quot;}}"/>
  <p:tag name="ISPRING_PRESENTATION_TITLE" val="3.1.1 Introduction to DHIS2 - Once Upon a Time"/>
  <p:tag name="ISPRING_SCREEN_RECS_UPDATED" val="C:\Users\alita\Documents\0. Clientes LOCAL\DHIS2\Fundamentals\2.0\Intro to DHIS2\2.1.3_OnceUponATime_V0.3\3.1.1 OnceUponATime_V2"/>
  <p:tag name="ISPRING_RESOURCE_FOLDER" val="C:\Users\alita\Documents\0. Clientes LOCAL\DHIS2\Fundamentals\2.0\Intro to DHIS2\2.1.3_OnceUponATime_V0.3\3.1.1 OnceUponATime_V2"/>
  <p:tag name="ISPRING_PRESENTATION_PATH" val="C:\Users\alita\Documents\0. Clientes LOCAL\DHIS2\Fundamentals\2.0\Intro to DHIS2\2.1.3_OnceUponATime_V0.3\3.1.1 OnceUponATime_V2.pptx"/>
  <p:tag name="FLASHSPRING_ZOOM_TAG" val="62"/>
  <p:tag name="ISPRING_PRESENTATION_INFO_2" val="&lt;?xml version=&quot;1.0&quot; encoding=&quot;UTF-8&quot; standalone=&quot;no&quot; ?&gt;&#10;&lt;presentation2&gt;&#10;&#10;  &lt;slides&gt;&#10;    &lt;slide id=&quot;{807E9D1E-C826-4127-840E-83DF7818DF7E}&quot; pptId=&quot;299&quot;/&gt;&#10;    &lt;slide id=&quot;{A26D414F-B833-4CC5-87D6-DFC972ABFE62}&quot; pptId=&quot;300&quot;/&gt;&#10;    &lt;slide id=&quot;{AC1E518F-53F9-4BE3-B7F5-6F5C3FAB8897}&quot; pptId=&quot;338&quot;/&gt;&#10;    &lt;slide id=&quot;{DDAA31A2-C5A1-4384-9E54-65F18745C242}&quot; pptId=&quot;318&quot;/&gt;&#10;    &lt;slide id=&quot;{EC45D4B3-29B9-435D-AE68-9382956BD8C7}&quot; pptId=&quot;319&quot;/&gt;&#10;    &lt;slide id=&quot;{35292735-F24B-4E1E-A5E2-975E9EEE4B9A}&quot; pptId=&quot;320&quot;/&gt;&#10;    &lt;slide id=&quot;{9132041B-23A8-42D1-AA26-1D72A75ABBDD}&quot; pptId=&quot;302&quot;/&gt;&#10;    &lt;slide id=&quot;{7C8B1230-2AEE-48FF-A528-B3143A4E7B40}&quot; pptId=&quot;321&quot;/&gt;&#10;    &lt;slide id=&quot;{08F47192-1046-4F4E-B326-878C885DED58}&quot; pptId=&quot;303&quot;/&gt;&#10;    &lt;slide id=&quot;{35CDB42F-4B77-41E1-9962-96FD5E0FB572}&quot; pptId=&quot;322&quot;/&gt;&#10;    &lt;slide id=&quot;{F344581C-8D0D-4AAD-9415-C2F04059F21A}&quot; pptId=&quot;323&quot;/&gt;&#10;    &lt;slide id=&quot;{4B8DE607-029B-40B4-8DBB-DA9E34B497B0}&quot; pptId=&quot;324&quot;/&gt;&#10;    &lt;slide id=&quot;{DF6C7875-2F24-4294-8E47-5C3C8DA48BB0}&quot; pptId=&quot;325&quot;/&gt;&#10;    &lt;slide id=&quot;{5018E602-34F2-481A-9C8A-C83CD733BDC2}&quot; pptId=&quot;305&quot;/&gt;&#10;    &lt;slide id=&quot;{599763CB-362C-4F8E-963E-467FE9504E03}&quot; pptId=&quot;326&quot;/&gt;&#10;    &lt;slide id=&quot;{FEC9492C-A579-4C54-8FA9-2387C9F52399}&quot; pptId=&quot;327&quot;/&gt;&#10;    &lt;slide id=&quot;{B8E1E235-B298-4E5E-8755-EE434DC113E6}&quot; pptId=&quot;328&quot;/&gt;&#10;    &lt;slide id=&quot;{B4493358-5C2B-47CE-89BC-3E07B78C36D1}&quot; pptId=&quot;307&quot;/&gt;&#10;    &lt;slide id=&quot;{B4BE93E0-36D9-4DB1-884C-236D8A07E59A}&quot; pptId=&quot;329&quot;/&gt;&#10;    &lt;slide id=&quot;{E7D1A342-063D-4A16-9762-B8D87D15C137}&quot; pptId=&quot;309&quot;/&gt;&#10;    &lt;slide id=&quot;{3B8AF3A5-1223-4A31-9E21-137CC783B087}&quot; pptId=&quot;330&quot;/&gt;&#10;    &lt;slide id=&quot;{B1118CFE-5FC3-4C37-A5BB-143437360622}&quot; pptId=&quot;331&quot;/&gt;&#10;    &lt;slide id=&quot;{B83B548F-96DF-48E9-B473-F622030E43AB}&quot; pptId=&quot;332&quot;/&gt;&#10;    &lt;slide id=&quot;{2E07F224-A41F-4E52-B911-DA05851775C0}&quot; pptId=&quot;333&quot;/&gt;&#10;    &lt;slide id=&quot;{B5FA0892-F62B-400C-B673-9FDF84B82429}&quot; pptId=&quot;311&quot;/&gt;&#10;    &lt;slide id=&quot;{8A60E351-875C-4BAF-A5AF-B63F79A33959}&quot; pptId=&quot;312&quot;/&gt;&#10;    &lt;slide id=&quot;{F2E35443-E20C-41AE-945A-128AFDF713B9}&quot; pptId=&quot;334&quot;/&gt;&#10;    &lt;slide id=&quot;{836173EA-456A-4079-9895-F73788335D74}&quot; pptId=&quot;313&quot;/&gt;&#10;    &lt;slide id=&quot;{FB646D70-D0F3-4A1A-B7A5-920C9ADF847E}&quot; pptId=&quot;314&quot;/&gt;&#10;    &lt;slide id=&quot;{9C6A6078-5663-4A2B-B91A-E153F3178494}&quot; pptId=&quot;335&quot;/&gt;&#10;    &lt;slide id=&quot;{2EF3B6B2-167E-4C0A-9B15-418B90F035B4}&quot; pptId=&quot;336&quot;/&gt;&#10;    &lt;slide id=&quot;{89B91A97-C6F8-439C-823D-400379E12D79}&quot; pptId=&quot;337&quot;/&gt;&#10;    &lt;slide id=&quot;{96890839-42B0-4CBC-B953-1834ED8EA7FC}&quot; pptId=&quot;316&quot;/&gt;&#10;    &lt;slide id=&quot;{320BF735-E3FA-45EB-9047-027D01DBB8E2}&quot; pptId=&quot;317&quot;/&gt;&#10;    &lt;slide id=&quot;{9F68D809-DB4D-4D4C-950E-1256A3C459D8}&quot; pptId=&quot;272&quot;/&gt;&#10;  &lt;/slides&gt;&#10;&#10;  &lt;narration&gt;&#10;    &lt;audioTracks&gt;&#10;      &lt;audioTrack muted=&quot;false&quot; name=&quot;Slide 2&amp;amp;3&quot; resource=&quot;9cc306d5&quot; slideId=&quot;{AC1E518F-53F9-4BE3-B7F5-6F5C3FAB8897}&quot; startTime=&quot;0&quot; volume=&quot;1&quot;&gt;&#10;        &lt;audio channels=&quot;2&quot; format=&quot;fltp&quot; sampleRate=&quot;48000&quot;/&gt;&#10;      &lt;/audioTrack&gt;&#10;      &lt;audioTrack muted=&quot;false&quot; name=&quot;Slide 4&amp;amp;5&quot; resource=&quot;3ed89a97&quot; slideId=&quot;{EC45D4B3-29B9-435D-AE68-9382956BD8C7}&quot; startTime=&quot;0&quot; stepIndex=&quot;0&quot; volume=&quot;1&quot;&gt;&#10;        &lt;audio channels=&quot;2&quot; format=&quot;fltp&quot; sampleRate=&quot;48000&quot;/&gt;&#10;      &lt;/audioTrack&gt;&#10;      &lt;audioTrack muted=&quot;false&quot; name=&quot;Slide 6&quot; resource=&quot;169fcf74&quot; slideId=&quot;{35292735-F24B-4E1E-A5E2-975E9EEE4B9A}&quot; startTime=&quot;6065&quot; stepIndex=&quot;1&quot; volume=&quot;1&quot;&gt;&#10;        &lt;audio channels=&quot;2&quot; format=&quot;fltp&quot; sampleRate=&quot;48000&quot;/&gt;&#10;      &lt;/audioTrack&gt;&#10;      &lt;audioTrack muted=&quot;false&quot; name=&quot;Slide 7&quot; resource=&quot;19b9c2a6&quot; slideId=&quot;{7C8B1230-2AEE-48FF-A528-B3143A4E7B40}&quot; startTime=&quot;100&quot; stepIndex=&quot;0&quot; volume=&quot;1&quot;&gt;&#10;        &lt;audio channels=&quot;2&quot; format=&quot;fltp&quot; sampleRate=&quot;48000&quot;/&gt;&#10;      &lt;/audioTrack&gt;&#10;      &lt;audioTrack muted=&quot;false&quot; name=&quot;Slide 8&quot; resource=&quot;9891fb19&quot; slideId=&quot;{08F47192-1046-4F4E-B326-878C885DED58}&quot; startTime=&quot;0&quot; stepIndex=&quot;0&quot; volume=&quot;1&quot;&gt;&#10;        &lt;audio channels=&quot;2&quot; format=&quot;fltp&quot; sampleRate=&quot;48000&quot;/&gt;&#10;      &lt;/audioTrack&gt;&#10;      &lt;audioTrack muted=&quot;false&quot; name=&quot;Slide 9&quot; resource=&quot;70cacf15&quot; slideId=&quot;{08F47192-1046-4F4E-B326-878C885DED58}&quot; startTime=&quot;6864&quot; stepIndex=&quot;0&quot; volume=&quot;1&quot;&gt;&#10;        &lt;audio channels=&quot;2&quot; format=&quot;fltp&quot; sampleRate=&quot;48000&quot;/&gt;&#10;      &lt;/audioTrack&gt;&#10;      &lt;audioTrack muted=&quot;false&quot; name=&quot;Slide 10&quot; resource=&quot;27194686&quot; slideId=&quot;{F344581C-8D0D-4AAD-9415-C2F04059F21A}&quot; startTime=&quot;0&quot; stepIndex=&quot;0&quot; volume=&quot;1&quot;&gt;&#10;        &lt;audio channels=&quot;2&quot; format=&quot;fltp&quot; sampleRate=&quot;48000&quot;/&gt;&#10;      &lt;/audioTrack&gt;&#10;      &lt;audioTrack muted=&quot;false&quot; name=&quot;Slide 11&quot; resource=&quot;ea2f5104&quot; slideId=&quot;{4B8DE607-029B-40B4-8DBB-DA9E34B497B0}&quot; startTime=&quot;0&quot; stepIndex=&quot;0&quot; volume=&quot;1&quot;&gt;&#10;        &lt;audio channels=&quot;2&quot; format=&quot;fltp&quot; sampleRate=&quot;48000&quot;/&gt;&#10;      &lt;/audioTrack&gt;&#10;      &lt;audioTrack muted=&quot;false&quot; name=&quot;Slide 12&quot; resource=&quot;a10756f2&quot; slideId=&quot;{DF6C7875-2F24-4294-8E47-5C3C8DA48BB0}&quot; startTime=&quot;1&quot; stepIndex=&quot;0&quot; volume=&quot;1&quot;&gt;&#10;        &lt;audio channels=&quot;2&quot; format=&quot;fltp&quot; sampleRate=&quot;48000&quot;/&gt;&#10;      &lt;/audioTrack&gt;&#10;      &lt;audioTrack muted=&quot;false&quot; name=&quot;Slide 13&quot; resource=&quot;4cbb1a7c&quot; slideId=&quot;{5018E602-34F2-481A-9C8A-C83CD733BDC2}&quot; startTime=&quot;0&quot; stepIndex=&quot;0&quot; volume=&quot;1&quot;&gt;&#10;        &lt;audio channels=&quot;2&quot; format=&quot;fltp&quot; sampleRate=&quot;48000&quot;/&gt;&#10;      &lt;/audioTrack&gt;&#10;      &lt;audioTrack muted=&quot;false&quot; name=&quot;Slide 14&quot; resource=&quot;3e3e9f85&quot; slideId=&quot;{599763CB-362C-4F8E-963E-467FE9504E03}&quot; startTime=&quot;0&quot; stepIndex=&quot;0&quot; volume=&quot;1&quot;&gt;&#10;        &lt;audio channels=&quot;2&quot; format=&quot;fltp&quot; sampleRate=&quot;48000&quot;/&gt;&#10;      &lt;/audioTrack&gt;&#10;      &lt;audioTrack muted=&quot;false&quot; name=&quot;Slide 15&quot; resource=&quot;36231577&quot; slideId=&quot;{599763CB-362C-4F8E-963E-467FE9504E03}&quot; startTime=&quot;2330&quot; stepIndex=&quot;2&quot; volume=&quot;1&quot;&gt;&#10;        &lt;audio channels=&quot;2&quot; format=&quot;fltp&quot; sampleRate=&quot;48000&quot;/&gt;&#10;      &lt;/audioTrack&gt;&#10;      &lt;audioTrack muted=&quot;false&quot; name=&quot;Slide 16&quot; resource=&quot;e3ab3d89&quot; slideId=&quot;{B8E1E235-B298-4E5E-8755-EE434DC113E6}&quot; startTime=&quot;0&quot; volume=&quot;1&quot;&gt;&#10;        &lt;audio channels=&quot;2&quot; format=&quot;fltp&quot; sampleRate=&quot;48000&quot;/&gt;&#10;      &lt;/audioTrack&gt;&#10;      &lt;audioTrack muted=&quot;false&quot; name=&quot;Slide 17&quot; resource=&quot;724ac998&quot; slideId=&quot;{B4493358-5C2B-47CE-89BC-3E07B78C36D1}&quot; startTime=&quot;0&quot; stepIndex=&quot;0&quot; volume=&quot;1&quot;&gt;&#10;        &lt;audio channels=&quot;2&quot; format=&quot;fltp&quot; sampleRate=&quot;48000&quot;/&gt;&#10;      &lt;/audioTrack&gt;&#10;      &lt;audioTrack muted=&quot;false&quot; name=&quot;Slide 18&quot; resource=&quot;bc71adae&quot; slideId=&quot;{B4BE93E0-36D9-4DB1-884C-236D8A07E59A}&quot; startTime=&quot;0&quot; stepIndex=&quot;0&quot; volume=&quot;1&quot;&gt;&#10;        &lt;audio channels=&quot;2&quot; format=&quot;fltp&quot; sampleRate=&quot;48000&quot;/&gt;&#10;      &lt;/audioTrack&gt;&#10;      &lt;audioTrack muted=&quot;false&quot; name=&quot;Slide 19&amp;amp;20&quot; resource=&quot;c25eb565&quot; slideId=&quot;{E7D1A342-063D-4A16-9762-B8D87D15C137}&quot; startTime=&quot;0&quot; stepIndex=&quot;0&quot; volume=&quot;1&quot;&gt;&#10;        &lt;audio channels=&quot;2&quot; format=&quot;fltp&quot; sampleRate=&quot;48000&quot;/&gt;&#10;      &lt;/audioTrack&gt;&#10;      &lt;audioTrack muted=&quot;false&quot; name=&quot;Slide 21-22-23&quot; resource=&quot;2060feb3&quot; slideId=&quot;{B1118CFE-5FC3-4C37-A5BB-143437360622}&quot; startTime=&quot;0&quot; stepIndex=&quot;0&quot; volume=&quot;1&quot;&gt;&#10;        &lt;audio channels=&quot;2&quot; format=&quot;fltp&quot; sampleRate=&quot;48000&quot;/&gt;&#10;      &lt;/audioTrack&gt;&#10;      &lt;audioTrack muted=&quot;false&quot; name=&quot;Slide 24&quot; resource=&quot;3e37c724&quot; slideId=&quot;{B5FA0892-F62B-400C-B673-9FDF84B82429}&quot; startTime=&quot;0&quot; stepIndex=&quot;0&quot; volume=&quot;1&quot;&gt;&#10;        &lt;audio channels=&quot;2&quot; format=&quot;fltp&quot; sampleRate=&quot;48000&quot;/&gt;&#10;      &lt;/audioTrack&gt;&#10;      &lt;audioTrack muted=&quot;false&quot; name=&quot;Slide 25&quot; resource=&quot;c2093d0a&quot; slideId=&quot;{8A60E351-875C-4BAF-A5AF-B63F79A33959}&quot; startTime=&quot;0&quot; stepIndex=&quot;0&quot; volume=&quot;1&quot;&gt;&#10;        &lt;audio channels=&quot;2&quot; format=&quot;fltp&quot; sampleRate=&quot;48000&quot;/&gt;&#10;      &lt;/audioTrack&gt;&#10;      &lt;audioTrack muted=&quot;false&quot; name=&quot;Slide 26&quot; resource=&quot;4523f3bf&quot; slideId=&quot;{F2E35443-E20C-41AE-945A-128AFDF713B9}&quot; startTime=&quot;0&quot; stepIndex=&quot;0&quot; volume=&quot;1&quot;&gt;&#10;        &lt;audio channels=&quot;2&quot; format=&quot;fltp&quot; sampleRate=&quot;48000&quot;/&gt;&#10;      &lt;/audioTrack&gt;&#10;      &lt;audioTrack muted=&quot;false&quot; name=&quot;Slide 27&quot; resource=&quot;07fb5da8&quot; slideId=&quot;{836173EA-456A-4079-9895-F73788335D74}&quot; startTime=&quot;0&quot; stepIndex=&quot;0&quot; volume=&quot;1&quot;&gt;&#10;        &lt;audio channels=&quot;2&quot; format=&quot;fltp&quot; sampleRate=&quot;48000&quot;/&gt;&#10;      &lt;/audioTrack&gt;&#10;      &lt;audioTrack muted=&quot;false&quot; name=&quot;Slide 28 &amp;amp; 29&quot; resource=&quot;1d113bf2&quot; slideId=&quot;{FB646D70-D0F3-4A1A-B7A5-920C9ADF847E}&quot; startTime=&quot;0&quot; stepIndex=&quot;0&quot; volume=&quot;1&quot;&gt;&#10;        &lt;audio channels=&quot;2&quot; format=&quot;fltp&quot; sampleRate=&quot;48000&quot;/&gt;&#10;      &lt;/audioTrack&gt;&#10;      &lt;audioTrack muted=&quot;false&quot; name=&quot;Slide 30&quot; resource=&quot;b2d273db&quot; slideId=&quot;{2EF3B6B2-167E-4C0A-9B15-418B90F035B4}&quot; startTime=&quot;0&quot; stepIndex=&quot;0&quot; volume=&quot;1&quot;&gt;&#10;        &lt;audio channels=&quot;2&quot; format=&quot;fltp&quot; sampleRate=&quot;48000&quot;/&gt;&#10;      &lt;/audioTrack&gt;&#10;      &lt;audioTrack muted=&quot;false&quot; name=&quot;Slide 31&quot; resource=&quot;18bf233c&quot; slideId=&quot;{89B91A97-C6F8-439C-823D-400379E12D79}&quot; startTime=&quot;0&quot; stepIndex=&quot;0&quot; volume=&quot;1&quot;&gt;&#10;        &lt;audio channels=&quot;2&quot; format=&quot;fltp&quot; sampleRate=&quot;48000&quot;/&gt;&#10;      &lt;/audioTrack&gt;&#10;      &lt;audioTrack muted=&quot;false&quot; name=&quot;Slide 32&quot; resource=&quot;d26cc91b&quot; slideId=&quot;{96890839-42B0-4CBC-B953-1834ED8EA7FC}&quot; startTime=&quot;0&quot; stepIndex=&quot;0&quot; volume=&quot;1&quot;&gt;&#10;        &lt;audio channels=&quot;2&quot; format=&quot;fltp&quot; sampleRate=&quot;48000&quot;/&gt;&#10;      &lt;/audioTrack&gt;&#10;      &lt;audioTrack muted=&quot;false&quot; name=&quot;Slide 33&quot; resource=&quot;0c60d5d8&quot; slideId=&quot;{320BF735-E3FA-45EB-9047-027D01DBB8E2}&quot; startTime=&quot;0&quot; stepIndex=&quot;0&quot; volume=&quot;1&quot;&gt;&#10;        &lt;audio channels=&quot;2&quot; format=&quot;fltp&quot; sampleRate=&quot;48000&quot;/&gt;&#10;      &lt;/audioTrack&gt;&#10;      &lt;audioTrack muted=&quot;false&quot; name=&quot;intro&quot; resource=&quot;993016dd&quot; slideId=&quot;{807E9D1E-C826-4127-840E-83DF7818DF7E}&quot; startTime=&quot;0&quot; stepIndex=&quot;0&quot; volume=&quot;1&quot;&gt;&#10;        &lt;audio channels=&quot;2&quot; format=&quot;fltp&quot; sampleRate=&quot;44100&quot;/&gt;&#10;      &lt;/audioTrack&gt;&#10;      &lt;audioTrack muted=&quot;false&quot; name=&quot;outro&quot; resource=&quot;efeea3b4&quot; slideId=&quot;{9F68D809-DB4D-4D4C-950E-1256A3C459D8}&quot; startTime=&quot;0&quot; stepIndex=&quot;0&quot; volume=&quot;1&quot;&gt;&#10;        &lt;audio channels=&quot;2&quot; format=&quot;fltp&quot; sampleRate=&quot;44100&quot;/&gt;&#10;      &lt;/audioTrack&gt;&#10;      &lt;audioTrack muted=&quot;false&quot; name=&quot;Part 1 pickups - Ale&quot; resource=&quot;5eea6c50&quot; slideId=&quot;{A26D414F-B833-4CC5-87D6-DFC972ABFE62}&quot; startTime=&quot;0&quot; stepIndex=&quot;0&quot; volume=&quot;1&quot;&gt;&#10;        &lt;audio channels=&quot;2&quot; format=&quot;s16&quot; sampleRate=&quot;441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F9CD031-7F4A-4D5F-BE5C-E62581C6F82A}:303"/>
  <p:tag name="ISPRING_SLIDE_INDENT_LEVEL" val="0"/>
  <p:tag name="GENSWF_ADVANCE_TIME" val="7.512"/>
  <p:tag name="ISPRING_SLIDE_ID_2" val="{08F47192-1046-4F4E-B326-878C885DED5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36F635A-E798-4C7A-97F9-F05F4E4ECB2F}:322"/>
  <p:tag name="ISPRING_SLIDE_INDENT_LEVEL" val="0"/>
  <p:tag name="GENSWF_ADVANCE_TIME" val="8.677"/>
  <p:tag name="TIMING" val="|1.675|1.411|2.151"/>
  <p:tag name="ISPRING_SLIDE_ID_2" val="{35CDB42F-4B77-41E1-9962-96FD5E0FB57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571ACA-F9AB-4182-847A-8C8038EBC870}:323"/>
  <p:tag name="ISPRING_SLIDE_INDENT_LEVEL" val="0"/>
  <p:tag name="GENSWF_ADVANCE_TIME" val="9.284"/>
  <p:tag name="ISPRING_SLIDE_ID_2" val="{F344581C-8D0D-4AAD-9415-C2F04059F21A}"/>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CB0CA6E-B231-4E17-A3DF-FCD28DCBAA73}:324"/>
  <p:tag name="TIMING" val="|1.92|1.775|3.923|9.908"/>
  <p:tag name="ISPRING_SLIDE_INDENT_LEVEL" val="0"/>
  <p:tag name="GENSWF_ADVANCE_TIME" val="24.483"/>
  <p:tag name="ISPRING_SLIDE_ID_2" val="{4B8DE607-029B-40B4-8DBB-DA9E34B497B0}"/>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A904541-7161-478C-BF09-D336D739A632}:325"/>
  <p:tag name="ISPRING_SLIDE_INDENT_LEVEL" val="0"/>
  <p:tag name="GENSWF_ADVANCE_TIME" val="11.761"/>
  <p:tag name="TIMING" val="|1.561|6.904"/>
  <p:tag name="ISPRING_SLIDE_ID_2" val="{DF6C7875-2F24-4294-8E47-5C3C8DA48BB0}"/>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9.720"/>
  <p:tag name="TIMING" val="|2.205|4.234"/>
  <p:tag name="ISPRING_CUSTOM_TIMING_USED" val="1"/>
  <p:tag name="GENSWF_SLIDE_UID" val="{A306E934-7301-4510-852D-D31FB07808D2}:305"/>
  <p:tag name="ISPRING_SLIDE_INDENT_LEVEL" val="0"/>
  <p:tag name="ISPRING_SLIDE_ID_2" val="{5018E602-34F2-481A-9C8A-C83CD733BDC2}"/>
</p:tagLst>
</file>

<file path=ppt/tags/tag16.xml><?xml version="1.0" encoding="utf-8"?>
<p:tagLst xmlns:a="http://schemas.openxmlformats.org/drawingml/2006/main" xmlns:r="http://schemas.openxmlformats.org/officeDocument/2006/relationships" xmlns:p="http://schemas.openxmlformats.org/presentationml/2006/main">
  <p:tag name="TIMING" val="|0.985|4.893"/>
  <p:tag name="ISPRING_CUSTOM_TIMING_USED" val="1"/>
  <p:tag name="GENSWF_SLIDE_UID" val="{72BB3820-D2DA-4002-BD46-C88E0C0F7C22}:326"/>
  <p:tag name="ISPRING_SLIDE_INDENT_LEVEL" val="0"/>
  <p:tag name="GENSWF_ADVANCE_TIME" val="11.773"/>
  <p:tag name="ISPRING_SLIDE_ID_2" val="{599763CB-362C-4F8E-963E-467FE9504E03}"/>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AD29B7C-10D4-4542-BAA9-2E72809266D6}:327"/>
  <p:tag name="ISPRING_SLIDE_INDENT_LEVEL" val="0"/>
  <p:tag name="GENSWF_ADVANCE_TIME" val="4.994"/>
  <p:tag name="TIMING" val="|2.595"/>
  <p:tag name="ISPRING_SLIDE_ID_2" val="{FEC9492C-A579-4C54-8FA9-2387C9F52399}"/>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25DEDE5-1AFF-41DD-96CB-95339640D647}:328"/>
  <p:tag name="ISPRING_SLIDE_INDENT_LEVEL" val="0"/>
  <p:tag name="GENSWF_ADVANCE_TIME" val="5.191"/>
  <p:tag name="TIMING" val="|3.235"/>
  <p:tag name="ISPRING_SLIDE_ID_2" val="{B8E1E235-B298-4E5E-8755-EE434DC113E6}"/>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CD18097-2B5D-423F-98DF-3226942FECDC}:307"/>
  <p:tag name="ISPRING_SLIDE_INDENT_LEVEL" val="0"/>
  <p:tag name="GENSWF_ADVANCE_TIME" val="16.008"/>
  <p:tag name="TIMING" val="|2.157|4.534|1.371|3.395"/>
  <p:tag name="ISPRING_SLIDE_ID_2" val="{B4493358-5C2B-47CE-89BC-3E07B78C36D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807E9D1E-C826-4127-840E-83DF7818DF7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CF71E3-8685-4ED6-ABDD-1F3ED6CB2154}:329"/>
  <p:tag name="ISPRING_SLIDE_INDENT_LEVEL" val="0"/>
  <p:tag name="GENSWF_ADVANCE_TIME" val="30.672"/>
  <p:tag name="TIMING" val="|0.775|1.831|4.28|5.177|7.446"/>
  <p:tag name="ISPRING_SLIDE_ID_2" val="{B4BE93E0-36D9-4DB1-884C-236D8A07E59A}"/>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4B7E0A6-241E-40D5-AF79-9AE2DD922E4A}:309"/>
  <p:tag name="ISPRING_SLIDE_INDENT_LEVEL" val="0"/>
  <p:tag name="GENSWF_ADVANCE_TIME" val="14.367"/>
  <p:tag name="TIMING" val="|1.477|9.737"/>
  <p:tag name="ISPRING_SLIDE_ID_2" val="{E7D1A342-063D-4A16-9762-B8D87D15C137}"/>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2AC79A-038D-4451-8B86-BA33882B67D5}:330"/>
  <p:tag name="ISPRING_SLIDE_INDENT_LEVEL" val="0"/>
  <p:tag name="GENSWF_ADVANCE_TIME" val="4.258"/>
  <p:tag name="TIMING" val="|0.551|1.124|1.384"/>
  <p:tag name="ISPRING_SLIDE_ID_2" val="{3B8AF3A5-1223-4A31-9E21-137CC783B087}"/>
</p:tagLst>
</file>

<file path=ppt/tags/tag23.xml><?xml version="1.0" encoding="utf-8"?>
<p:tagLst xmlns:a="http://schemas.openxmlformats.org/drawingml/2006/main" xmlns:r="http://schemas.openxmlformats.org/officeDocument/2006/relationships" xmlns:p="http://schemas.openxmlformats.org/presentationml/2006/main">
  <p:tag name="GENSWF_ADVANCE_TIME" val="5.357"/>
  <p:tag name="ISPRING_CUSTOM_TIMING_USED" val="1"/>
  <p:tag name="GENSWF_SLIDE_UID" val="{552441B1-174C-4150-83BA-2043656F36F0}:331"/>
  <p:tag name="ISPRING_SLIDE_INDENT_LEVEL" val="0"/>
  <p:tag name="TIMING" val="|1.759"/>
  <p:tag name="ISPRING_SLIDE_ID_2" val="{B1118CFE-5FC3-4C37-A5BB-143437360622}"/>
</p:tagLst>
</file>

<file path=ppt/tags/tag24.xml><?xml version="1.0" encoding="utf-8"?>
<p:tagLst xmlns:a="http://schemas.openxmlformats.org/drawingml/2006/main" xmlns:r="http://schemas.openxmlformats.org/officeDocument/2006/relationships" xmlns:p="http://schemas.openxmlformats.org/presentationml/2006/main">
  <p:tag name="GENSWF_ADVANCE_TIME" val="6.310"/>
  <p:tag name="ISPRING_CUSTOM_TIMING_USED" val="1"/>
  <p:tag name="GENSWF_SLIDE_UID" val="{06E6D0CD-AF6E-4B9D-AE25-A36757E808FA}:332"/>
  <p:tag name="TIMING" val="|1.151"/>
  <p:tag name="ISPRING_SLIDE_INDENT_LEVEL" val="0"/>
  <p:tag name="ISPRING_SLIDE_ID_2" val="{B83B548F-96DF-48E9-B473-F622030E43AB}"/>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73A5A4-F758-4F46-82C0-38C202575F77}:333"/>
  <p:tag name="ISPRING_SLIDE_INDENT_LEVEL" val="0"/>
  <p:tag name="GENSWF_ADVANCE_TIME" val="21.697"/>
  <p:tag name="TIMING" val="|1.651|3.308|1.614|12.558"/>
  <p:tag name="ISPRING_SLIDE_ID_2" val="{2E07F224-A41F-4E52-B911-DA05851775C0}"/>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29.568"/>
  <p:tag name="TIMING" val="|1.109|3.09|8.515|3.641|4.113|1.73"/>
  <p:tag name="ISPRING_CUSTOM_TIMING_USED" val="1"/>
  <p:tag name="GENSWF_SLIDE_UID" val="{D0D85AA7-FAFF-451C-B63E-31E35DB435D7}:311"/>
  <p:tag name="ISPRING_SLIDE_INDENT_LEVEL" val="0"/>
  <p:tag name="ISPRING_SLIDE_ID_2" val="{B5FA0892-F62B-400C-B673-9FDF84B82429}"/>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14.040"/>
  <p:tag name="TIMING" val="|1.382|1.363|1.435|2.342|4.688"/>
  <p:tag name="ISPRING_CUSTOM_TIMING_USED" val="1"/>
  <p:tag name="GENSWF_SLIDE_UID" val="{AAC15BC4-C6FF-48BC-8520-47B7ED25EE05}:312"/>
  <p:tag name="ISPRING_SLIDE_INDENT_LEVEL" val="0"/>
  <p:tag name="ISPRING_SLIDE_ID_2" val="{8A60E351-875C-4BAF-A5AF-B63F79A33959}"/>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14.664"/>
  <p:tag name="TIMING" val="|2.49"/>
  <p:tag name="ISPRING_CUSTOM_TIMING_USED" val="1"/>
  <p:tag name="GENSWF_SLIDE_UID" val="{11E9E901-FDD7-4763-9F3D-EA18CCD0D306}:334"/>
  <p:tag name="ISPRING_SLIDE_INDENT_LEVEL" val="0"/>
  <p:tag name="ISPRING_SLIDE_ID_2" val="{F2E35443-E20C-41AE-945A-128AFDF713B9}"/>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16.008"/>
  <p:tag name="ISPRING_CUSTOM_TIMING_USED" val="1"/>
  <p:tag name="GENSWF_SLIDE_UID" val="{6D0A7275-1A91-49DF-91A8-E49D9BFB72EA}:313"/>
  <p:tag name="TIMING" val="|0.959|6.923|3.22"/>
  <p:tag name="ISPRING_SLIDE_INDENT_LEVEL" val="0"/>
  <p:tag name="ISPRING_SLIDE_ID_2" val="{836173EA-456A-4079-9895-F73788335D7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C2277F8-EE42-44B8-8C33-EE52BE181B8D}:300"/>
  <p:tag name="ISPRING_SLIDE_INDENT_LEVEL" val="0"/>
  <p:tag name="GENSWF_ADVANCE_TIME" val="10.424"/>
  <p:tag name="TIMING" val="|1.852|1.65|3.902"/>
  <p:tag name="ISPRING_SLIDE_ID_2" val="{A26D414F-B833-4CC5-87D6-DFC972ABFE62}"/>
</p:tagLst>
</file>

<file path=ppt/tags/tag30.xml><?xml version="1.0" encoding="utf-8"?>
<p:tagLst xmlns:a="http://schemas.openxmlformats.org/drawingml/2006/main" xmlns:r="http://schemas.openxmlformats.org/officeDocument/2006/relationships" xmlns:p="http://schemas.openxmlformats.org/presentationml/2006/main">
  <p:tag name="GENSWF_ADVANCE_TIME" val="8.142"/>
  <p:tag name="ISPRING_CUSTOM_TIMING_USED" val="1"/>
  <p:tag name="GENSWF_SLIDE_UID" val="{6E4128D9-952D-43E0-AB22-7FCFF8E99430}:314"/>
  <p:tag name="TIMING" val="|1.028|1.806"/>
  <p:tag name="ISPRING_SLIDE_INDENT_LEVEL" val="0"/>
  <p:tag name="ISPRING_SLIDE_ID_2" val="{FB646D70-D0F3-4A1A-B7A5-920C9ADF847E}"/>
</p:tagLst>
</file>

<file path=ppt/tags/tag31.xml><?xml version="1.0" encoding="utf-8"?>
<p:tagLst xmlns:a="http://schemas.openxmlformats.org/drawingml/2006/main" xmlns:r="http://schemas.openxmlformats.org/officeDocument/2006/relationships" xmlns:p="http://schemas.openxmlformats.org/presentationml/2006/main">
  <p:tag name="GENSWF_ADVANCE_TIME" val="10.999"/>
  <p:tag name="TIMING" val="|5.021|1.328|2.61"/>
  <p:tag name="ISPRING_CUSTOM_TIMING_USED" val="1"/>
  <p:tag name="GENSWF_SLIDE_UID" val="{CCD9E552-C9A9-4501-99D8-98E8CC19CEA5}:335"/>
  <p:tag name="ISPRING_SLIDE_INDENT_LEVEL" val="0"/>
  <p:tag name="ISPRING_SLIDE_ID_2" val="{9C6A6078-5663-4A2B-B91A-E153F3178494}"/>
</p:tagLst>
</file>

<file path=ppt/tags/tag32.xml><?xml version="1.0" encoding="utf-8"?>
<p:tagLst xmlns:a="http://schemas.openxmlformats.org/drawingml/2006/main" xmlns:r="http://schemas.openxmlformats.org/officeDocument/2006/relationships" xmlns:p="http://schemas.openxmlformats.org/presentationml/2006/main">
  <p:tag name="GENSWF_ADVANCE_TIME" val="7.584"/>
  <p:tag name="TIMING" val="|1.389"/>
  <p:tag name="ISPRING_CUSTOM_TIMING_USED" val="1"/>
  <p:tag name="GENSWF_SLIDE_UID" val="{4D6B2EFC-8905-4566-86BC-0ECD78E36577}:336"/>
  <p:tag name="ISPRING_SLIDE_INDENT_LEVEL" val="0"/>
  <p:tag name="ISPRING_SLIDE_ID_2" val="{2EF3B6B2-167E-4C0A-9B15-418B90F035B4}"/>
</p:tagLst>
</file>

<file path=ppt/tags/tag33.xml><?xml version="1.0" encoding="utf-8"?>
<p:tagLst xmlns:a="http://schemas.openxmlformats.org/drawingml/2006/main" xmlns:r="http://schemas.openxmlformats.org/officeDocument/2006/relationships" xmlns:p="http://schemas.openxmlformats.org/presentationml/2006/main">
  <p:tag name="GENSWF_ADVANCE_TIME" val="16.896"/>
  <p:tag name="TIMING" val="|0.857|2.027|1.969|5.72|2.625|1.734"/>
  <p:tag name="ISPRING_CUSTOM_TIMING_USED" val="1"/>
  <p:tag name="GENSWF_SLIDE_UID" val="{E44E3591-8A40-4444-B7C0-4F5B264ECEC4}:337"/>
  <p:tag name="ISPRING_SLIDE_INDENT_LEVEL" val="0"/>
  <p:tag name="ISPRING_SLIDE_ID_2" val="{89B91A97-C6F8-439C-823D-400379E12D79}"/>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21.360"/>
  <p:tag name="TIMING" val="|1.436|1.673|3.185|10.282"/>
  <p:tag name="ISPRING_CUSTOM_TIMING_USED" val="1"/>
  <p:tag name="GENSWF_SLIDE_UID" val="{A038ADA6-0BD1-4E38-B5AA-CEB7897F0446}:316"/>
  <p:tag name="ISPRING_SLIDE_INDENT_LEVEL" val="0"/>
  <p:tag name="ISPRING_SLIDE_ID_2" val="{96890839-42B0-4CBC-B953-1834ED8EA7FC}"/>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25.464"/>
  <p:tag name="TIMING" val="|1.135|3.592|4.344|9.814"/>
  <p:tag name="ISPRING_CUSTOM_TIMING_USED" val="1"/>
  <p:tag name="GENSWF_SLIDE_UID" val="{B4B13758-1F0D-466C-87FE-014391EB38B2}:317"/>
  <p:tag name="ISPRING_SLIDE_INDENT_LEVEL" val="0"/>
  <p:tag name="ISPRING_SLIDE_ID_2" val="{320BF735-E3FA-45EB-9047-027D01DBB8E2}"/>
</p:tagLst>
</file>

<file path=ppt/tags/tag3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68D809-DB4D-4D4C-950E-1256A3C459D8}"/>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4BB7BB8-ACE0-4A5C-8832-57BD7D573E99}:338"/>
  <p:tag name="GENSWF_ADVANCE_TIME" val="13.437"/>
  <p:tag name="TIMING" val="|6.125|1.765|3.478"/>
  <p:tag name="ISPRING_SLIDE_ID_2" val="{AC1E518F-53F9-4BE3-B7F5-6F5C3FAB889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E650603-9879-4A12-9E37-CF5F056448C6}:318"/>
  <p:tag name="ISPRING_SLIDE_INDENT_LEVEL" val="0"/>
  <p:tag name="TIMING" val="|0.56|1.094|2.439"/>
  <p:tag name="ISPRING_SLIDE_ID_2" val="{DDAA31A2-C5A1-4384-9E54-65F18745C242}"/>
  <p:tag name="GENSWF_ADVANCE_TIME" val="5.79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F04320A-6CD8-4B66-8C2B-CB2000D9C18A}:319"/>
  <p:tag name="ISPRING_SLIDE_INDENT_LEVEL" val="0"/>
  <p:tag name="GENSWF_ADVANCE_TIME" val="14.082"/>
  <p:tag name="TIMING" val="|2.299|2.091|2.349|2.215|1.489"/>
  <p:tag name="ISPRING_SLIDE_ID_2" val="{EC45D4B3-29B9-435D-AE68-9382956BD8C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ABC50E0-3518-4289-8DC1-4A3AAC54F1FE}:320"/>
  <p:tag name="ISPRING_SLIDE_INDENT_LEVEL" val="0"/>
  <p:tag name="GENSWF_ADVANCE_TIME" val="11.434"/>
  <p:tag name="TIMING" val="|0.699"/>
  <p:tag name="ISPRING_SLIDE_ID_2" val="{35292735-F24B-4E1E-A5E2-975E9EEE4B9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313FCBD-94C8-420E-B78A-88C7C23CCDF6}:302"/>
  <p:tag name="ISPRING_SLIDE_INDENT_LEVEL" val="0"/>
  <p:tag name="GENSWF_ADVANCE_TIME" val="8.534"/>
  <p:tag name="TIMING" val="|0.847"/>
  <p:tag name="ISPRING_SLIDE_ID_2" val="{9132041B-23A8-42D1-AA26-1D72A75ABBDD}"/>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90B296D-B182-46BB-B79B-A20D23D37CFC}:321"/>
  <p:tag name="GENSWF_ADVANCE_TIME" val="7.948"/>
  <p:tag name="TIMING" val="|1.662"/>
  <p:tag name="ISPRING_SLIDE_INDENT_LEVEL" val="0"/>
  <p:tag name="ISPRING_SLIDE_ID_2" val="{7C8B1230-2AEE-48FF-A528-B3143A4E7B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5128</TotalTime>
  <Words>1291</Words>
  <Application>Microsoft Office PowerPoint</Application>
  <PresentationFormat>Widescreen</PresentationFormat>
  <Paragraphs>222</Paragraphs>
  <Slides>35</Slides>
  <Notes>35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Lato</vt:lpstr>
      <vt:lpstr>Rubik</vt:lpstr>
      <vt:lpstr>Rubik Medium</vt:lpstr>
      <vt:lpstr>DHIS2 Online Academy</vt:lpstr>
      <vt:lpstr>PowerPoint Presentation</vt:lpstr>
      <vt:lpstr>DHIS2 – Starting out</vt:lpstr>
      <vt:lpstr>DHIS2 – Starting out</vt:lpstr>
      <vt:lpstr>DHIS2 – Starting out</vt:lpstr>
      <vt:lpstr>DHIS2 – Starting out</vt:lpstr>
      <vt:lpstr>DHIS2 – Starting out</vt:lpstr>
      <vt:lpstr>DHIS2 – Starting out</vt:lpstr>
      <vt:lpstr>DHIS2 – Starting out</vt:lpstr>
      <vt:lpstr>DHIS2 – Original features</vt:lpstr>
      <vt:lpstr>DHIS2 - Original features</vt:lpstr>
      <vt:lpstr>DHIS2 - Evolution</vt:lpstr>
      <vt:lpstr>DHIS2 functionalities</vt:lpstr>
      <vt:lpstr>DHIS2 functionalities</vt:lpstr>
      <vt:lpstr>DHIS2 functionalities</vt:lpstr>
      <vt:lpstr>DHIS2 functionalities</vt:lpstr>
      <vt:lpstr>DHIS2 functionalities</vt:lpstr>
      <vt:lpstr>DHIS2 functionalities</vt:lpstr>
      <vt:lpstr>DHIS2 – Branching out</vt:lpstr>
      <vt:lpstr>DHIS2 Academy</vt:lpstr>
      <vt:lpstr>DHIS2 partnerships</vt:lpstr>
      <vt:lpstr>DHIS2 partnerships</vt:lpstr>
      <vt:lpstr>Ebola response</vt:lpstr>
      <vt:lpstr>Ebola response</vt:lpstr>
      <vt:lpstr>DHIS2 partnerships</vt:lpstr>
      <vt:lpstr>DATIM: A PEPFAR version of DHIS2</vt:lpstr>
      <vt:lpstr>UiO: WHO Collaborating Centre</vt:lpstr>
      <vt:lpstr>Metadata packages</vt:lpstr>
      <vt:lpstr>DHIS2 Community of Practice</vt:lpstr>
      <vt:lpstr>DHIS2 as EMIS</vt:lpstr>
      <vt:lpstr>DHIS2 as EMIS</vt:lpstr>
      <vt:lpstr>COVID-19 response</vt:lpstr>
      <vt:lpstr>COVID-19 response</vt:lpstr>
      <vt:lpstr>COVID-19 response</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Introduction to DHIS2 - Once Upon a Time</dc:title>
  <dc:subject>elearning</dc:subject>
  <dc:creator>Alejandra Avila</dc:creator>
  <cp:lastModifiedBy>Alejandra Avila</cp:lastModifiedBy>
  <cp:revision>372</cp:revision>
  <dcterms:created xsi:type="dcterms:W3CDTF">2021-02-03T12:41:27Z</dcterms:created>
  <dcterms:modified xsi:type="dcterms:W3CDTF">2022-03-23T03:45:19Z</dcterms:modified>
</cp:coreProperties>
</file>